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2020/5/6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2020/5/6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2020/5/6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2020/5/6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2020/5/6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2020/5/6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2020/5/6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2020/5/6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2020/5/6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2020/5/6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任意项级数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94F2C6-D0CD-4964-97C1-9B48032D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461813"/>
            <a:ext cx="537285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7CAC5B-D1D9-4637-A7FB-DA136570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390365"/>
            <a:ext cx="5658640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1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18035F-9F69-4931-AF4E-F34C5403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161733"/>
            <a:ext cx="557290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A4CCAD-0FF9-406D-9D04-E1BC04CE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728550"/>
            <a:ext cx="558242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6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EA07F2-BBFF-473F-809B-44D504FC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066470"/>
            <a:ext cx="571579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6D473A-B3E6-41A9-A3E8-BF2ABB80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728550"/>
            <a:ext cx="564911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413C5E-06C3-4AE3-ADDB-8A9D4CE6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604443"/>
            <a:ext cx="5515745" cy="56491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F18FF5-08A6-468E-BA99-3F63E1C7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1" y="418680"/>
            <a:ext cx="553479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518848-66EB-41AC-9869-2BEAEA86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713996"/>
            <a:ext cx="5553850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757838-80F4-4D62-B38B-5736B942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666364"/>
            <a:ext cx="543953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1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ECAA96-374C-450B-A68D-EDEA7FD3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357023"/>
            <a:ext cx="540142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等线</vt:lpstr>
      <vt:lpstr>等线 Light</vt:lpstr>
      <vt:lpstr>Arial</vt:lpstr>
      <vt:lpstr>Office 主题​​</vt:lpstr>
      <vt:lpstr>任意项级数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2020-05-06T06:35:22Z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