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6" r:id="rId4"/>
  </p:sldMasterIdLst>
  <p:notesMasterIdLst>
    <p:notesMasterId r:id="rId21"/>
  </p:notesMasterIdLst>
  <p:handoutMasterIdLst>
    <p:handoutMasterId r:id="rId22"/>
  </p:handoutMasterIdLst>
  <p:sldIdLst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7"/>
  </p:normalViewPr>
  <p:slideViewPr>
    <p:cSldViewPr snapToGrid="0" snapToObjects="1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F3CD-804D-40C4-A2B0-56DD3557B92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2022/2/21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A3DE-C66A-4EB2-918D-E993C031C60D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95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C9C3C52-9DD0-4052-B9AF-F1A3557200E4}" type="datetime1">
              <a:rPr lang="zh-CN" altLang="en-US" noProof="0" smtClean="0"/>
              <a:t>2022/2/21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E8C15C5-0688-5345-99FC-721E08AD15D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BFFF8-C470-492E-87A1-7173EC300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87DF31-5ED5-4442-A01B-29F964D45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6796BF-1AC4-4E20-98AD-028A332D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C875325-4F75-4324-83A7-480723D2BF33}" type="datetime1">
              <a:rPr lang="zh-CN" altLang="en-US" noProof="0" smtClean="0"/>
              <a:t>2022/2/21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2AE7F6-A5F3-421B-A2C2-3E3DED72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B607D9-A297-41FF-93FA-FDA5602D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1323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508AF-53EF-4806-A5CB-046244E6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285643-6F45-4ABB-ADFD-F2550C7C0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05B71-39FB-4CCB-94BC-1C18D427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DB72A0-14C4-4975-96F9-2ACF5B1AA590}" type="datetime1">
              <a:rPr lang="zh-CN" altLang="en-US" smtClean="0"/>
              <a:t>2022/2/21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F78AD2-F60D-41C4-9C54-8BC59761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61F6C2-F82D-4804-B041-CF787686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0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FDD536-2EB7-4433-9ADB-EFEF42521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629DF6-9836-4B95-91A3-D603F0532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27681-D8A0-4180-BBDE-144266F83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2022/2/21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18789-223D-40C4-8C28-E397234C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4F165F-C37E-46F9-9495-5302C3B2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18875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23FE8-E0CA-4E13-A906-35E5746C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63A906-49E7-45FA-A66A-FA10183AD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3ACFB8-8B61-48E7-A28C-F5F0385A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CC5234-F5AE-40C2-9449-962066E62C36}" type="datetime1">
              <a:rPr lang="zh-CN" altLang="en-US" smtClean="0"/>
              <a:t>2022/2/21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B4383-C5A3-4B6D-BFF5-C3DFDE5D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87F067-6A8D-4283-800E-90A0613A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5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96440-C50F-4B3B-B6AA-92CE5F89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321D42-18D2-4055-977E-7ADFC0D5C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34A76-F153-4531-B20A-65E618AF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150F3A-023C-49FB-AF29-F7327AD2E7AB}" type="datetime1">
              <a:rPr lang="zh-CN" altLang="en-US" noProof="0" smtClean="0"/>
              <a:t>2022/2/21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070FE-79E8-4D89-AC91-4C9048ED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E5E421-6DB6-4276-8074-F0DB0549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5019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87B5F-3CE7-49A6-977C-EACC3BC25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34D4F-0B1B-4B5C-9BD8-D20F9653E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423D2D-42EC-4331-9FC2-C8F3B1C12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738E2-F63E-4F9C-8859-03E4854E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2C5AAF-6148-42C9-817C-859663EFC92F}" type="datetime1">
              <a:rPr lang="zh-CN" altLang="en-US" smtClean="0"/>
              <a:t>2022/2/21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C08D92-B7D6-4AA4-A09D-16D15F41C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C80776-70A1-4036-9397-C83CFA08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9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DF01D-4483-4E7F-9A33-87B61C69F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7577D5-8A97-4F21-8EE2-69A978FD0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5CD887-1FAA-4E9B-98AD-4DB84EC65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53F33F-46BA-471B-9E2D-02BE2DB9D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CF8023-CDE3-4755-B28C-CF52F616A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FB733F-7591-49F3-919C-1CB7CC4A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387999-5648-48DD-B4CB-CF0508FE68E8}" type="datetime1">
              <a:rPr lang="zh-CN" altLang="en-US" smtClean="0"/>
              <a:t>2022/2/21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496792-06F6-45C2-BBEB-599E913B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BB4ABC-45F7-4885-B5C4-B02A202D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39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E2523-0830-461B-A9CE-ADE19EBA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6FBA5D-8E84-4BF0-A65B-DE228429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50B904-D13A-423C-A2A2-A25214B4E82B}" type="datetime1">
              <a:rPr lang="zh-CN" altLang="en-US" smtClean="0"/>
              <a:t>2022/2/21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7D9FBB-4275-40FC-8B98-44CE11C0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3C9020-3F7C-41E0-BCDA-A27C95EA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9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BBFCFC-4CF1-4336-B167-ED67C922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8563-6BB2-4102-B235-47C17E928D28}" type="datetime1">
              <a:rPr lang="zh-CN" altLang="en-US" smtClean="0"/>
              <a:t>2022/2/21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A14853-666D-4CFE-8FBA-16C75814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B5139B-FD52-43B5-890A-59C14259F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4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5C1D6-89F8-48AC-A49A-F572F488A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F23FD-5376-44CD-9215-6A73C91D8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E55776-17C2-48DE-AF87-D9602FF69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91D4C1-2850-4E28-8EB7-86A0A313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2022/2/21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3A7FDF-C935-4C54-BD6E-529F1390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7A8DA8-3DDA-4523-B047-053ECA7E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45397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A9A65-55C9-4520-B8C4-520365F80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78448B-152C-4043-860D-FE064FC2C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900664-A85C-409C-96F0-0782A79D0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B52B0C-5CEE-4135-B818-45304E8B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2022/2/21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2AFCEC-B40E-44EF-BD07-26FF72DCC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7A5578-D053-4B6D-A798-B476E0F3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0082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D755EB-E471-4184-AB98-1616EA76D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F4FD03-0284-4E7A-9843-210B0330F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401D9E-E107-4B38-8031-0316A28AB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ED46-8CF1-4D4E-A37D-6638F0272B99}" type="datetime1">
              <a:rPr lang="zh-CN" altLang="en-US" smtClean="0"/>
              <a:t>2022/2/21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7D429-6787-4786-9A70-A69F6E9F1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DD5FE8-668A-4821-A5F2-F2958893E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89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78C03-3CA4-4D2F-B785-B0A0F19E7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多元函数微分学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BF2A1D-5FC7-4F3A-8E39-76E045F286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隐函数求导法</a:t>
            </a:r>
          </a:p>
        </p:txBody>
      </p:sp>
    </p:spTree>
    <p:extLst>
      <p:ext uri="{BB962C8B-B14F-4D97-AF65-F5344CB8AC3E}">
        <p14:creationId xmlns:p14="http://schemas.microsoft.com/office/powerpoint/2010/main" val="407214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6202C0F-96F5-4EDB-8DE6-EB50F16BE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07" y="790206"/>
            <a:ext cx="5096586" cy="527758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AB79D59-DCB2-4603-BC0B-92DBC614E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970" y="809259"/>
            <a:ext cx="5268060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7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6FD2FF-D9B6-46AE-82C1-7EE0FFBF5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917" y="780680"/>
            <a:ext cx="5668166" cy="52966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F30AD2E-CFEE-4590-BAA4-4A576B448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575" y="637785"/>
            <a:ext cx="5734850" cy="55824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F4C173-0CAB-4FBB-9073-5B69F8FE1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733" y="475838"/>
            <a:ext cx="5620534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74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A99295E-086F-40ED-B4DC-DBB3D7CC3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154" y="690180"/>
            <a:ext cx="4953691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67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25DD411-1DFB-43FB-8C14-4FE44E20E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470" y="1028365"/>
            <a:ext cx="5087060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23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D6B5C9B-769C-4EF8-8ACC-3B067F17C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286" y="199574"/>
            <a:ext cx="4315427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71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2681563-C379-4F85-A332-69F356AB7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996" y="1018838"/>
            <a:ext cx="4706007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39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67AF76-0A5A-4C7B-915C-16AE74C84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891" y="1633287"/>
            <a:ext cx="4782217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4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2A92269-B406-4E32-86AD-8965A1026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049" y="747338"/>
            <a:ext cx="5029902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3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83B91F0-39B1-4017-A00E-40FF6CC1D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838" y="504417"/>
            <a:ext cx="4820323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8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8677E6C-7FF8-43FD-8BD5-3EBCC59E1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891" y="1014075"/>
            <a:ext cx="5506218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2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560461-D1B3-43DD-8790-3C65CDA72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847364"/>
            <a:ext cx="5582429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5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F5721AA-CA49-4207-8CAA-B5214DCCE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1233181"/>
            <a:ext cx="5591955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AD9044A-8371-4DCF-BD61-014E3CE06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733" y="1104575"/>
            <a:ext cx="5620534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7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E2D0F28-64BA-430D-B182-A837E9849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17" y="1347497"/>
            <a:ext cx="5487166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62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07798DC-3867-456A-AE7C-56CB071F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206" y="894996"/>
            <a:ext cx="5639587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24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</Words>
  <Application>Microsoft Office PowerPoint</Application>
  <PresentationFormat>宽屏</PresentationFormat>
  <Paragraphs>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Microsoft YaHei UI</vt:lpstr>
      <vt:lpstr>等线</vt:lpstr>
      <vt:lpstr>等线 Light</vt:lpstr>
      <vt:lpstr>Arial</vt:lpstr>
      <vt:lpstr>Office 主题​​</vt:lpstr>
      <vt:lpstr>多元函数微分学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2020-02-04T00:21:04Z</dcterms:created>
  <dcterms:modified xsi:type="dcterms:W3CDTF">2022-02-21T02:45:14Z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