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71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2022/5/4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2022/5/4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第十一周习题解答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0FD79-72D6-4BFC-948E-9F109E63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309391"/>
            <a:ext cx="527758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506487-34CF-42DE-BFC0-233FD817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1395128"/>
            <a:ext cx="3972479" cy="4067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CEF9F4-FDCA-457F-A9FA-DE985C54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1318918"/>
            <a:ext cx="40867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3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722A9C-F39B-4361-A5AA-805A65D3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1395128"/>
            <a:ext cx="516327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9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F22B2B-DEF3-4E79-86EA-6C5B35F2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1404655"/>
            <a:ext cx="5087060" cy="4048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731F6E-41BC-43D9-A77C-7395FEE8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280812"/>
            <a:ext cx="576342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148305-201C-4CF0-A199-882A7617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433234"/>
            <a:ext cx="494416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A8035F-0597-4BAF-A33A-A11A28AE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328444"/>
            <a:ext cx="544906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FB17D7-0E31-419F-83A8-52465E8A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22" y="1523734"/>
            <a:ext cx="5048955" cy="38105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A8847C-8FB8-41AB-8626-5EE4FF5A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17" y="1490392"/>
            <a:ext cx="530616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DB4802-1455-45E6-8293-E21CB27F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052181"/>
            <a:ext cx="5372850" cy="47536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324CF1-94F7-4344-9474-BF83EBFF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1" y="1023602"/>
            <a:ext cx="5353797" cy="4810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409A4D-A791-4C05-8B0C-3954E384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54" y="1152207"/>
            <a:ext cx="5496692" cy="4553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B02161-C35D-BFD3-8BB1-C310D7A31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364" y="961680"/>
            <a:ext cx="552527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5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9BD73B-1098-4D12-9E34-8C489CB4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1780945"/>
            <a:ext cx="362953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252023-CB48-47E6-BE1D-1DCBD743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218891"/>
            <a:ext cx="5696745" cy="4420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B0F02C-6E03-4BD4-80DE-466C66BE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17" y="1547550"/>
            <a:ext cx="5487166" cy="376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D3287-EBBB-412A-8A87-773202AC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75" y="1452286"/>
            <a:ext cx="374384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946C4-6BC1-46EC-9541-6E86284E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052445"/>
            <a:ext cx="447737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C33E06-218B-4D31-901C-BD16913B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571366"/>
            <a:ext cx="543000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C27491-24FE-4C5A-B17A-AF2B6976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904787"/>
            <a:ext cx="440116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273F60-BF57-4179-9B11-C6502C05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523734"/>
            <a:ext cx="552527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000E13-7C63-46D0-BF90-6CF5349B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852392"/>
            <a:ext cx="557290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8F8DDC-682C-4365-8317-5F379F5C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799733"/>
            <a:ext cx="554432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4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F8B81B-1415-4C47-82AD-45ABECC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1504681"/>
            <a:ext cx="496321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 UI</vt:lpstr>
      <vt:lpstr>等线</vt:lpstr>
      <vt:lpstr>等线 Light</vt:lpstr>
      <vt:lpstr>Arial</vt:lpstr>
      <vt:lpstr>Office 主题​​</vt:lpstr>
      <vt:lpstr>第十一周习题解答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2022-05-04T11:41:49Z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