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2020/5/25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2020/5/25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2020/5/25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2020/5/25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2020/5/25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2020/5/25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2020/5/25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2020/5/25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2020/5/25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2020/5/25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函数的幂级数展开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1632D9-979E-45B6-8850-1C109D68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780945"/>
            <a:ext cx="402011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3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5CB8C-E90B-4F6F-B5AF-69878F64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1833340"/>
            <a:ext cx="421063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E4863F-D54A-4C6A-8976-2C961AA4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1842866"/>
            <a:ext cx="464884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594-0929-4623-BE9D-EBD9E57D5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1328444"/>
            <a:ext cx="429637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FE968F-F8DD-4276-B48D-98B5C551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147444"/>
            <a:ext cx="5001323" cy="45631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E09F0A-BF34-4111-B8D8-AC3B1DA7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75" y="1123628"/>
            <a:ext cx="501084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CEDD8F-72AE-4161-8986-E543642F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590154"/>
            <a:ext cx="5334744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0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A81B10-A9AA-4BDB-BD42-058BA82D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1509444"/>
            <a:ext cx="501084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BCB586-7C3A-424E-8F1C-40FDE9CA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690180"/>
            <a:ext cx="5544324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BF1A4E-146F-4A37-861A-DD88B9C2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023602"/>
            <a:ext cx="563006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0F69F8-FB10-4C85-B868-57C297F4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542787"/>
            <a:ext cx="556337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3C0F5B-B8F3-4BDE-9F1F-EA3D4A28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542522"/>
            <a:ext cx="5591955" cy="57729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2622BD-E6E5-4330-B11E-325754A7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1" y="513943"/>
            <a:ext cx="553479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8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8C6866-3B5B-41F5-A5D2-58B90505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104575"/>
            <a:ext cx="549669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980753-45FB-402D-9D9D-99020994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075996"/>
            <a:ext cx="5382376" cy="4706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24211D-0751-4EC6-A336-E7783C9D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64" y="1114102"/>
            <a:ext cx="534427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6A365E-2A03-4225-9F30-4C80259B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1366549"/>
            <a:ext cx="476316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2D4027-EF8C-4E01-9469-065F4005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1618997"/>
            <a:ext cx="506800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宽屏</PresentationFormat>
  <Paragraphs>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等线</vt:lpstr>
      <vt:lpstr>等线 Light</vt:lpstr>
      <vt:lpstr>Arial</vt:lpstr>
      <vt:lpstr>Office 主题​​</vt:lpstr>
      <vt:lpstr>函数的幂级数展开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2020-05-25T10:48:14Z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