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2020/5/18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2020/5/18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081F-20EE-441D-92FC-9B04EEBD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52993-BF12-43B7-B183-190A3ECA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A6492-561A-418A-8C0D-194F634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2020/5/18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99FFD-6664-4FFF-9660-7D1CE07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A5A64-21BF-4A11-9EA0-89127AE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6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F328-323A-4348-B9C4-849D7D0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BCB56-CF2D-45EA-AD18-72E66540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0D425-39D3-4B00-B8D7-B2D53C53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2020/5/18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EDD53-C0EA-4652-A0E8-422DE9B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0C2EB-EE62-4817-856F-1C8D677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B5DDF-D443-4E09-8914-204B6F9A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825D1-533F-44FC-ABB7-E1B935BF3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D98D2-9AFC-4E3D-9421-8E057300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2020/5/18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9D86B-B0EB-4FBE-BD33-99AE5039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76F3-E925-490D-973D-15676B7D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14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EF26-0C80-4280-8BFF-9F4946F4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5F499-3D47-43A1-8056-08AC4287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B3F4D-6C87-4710-B214-853E074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2020/5/18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D3C4-C372-4C24-A7A7-2E0C00BF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2A9F7-5CA9-4C3F-A4B1-581907C3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E8A4-611F-4E1C-B7CC-F96458E1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C0E4-7AB2-42DA-8205-025DCC1B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BD4F-CE7A-4A0B-90ED-B7640D20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2020/5/18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7C1A-5855-4C12-9070-CECE5567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8854C-5D75-4739-9D3C-6F539A21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D422-85D1-42CC-A424-F422DA81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1E275-DE0D-4AD3-91D6-9C5A2C15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2FEA5-7070-4C99-AC9E-40A881DB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28C7C-1053-47F9-A5B4-AC71000C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2020/5/18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AB8F6-3CFB-4123-9ACF-06D502DE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F05C3-7CF7-4B86-9007-B70BA020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5580-5419-4B40-8EDA-B683AE3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04F4C-3B63-4390-B353-8E997EB7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611B2-32D7-4363-89D3-267ECE3B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B80B8-96D8-440F-8194-57D14A01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96C14-98F6-4105-A9E2-D338799D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70A1C-3759-4E84-9E6B-C3C886FF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2020/5/18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92DCD-DB2A-44DC-A823-AE9B271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4E74F4-257A-4F3B-A867-1C7890E3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01C3-F72A-4286-BA3A-DB65BA69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A4CC18-3D75-4411-A098-8DECBFE0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2020/5/18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BCF16D-CC38-4DC8-BBD2-71D66401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1F30-3C8F-4DAA-A084-CE6FFB60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78DA2-DB87-43C7-9734-2E8EF7C9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2020/5/18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6EAD4-19A1-46B3-B16D-7D5BD803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C72E9-F944-4DAC-ADE9-530A247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9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E7ED-65FD-4A7F-A06F-C826A7E5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A14B9-4D30-45A8-8969-03B97510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5C115-19CF-46CB-962D-8888B6AE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6B8E8-72A0-4CC4-9D7C-CE0EC49A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2020/5/18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81555-CE2A-458F-8B55-DB5BCED0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F1C94-B7D7-4AF5-B170-7C3A7733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977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3341-6941-4A3D-96B4-F1174A6E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55A53-8108-4DB4-931E-A148A5B1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883C6-5B33-47B8-82F0-5DDF6B39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F0352-1B14-4E04-9D76-318C459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2020/5/18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993EB-1C4F-4C11-BB59-55702F1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8C50E-E47C-41DC-A022-9370911C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470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289FC-C616-492A-9DFA-6D9314E9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3EA6-8BC9-46DB-A70B-2ADC7A01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FF5A-6EC3-4D22-9FC3-F1B6C4E8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2020/5/18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984E-CC89-49E2-AE7B-2B7819D08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E6754-47A6-4BB7-AC65-67B7480C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1708-823D-44D5-A93D-9CD49046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幂级数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E020F-DDC0-41FD-8077-8452089A9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8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D8DB26-87DE-4350-B693-57DCA3163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206" y="1752366"/>
            <a:ext cx="5639587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4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389331-F07C-4F72-8B74-F52D87546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33" y="1004549"/>
            <a:ext cx="5620534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3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BE26AD-9E7C-47E3-ACC4-ACC1E3609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809259"/>
            <a:ext cx="5515745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6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5A1FDD-4662-4A77-904B-789A740E0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904522"/>
            <a:ext cx="5582429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13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16EE4A-D4B9-40BD-B5ED-AAF1BAEA4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723522"/>
            <a:ext cx="5582429" cy="541095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4AAF654-0540-4F65-A679-A0A509E02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680" y="723522"/>
            <a:ext cx="5658640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83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F63B4C-765E-40BE-8369-5ACD7F8D7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07" y="1357023"/>
            <a:ext cx="4553585" cy="41439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6A1A525-BA96-452D-AD20-CC3054A43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970" y="1347497"/>
            <a:ext cx="4544059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50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80B90CE-1F0A-4541-A4EB-3769A01CC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771154"/>
            <a:ext cx="5582429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5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73F4DD4-3994-4E43-B6B3-70C463E68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80" y="1423707"/>
            <a:ext cx="5296639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50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B7FBE7B-E9F2-44FF-9B3F-84A0E10E2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96" y="1642813"/>
            <a:ext cx="5611008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9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6D6BEC-BADA-4358-872C-4560B17AE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7" y="937865"/>
            <a:ext cx="5668166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6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F877D3-C69B-4450-9C70-BBD8ECD54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894996"/>
            <a:ext cx="5582429" cy="506800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DC2F448-6470-4BAC-9921-52DE9D81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969" y="809259"/>
            <a:ext cx="5630061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4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BC9C01-7887-4CBE-9B76-5AEC5D571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5" y="1295102"/>
            <a:ext cx="5401429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8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58ABDD-CC5C-457E-9436-0BA809497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1628523"/>
            <a:ext cx="5487166" cy="36009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8307442-A296-47B9-B7D1-17B68D61B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759" y="1671392"/>
            <a:ext cx="5420481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1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F9F358-027A-4B4A-AECB-526DF2CE8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1414181"/>
            <a:ext cx="5544324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04D779-52B0-4E6C-BB0E-6C038F0C8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1900024"/>
            <a:ext cx="5544324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3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F908ECD-C4D5-4525-AAAB-0666454E2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1" y="1052181"/>
            <a:ext cx="5534797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2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E0B249-EF80-4647-A94F-36D70DBA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856891"/>
            <a:ext cx="5563376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6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</Words>
  <Application>Microsoft Office PowerPoint</Application>
  <PresentationFormat>宽屏</PresentationFormat>
  <Paragraphs>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Microsoft YaHei UI</vt:lpstr>
      <vt:lpstr>等线</vt:lpstr>
      <vt:lpstr>等线 Light</vt:lpstr>
      <vt:lpstr>Arial</vt:lpstr>
      <vt:lpstr>Office 主题​​</vt:lpstr>
      <vt:lpstr>幂级数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2020-05-18T01:55:28Z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