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4" r:id="rId10"/>
    <p:sldId id="265" r:id="rId11"/>
    <p:sldId id="261" r:id="rId12"/>
    <p:sldId id="262" r:id="rId13"/>
    <p:sldId id="263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2022/5/10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2022/5/10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2022/5/10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2022/5/10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2022/5/10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2022/5/10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2022/5/10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2022/5/10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2022/5/10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2022/5/10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2022/5/10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2022/5/10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2022/5/10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2022/5/10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第十三周习题解答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4561F7-F028-47F2-844F-7CBF1EE4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33" y="1071233"/>
            <a:ext cx="4896533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6C6B09-E450-34A3-CF38-9706D6E3C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207" y="1704734"/>
            <a:ext cx="4191585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2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DAD76D-2A7C-47E6-9102-9ADDA9D9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733049"/>
            <a:ext cx="5420481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0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0A4537-CCD6-439E-8F82-DA2FC9DB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594917"/>
            <a:ext cx="5668166" cy="56681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68A85D-4EB8-4396-A0D9-1D0657C0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017" y="5943951"/>
            <a:ext cx="72400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8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A0DD2D-264F-4604-B578-6EC864782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018838"/>
            <a:ext cx="5487166" cy="48203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4F9AA3-EE0C-496D-B409-33CB06802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27" y="785443"/>
            <a:ext cx="5515745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8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0E6BF8-984A-4CE8-9DAD-6D6B6940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3" y="1066470"/>
            <a:ext cx="5468113" cy="47250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806A1F-2AE3-41A7-9324-7369544E2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96" y="780680"/>
            <a:ext cx="543000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4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FE946E-A68B-391B-E5CA-EBD497E5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2" y="1137918"/>
            <a:ext cx="538237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5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3709B5-8111-EC6B-6A0F-B17F27F1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49" y="1771418"/>
            <a:ext cx="448690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7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F01578-4BA5-4639-8D44-7073D6461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1437997"/>
            <a:ext cx="525853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7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1D40D6-DB29-40C4-8CF1-CE4D9515D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6" y="1652339"/>
            <a:ext cx="527758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9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宽屏</PresentationFormat>
  <Paragraphs>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Microsoft YaHei UI</vt:lpstr>
      <vt:lpstr>等线</vt:lpstr>
      <vt:lpstr>等线 Light</vt:lpstr>
      <vt:lpstr>Arial</vt:lpstr>
      <vt:lpstr>Office 主题​​</vt:lpstr>
      <vt:lpstr>第十三周习题解答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2022-05-10T10:00:32Z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