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3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2022/5/18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2022/5/18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8081F-20EE-441D-92FC-9B04EEBD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52993-BF12-43B7-B183-190A3ECA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A6492-561A-418A-8C0D-194F634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2022/5/18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99FFD-6664-4FFF-9660-7D1CE07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A5A64-21BF-4A11-9EA0-89127AED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6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F328-323A-4348-B9C4-849D7D07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BCB56-CF2D-45EA-AD18-72E665400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0D425-39D3-4B00-B8D7-B2D53C53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2022/5/18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EDD53-C0EA-4652-A0E8-422DE9B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0C2EB-EE62-4817-856F-1C8D6773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B5DDF-D443-4E09-8914-204B6F9A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825D1-533F-44FC-ABB7-E1B935BF3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D98D2-9AFC-4E3D-9421-8E057300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2022/5/18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9D86B-B0EB-4FBE-BD33-99AE5039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076F3-E925-490D-973D-15676B7D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114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EF26-0C80-4280-8BFF-9F4946F4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5F499-3D47-43A1-8056-08AC4287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B3F4D-6C87-4710-B214-853E0740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2022/5/18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0D3C4-C372-4C24-A7A7-2E0C00BF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2A9F7-5CA9-4C3F-A4B1-581907C3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E8A4-611F-4E1C-B7CC-F96458E1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C0E4-7AB2-42DA-8205-025DCC1B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BD4F-CE7A-4A0B-90ED-B7640D20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2022/5/18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47C1A-5855-4C12-9070-CECE5567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8854C-5D75-4739-9D3C-6F539A21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9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D422-85D1-42CC-A424-F422DA81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1E275-DE0D-4AD3-91D6-9C5A2C155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2FEA5-7070-4C99-AC9E-40A881DB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28C7C-1053-47F9-A5B4-AC71000C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2022/5/18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AB8F6-3CFB-4123-9ACF-06D502DE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F05C3-7CF7-4B86-9007-B70BA020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5580-5419-4B40-8EDA-B683AE3D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04F4C-3B63-4390-B353-8E997EB7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611B2-32D7-4363-89D3-267ECE3B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B80B8-96D8-440F-8194-57D14A01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96C14-98F6-4105-A9E2-D338799D3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70A1C-3759-4E84-9E6B-C3C886FF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2022/5/18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292DCD-DB2A-44DC-A823-AE9B271D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4E74F4-257A-4F3B-A867-1C7890E3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01C3-F72A-4286-BA3A-DB65BA69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A4CC18-3D75-4411-A098-8DECBFE0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2022/5/18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BCF16D-CC38-4DC8-BBD2-71D66401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31F30-3C8F-4DAA-A084-CE6FFB60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578DA2-DB87-43C7-9734-2E8EF7C9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2022/5/18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6EAD4-19A1-46B3-B16D-7D5BD803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C72E9-F944-4DAC-ADE9-530A2470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9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E7ED-65FD-4A7F-A06F-C826A7E5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A14B9-4D30-45A8-8969-03B97510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5C115-19CF-46CB-962D-8888B6AE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6B8E8-72A0-4CC4-9D7C-CE0EC49A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2022/5/18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81555-CE2A-458F-8B55-DB5BCED0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F1C94-B7D7-4AF5-B170-7C3A7733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8977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3341-6941-4A3D-96B4-F1174A6E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D55A53-8108-4DB4-931E-A148A5B1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883C6-5B33-47B8-82F0-5DDF6B39B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F0352-1B14-4E04-9D76-318C459C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2022/5/18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993EB-1C4F-4C11-BB59-55702F13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8C50E-E47C-41DC-A022-9370911C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9470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289FC-C616-492A-9DFA-6D9314E9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D3EA6-8BC9-46DB-A70B-2ADC7A01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4FF5A-6EC3-4D22-9FC3-F1B6C4E8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2022/5/18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7984E-CC89-49E2-AE7B-2B7819D08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E6754-47A6-4BB7-AC65-67B7480C8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9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1708-823D-44D5-A93D-9CD490461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第十四周习题解答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E020F-DDC0-41FD-8077-8452089A9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8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DC42664-E7AB-4987-B089-E523F839D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875943"/>
            <a:ext cx="5544324" cy="51061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A0285D9-3278-4846-B09F-C8B663551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443" y="809259"/>
            <a:ext cx="5649113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3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75CA9B0-C216-4828-B313-1E7E61307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96" y="952154"/>
            <a:ext cx="5611008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2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088983C-6066-4351-A324-C05E1A257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05" y="3357552"/>
            <a:ext cx="104790" cy="1428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E376DA-B15D-4344-9EBC-B86F4A6ED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707" y="804496"/>
            <a:ext cx="5096586" cy="52490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B3D927-1A70-4E84-955F-08F4B2EAC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207" y="694943"/>
            <a:ext cx="4915586" cy="54681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4CB8A43-FC23-E86D-116E-05CFC6DB0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417" y="852128"/>
            <a:ext cx="5125165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7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580267-0E74-4CEE-AC02-0FECD6D5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470" y="1447523"/>
            <a:ext cx="4725059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0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83D972-448C-45CC-B96A-E3AFB5B1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70" y="1128391"/>
            <a:ext cx="5268060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4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109973-AE3B-4503-B1FA-33C6F29B2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54" y="1428471"/>
            <a:ext cx="4772691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3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1E15DD3-D9F2-4ABA-9FC4-CC7E0EA83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075" y="1099812"/>
            <a:ext cx="5191850" cy="46583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89F2DC3-FE7B-4E61-AD68-06E6232CA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601" y="1061707"/>
            <a:ext cx="517279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4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6D2FA7D-1FDB-4E36-8772-8406D8186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07" y="1223654"/>
            <a:ext cx="4734586" cy="441069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08444BC-432C-4AF3-99AF-45CBD9A0B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444" y="1190312"/>
            <a:ext cx="4925112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0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3F7E7C-8F78-4DD9-AB74-4B7F71A01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8" y="1347497"/>
            <a:ext cx="5572903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8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</Words>
  <Application>Microsoft Office PowerPoint</Application>
  <PresentationFormat>宽屏</PresentationFormat>
  <Paragraphs>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Microsoft YaHei UI</vt:lpstr>
      <vt:lpstr>等线</vt:lpstr>
      <vt:lpstr>等线 Light</vt:lpstr>
      <vt:lpstr>Arial</vt:lpstr>
      <vt:lpstr>Office 主题​​</vt:lpstr>
      <vt:lpstr>第十四周习题解答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2022-05-18T07:17:53Z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