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2022/5/23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2022/5/23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2022/5/23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傅里叶级数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C38D83-9326-4C0A-822B-94BD2DD0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894996"/>
            <a:ext cx="5087060" cy="5068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4823C5-BBD4-49B4-8A29-7E75A9E5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49" y="947391"/>
            <a:ext cx="521090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FCC8D0-0E2A-4733-83F2-243F6CDF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919077"/>
            <a:ext cx="428684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94315B-8FD4-4579-A379-BB29B67E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799733"/>
            <a:ext cx="5382376" cy="5258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AE58B2-051A-4E4F-8D86-89098AB8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17" y="885470"/>
            <a:ext cx="530616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8A5A20-2FE7-44EC-B122-288FAEEF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166497"/>
            <a:ext cx="563958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3FA4B8-04E8-4F59-AC45-D8E26122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33234"/>
            <a:ext cx="5591955" cy="39915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35F7CA-C246-A8A6-5268-93A880B4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43" y="1461813"/>
            <a:ext cx="564911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0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5669E8-2A41-41A5-A464-5AA4F6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437997"/>
            <a:ext cx="562053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62F735-38F9-49E1-A7D2-74438452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538023"/>
            <a:ext cx="5572903" cy="37819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B1440E-883D-4FE1-A3AB-614C9C9D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571366"/>
            <a:ext cx="560148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B5F3B0-DD30-43D4-8833-01604341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242707"/>
            <a:ext cx="542048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2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12967C-CEBA-4F17-A507-4096628F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818785"/>
            <a:ext cx="4934639" cy="5220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BB628F-2296-4E25-ADB3-6F1BBD5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894996"/>
            <a:ext cx="532521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1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93D75-E008-4677-A67B-D493FDD8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1161733"/>
            <a:ext cx="462027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FBD37D-CDE6-4AAB-B971-6D2648EC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961680"/>
            <a:ext cx="5811061" cy="49346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3802DC-F736-4D82-AF34-EEA7B0F3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047417"/>
            <a:ext cx="576342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591D7A-933C-459C-9E5C-1AF54B1B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961680"/>
            <a:ext cx="464884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7EAC51-09A8-4DB5-9712-FFA3446F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328444"/>
            <a:ext cx="5029902" cy="4201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82C568-0150-4BCA-9AE8-AFCD32FA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91" y="1280812"/>
            <a:ext cx="514421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F76589-BCB5-4F10-A10E-161C4246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794970"/>
            <a:ext cx="5572903" cy="5268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B552D1-8710-45C1-813B-6CF3C31F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06" y="942628"/>
            <a:ext cx="545858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Office 主题​​</vt:lpstr>
      <vt:lpstr>傅里叶级数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2022-05-23T01:46:26Z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