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2022/5/23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2022/5/23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2022/5/23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2022/5/23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2022/5/23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含参变量积分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0C07F6-24EA-4163-ABAC-1C408452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195075"/>
            <a:ext cx="554432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2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44E36C-AEBA-4396-94CA-B1723877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856891"/>
            <a:ext cx="507753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FAC08E-921C-4B59-992A-CB76F6F5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1361786"/>
            <a:ext cx="493463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AE0B2A-E431-4740-840E-7E71CE8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18" y="1161733"/>
            <a:ext cx="385816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6FBB45-6D47-4D08-AA74-F567ED13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575864"/>
            <a:ext cx="5630061" cy="57062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662E5C-69E0-478C-B0C2-886000F9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54" y="661601"/>
            <a:ext cx="5496692" cy="55347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C992AA-5DBA-4A21-AF74-A5AA3BF1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706" y="594917"/>
            <a:ext cx="5458587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5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07FC4F-16F1-4969-90E2-267686DD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6" y="2119129"/>
            <a:ext cx="4315427" cy="26197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8C990C-1811-4F0B-BCE4-BADF00F7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34" y="2219156"/>
            <a:ext cx="4172532" cy="2419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2E8614-2925-4FB9-A7BE-5DC0C5D63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339" y="2152472"/>
            <a:ext cx="427732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7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3485B4-181D-4BD7-8BDF-B70E8A3D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60" y="1790471"/>
            <a:ext cx="415348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72955A-E3F7-44DE-8293-66496E10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690180"/>
            <a:ext cx="5649113" cy="54776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32CE29-3F46-4DFF-91DE-ADA65A3B9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22" y="828312"/>
            <a:ext cx="541095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 UI</vt:lpstr>
      <vt:lpstr>等线</vt:lpstr>
      <vt:lpstr>等线 Light</vt:lpstr>
      <vt:lpstr>Arial</vt:lpstr>
      <vt:lpstr>Office 主题​​</vt:lpstr>
      <vt:lpstr>含参变量积分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2022-05-23T02:11:28Z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