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2022/5/25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第十五周习题解答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68AA3E-679A-4EDB-9B6F-251E79DA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933101"/>
            <a:ext cx="498227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47B9D1-66C7-4D09-AEAA-00426028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518706"/>
            <a:ext cx="5668166" cy="5820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DFF0ED-CEE6-4897-84FF-88A7DCE8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556811"/>
            <a:ext cx="561100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1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63666-BCBC-4129-A382-F8C1FBFB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199839"/>
            <a:ext cx="536332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3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BE0A55-3B7E-4C43-8C40-42497428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28" y="1528497"/>
            <a:ext cx="4067743" cy="3801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886702-7E2C-4E6D-8D74-754B6423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28" y="1528497"/>
            <a:ext cx="424874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64E62D-FFA5-40CE-BFA1-D8A5B327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1652339"/>
            <a:ext cx="454405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E1DC11-5D8F-4793-BD80-482DE80D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1428471"/>
            <a:ext cx="4696480" cy="40010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692C98-5B99-2682-586C-5462475B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54" y="1442760"/>
            <a:ext cx="477269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92CC1E-167F-48E5-BDEC-A2CAE2B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004549"/>
            <a:ext cx="564911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68585B-2344-4BF2-806F-59A02545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594917"/>
            <a:ext cx="4706007" cy="5668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6BDAB5-D81B-88EB-06E7-ADECCCF8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9" y="690180"/>
            <a:ext cx="4639322" cy="54776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BCDA1F-B96C-116C-06B4-22FB300D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58" y="5990071"/>
            <a:ext cx="487748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DC9713-3C0E-41F9-B0CD-4375E4B2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018838"/>
            <a:ext cx="4744112" cy="48203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5CDA17-3C27-9667-6AE9-D53AC2D5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5" y="1033128"/>
            <a:ext cx="519185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F48DB5-4AFA-48C8-AB19-3A9132061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1237944"/>
            <a:ext cx="413442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A3AFA-1641-4E03-8B2A-23F24213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218891"/>
            <a:ext cx="428684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0F2FD5-C1AD-417E-B03D-C0A5AD3C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080760"/>
            <a:ext cx="488700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301A1F-EF82-4D27-8580-38089D3B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704470"/>
            <a:ext cx="505848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F32EBE-EE30-4AE2-816C-548F76B6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942628"/>
            <a:ext cx="508706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8B8C50-9117-493C-A0E8-7BE66BF8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295102"/>
            <a:ext cx="474411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965DB7-355C-48E6-84D5-83DFD474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866417"/>
            <a:ext cx="471553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 YaHei UI</vt:lpstr>
      <vt:lpstr>等线</vt:lpstr>
      <vt:lpstr>等线 Light</vt:lpstr>
      <vt:lpstr>Arial</vt:lpstr>
      <vt:lpstr>Office 主题​​</vt:lpstr>
      <vt:lpstr>第十五周习题解答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2022-05-25T06:48:49Z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