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2022/5/30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2022/5/30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2022/5/30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2022/5/30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2022/5/30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广义积分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99781E-6CEF-4ABB-8059-2BC31799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723522"/>
            <a:ext cx="5630061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7834B4-3DA8-4946-BB18-6641B6CC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418944"/>
            <a:ext cx="548716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3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A67137-B3E2-42DF-B996-A646620C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471339"/>
            <a:ext cx="5725324" cy="39153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6E4CA8-CD63-4F83-9310-60A035DD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90" y="1514208"/>
            <a:ext cx="568721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5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7638A4-A5A2-442A-88EC-35EA2CDB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676155"/>
            <a:ext cx="5582429" cy="3505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45C531-850E-4918-89C0-45BF8A04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1533260"/>
            <a:ext cx="559195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4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770504-1638-40B2-9673-937DA9A5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656838"/>
            <a:ext cx="5430008" cy="55443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DBDD71-E6F9-4D7D-82E7-6A46C053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5" y="752101"/>
            <a:ext cx="537285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D5E41D-FC05-4612-9162-2BCEE511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547550"/>
            <a:ext cx="5344271" cy="376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13A3E0-16DA-41E5-B934-378E6A21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91" y="1738076"/>
            <a:ext cx="4601217" cy="33818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2573C4-A5FC-40C0-951C-2AED6099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526" y="2004813"/>
            <a:ext cx="628738" cy="34961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E76DBB-1FAE-44A0-B47F-2FB33E8AD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266" y="2215545"/>
            <a:ext cx="80021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1B5F17-5D3B-455C-A766-CB2FBB55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990259"/>
            <a:ext cx="5715798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5E7562-BECB-4576-9A50-D70FD4D5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242707"/>
            <a:ext cx="555385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BC51B6-4540-4BD4-8524-C44CA54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947391"/>
            <a:ext cx="5277587" cy="49632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1297BA-75FA-416D-9D65-29A058DA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933101"/>
            <a:ext cx="518232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0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0BA3F4-D60B-44CB-A7D3-96B381E7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890233"/>
            <a:ext cx="474411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DBA23D-2E70-4B11-AEB9-9D86F808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352260"/>
            <a:ext cx="563006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0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1ADFF4-8B86-4118-B9B0-3A5F6089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1052181"/>
            <a:ext cx="516327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0B5C13-A162-47EF-B038-258C93F6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28" y="1938129"/>
            <a:ext cx="406774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40745-5800-44C7-BF05-2B190284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742575"/>
            <a:ext cx="5315692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3D62B6-A81B-4D26-91BE-FA9198C0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181051"/>
            <a:ext cx="5639587" cy="24958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3B0ABA-C40D-496E-ACF0-DABDA99D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27" y="2219156"/>
            <a:ext cx="5515745" cy="2419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CD1A69-56BC-0194-22B9-CA8DC91E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996" y="2443025"/>
            <a:ext cx="543000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A04E58-9C6E-430E-A075-BFB6BE3D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785443"/>
            <a:ext cx="555385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92B062-F966-4D5B-AC2B-96D3EC2E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747338"/>
            <a:ext cx="5268060" cy="53633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F0738D-805D-4FF3-A6AA-36449D42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828312"/>
            <a:ext cx="512516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490A8E-2DBF-4941-865E-2D789E01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842601"/>
            <a:ext cx="5591955" cy="51727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E9797C-E6E6-AC8D-2956-EE03B359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4" y="823549"/>
            <a:ext cx="5677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3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4E468C-905E-480D-B18B-DB443B88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080760"/>
            <a:ext cx="5449060" cy="46964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30D525-60E0-435F-9A13-44AED5B8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5" y="1204602"/>
            <a:ext cx="5372850" cy="44487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DDB10C-84C8-823D-5023-0951231C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33" y="1199839"/>
            <a:ext cx="562053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444462-4436-416F-8B79-A8385E00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22" y="1380839"/>
            <a:ext cx="504895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9DFDEB-562D-4580-80DC-5E27A40E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1528497"/>
            <a:ext cx="443927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E84ACA-B535-4F3C-B94C-3E2E66A9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894996"/>
            <a:ext cx="523948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0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宽屏</PresentationFormat>
  <Paragraphs>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Microsoft YaHei UI</vt:lpstr>
      <vt:lpstr>等线</vt:lpstr>
      <vt:lpstr>等线 Light</vt:lpstr>
      <vt:lpstr>Arial</vt:lpstr>
      <vt:lpstr>Office 主题​​</vt:lpstr>
      <vt:lpstr>广义积分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2022-05-30T01:29:27Z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