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6" r:id="rId4"/>
  </p:sldMasterIdLst>
  <p:notesMasterIdLst>
    <p:notesMasterId r:id="rId15"/>
  </p:notesMasterIdLst>
  <p:handoutMasterIdLst>
    <p:handoutMasterId r:id="rId16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2022/2/21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2022/2/21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FFF8-C470-492E-87A1-7173EC300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87DF31-5ED5-4442-A01B-29F964D45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796BF-1AC4-4E20-98AD-028A332D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2022/2/21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AE7F6-A5F3-421B-A2C2-3E3DED72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607D9-A297-41FF-93FA-FDA5602D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1323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08AF-53EF-4806-A5CB-046244E6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285643-6F45-4ABB-ADFD-F2550C7C0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05B71-39FB-4CCB-94BC-1C18D427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78AD2-F60D-41C4-9C54-8BC59761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1F6C2-F82D-4804-B041-CF787686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FDD536-2EB7-4433-9ADB-EFEF42521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29DF6-9836-4B95-91A3-D603F053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27681-D8A0-4180-BBDE-144266F8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2022/2/21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18789-223D-40C4-8C28-E397234C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F165F-C37E-46F9-9495-5302C3B2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1887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23FE8-E0CA-4E13-A906-35E5746C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3A906-49E7-45FA-A66A-FA10183A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ACFB8-8B61-48E7-A28C-F5F0385A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B4383-C5A3-4B6D-BFF5-C3DFDE5D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7F067-6A8D-4283-800E-90A0613A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5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96440-C50F-4B3B-B6AA-92CE5F89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21D42-18D2-4055-977E-7ADFC0D5C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34A76-F153-4531-B20A-65E618AF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2022/2/21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070FE-79E8-4D89-AC91-4C9048ED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5E421-6DB6-4276-8074-F0DB0549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19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87B5F-3CE7-49A6-977C-EACC3BC2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34D4F-0B1B-4B5C-9BD8-D20F9653E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23D2D-42EC-4331-9FC2-C8F3B1C12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738E2-F63E-4F9C-8859-03E4854E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08D92-B7D6-4AA4-A09D-16D15F41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80776-70A1-4036-9397-C83CFA0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DF01D-4483-4E7F-9A33-87B61C69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577D5-8A97-4F21-8EE2-69A978FD0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CD887-1FAA-4E9B-98AD-4DB84EC65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53F33F-46BA-471B-9E2D-02BE2DB9D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CF8023-CDE3-4755-B28C-CF52F616A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FB733F-7591-49F3-919C-1CB7CC4A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496792-06F6-45C2-BBEB-599E913B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BB4ABC-45F7-4885-B5C4-B02A202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E2523-0830-461B-A9CE-ADE19EBA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FBA5D-8E84-4BF0-A65B-DE228429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D9FBB-4275-40FC-8B98-44CE11C0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C9020-3F7C-41E0-BCDA-A27C95EA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BBFCFC-4CF1-4336-B167-ED67C922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14853-666D-4CFE-8FBA-16C75814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5139B-FD52-43B5-890A-59C14259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4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5C1D6-89F8-48AC-A49A-F572F488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F23FD-5376-44CD-9215-6A73C91D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55776-17C2-48DE-AF87-D9602FF6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1D4C1-2850-4E28-8EB7-86A0A313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2022/2/21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A7FDF-C935-4C54-BD6E-529F1390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A8DA8-3DDA-4523-B047-053ECA7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4539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A9A65-55C9-4520-B8C4-520365F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78448B-152C-4043-860D-FE064FC2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00664-A85C-409C-96F0-0782A79D0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52B0C-5CEE-4135-B818-45304E8B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2022/2/21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AFCEC-B40E-44EF-BD07-26FF72DC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A5578-D053-4B6D-A798-B476E0F3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0082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D755EB-E471-4184-AB98-1616EA76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4FD03-0284-4E7A-9843-210B0330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01D9E-E107-4B38-8031-0316A28AB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2022/2/21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7D429-6787-4786-9A70-A69F6E9F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D5FE8-668A-4821-A5F2-F2958893E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89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78C03-3CA4-4D2F-B785-B0A0F19E7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多元函数微分学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F2A1D-5FC7-4F3A-8E39-76E045F28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方向导数和泰勒公式</a:t>
            </a:r>
          </a:p>
        </p:txBody>
      </p:sp>
    </p:spTree>
    <p:extLst>
      <p:ext uri="{BB962C8B-B14F-4D97-AF65-F5344CB8AC3E}">
        <p14:creationId xmlns:p14="http://schemas.microsoft.com/office/powerpoint/2010/main" val="40721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D1C535-35A7-44B8-8424-651D5F01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8" y="985496"/>
            <a:ext cx="4972744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6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AED9BA-53EB-407D-B7BA-EB2B55053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432969"/>
            <a:ext cx="5563376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6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73F406-163B-44FA-95FC-77C92876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785443"/>
            <a:ext cx="5582429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9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ECFD42-6095-479A-9FAE-6BB1951A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361786"/>
            <a:ext cx="559195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6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90854D-B2A8-4D96-BDA4-ACDAE0D5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680654"/>
            <a:ext cx="5563376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1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3CEDF7-C74B-42D0-92AF-3FCE092E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923575"/>
            <a:ext cx="559195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6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975D96-E336-4D4B-BCAB-F61CEA10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547550"/>
            <a:ext cx="547763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6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880EB8-44E6-4E05-BFC6-14560244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109339"/>
            <a:ext cx="562053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6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B86977-1CA2-463D-AB85-F50A5393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071233"/>
            <a:ext cx="548716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6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宽屏</PresentationFormat>
  <Paragraphs>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 UI</vt:lpstr>
      <vt:lpstr>等线</vt:lpstr>
      <vt:lpstr>等线 Light</vt:lpstr>
      <vt:lpstr>Arial</vt:lpstr>
      <vt:lpstr>Office 主题​​</vt:lpstr>
      <vt:lpstr>多元函数微分学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2022-02-21T02:45:54Z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