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2022/6/1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2022/6/1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2022/6/1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2022/6/1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2022/6/1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2022/6/1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2022/6/1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2022/6/1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2022/6/1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2022/6/1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2022/6/1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2022/6/1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2022/6/1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2022/6/1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第十六周习题解答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7F87D8-749C-4A75-9A8E-73C91C58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794970"/>
            <a:ext cx="5734850" cy="52680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56AB15-5833-D98B-341B-0F9DC23F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823549"/>
            <a:ext cx="560148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F4D3DF-1ACF-4D29-9582-6005E0D3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818785"/>
            <a:ext cx="509658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CA572F-E24E-4AD8-A10F-A67D1E3F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809259"/>
            <a:ext cx="546811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1D45D6-A828-738E-43C1-D3B2E6E7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41" y="2152635"/>
            <a:ext cx="3791479" cy="20767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E8BBAA-F30B-69F5-DEEF-302927BC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8319"/>
            <a:ext cx="353426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6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187B14-3D4A-4F86-0DC6-9CDC0C86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09" y="2076425"/>
            <a:ext cx="442021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F923DD-7742-F04D-0D9B-F6D92EEF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916968"/>
            <a:ext cx="5153744" cy="33246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CD600D-2264-6C18-6A94-31C780DD1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17" y="2376340"/>
            <a:ext cx="449642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540CF3-8ADC-4FA7-A0E2-108E28C2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409153"/>
            <a:ext cx="5220429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1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DE69AC-5D69-4E6C-B6F6-7BE5AC7C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899759"/>
            <a:ext cx="5039428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3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982EA6-25A9-4D5E-88B2-9CAF335C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737812"/>
            <a:ext cx="4753638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F26243-387B-45DB-8410-558E4CD8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86" y="952154"/>
            <a:ext cx="4677428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F60FC4-D416-4579-8D7A-5434ADCE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485364"/>
            <a:ext cx="5658640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5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D94768-B43A-452B-B1F8-3A5466D3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790206"/>
            <a:ext cx="528711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DBF1BB-DF79-4239-AB32-9B201FC3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1361786"/>
            <a:ext cx="407726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9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C806DA-E12C-421B-832C-6C431F5A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1104575"/>
            <a:ext cx="494416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8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宽屏</PresentationFormat>
  <Paragraphs>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Microsoft YaHei UI</vt:lpstr>
      <vt:lpstr>等线</vt:lpstr>
      <vt:lpstr>等线 Light</vt:lpstr>
      <vt:lpstr>Arial</vt:lpstr>
      <vt:lpstr>Office 主题​​</vt:lpstr>
      <vt:lpstr>第十六周习题解答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2022-06-01T06:38:09Z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