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896B5-FF46-49BB-BF91-EFBA22E56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7E2B27-4A2E-49C1-B5BC-178CEB910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53CE1F-0835-4468-B543-D98FD0BF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302C-C054-4623-A924-CE13F8D29ACE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8956F7-5FE3-4D53-878C-8363DD52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339829-974A-40CE-9D93-62812E9A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A06A-C311-4936-86C8-52886DEFD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16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3175-7AA2-4999-8304-8479FC19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1CE6C6-E04B-49F3-8BE9-45BEDEB7E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7DEAB-4FE7-4D12-844F-33D8D1B0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302C-C054-4623-A924-CE13F8D29ACE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CFCF37-A6AF-446A-B3C8-F5BEC854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C1C575-0006-424E-832C-8297DC4B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A06A-C311-4936-86C8-52886DEFD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21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5883AF-B97F-4F8E-9B31-16086B3FE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D9CC0F-C21A-4641-8BC3-7324A7F54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5ED644-DBBC-4671-9D4F-DB39F95A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302C-C054-4623-A924-CE13F8D29ACE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207EB-3FE6-4360-8157-CC762EFC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9DF766-CBAB-4B26-A98B-3C4CEEEBF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A06A-C311-4936-86C8-52886DEFD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1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A9C1A-89F8-41AC-AD80-20780A05A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3197B-F85A-4F01-823A-70F299B4E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7552-0A38-4CEF-BC02-167EA589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302C-C054-4623-A924-CE13F8D29ACE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F9DDB5-0983-40B5-86B5-7C3BDC1D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3DA49-5662-4CF0-ABB6-2AC1A69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A06A-C311-4936-86C8-52886DEFD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2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1FC19-E5E6-4E82-BB5E-6E6A8B6A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6A3A57-E44B-41DE-8099-F6F643472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AE7001-2A9A-46BE-83BA-9DD23DFA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302C-C054-4623-A924-CE13F8D29ACE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C9B9FC-6914-4BCF-8C40-461C85A8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6C0805-57F7-484C-A625-B52EF200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A06A-C311-4936-86C8-52886DEFD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9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8D971-F7B7-4077-A90A-9BF1414E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31B70-81FB-441C-B5F6-0B8203982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F3E27A-885E-4FCB-BD7D-4FFCED405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FF0AB1-FFAE-44AC-B015-6201CDBF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302C-C054-4623-A924-CE13F8D29ACE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31C58D-849A-4D53-A94A-E01E9516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EE9A21-621C-4C68-9CB4-A653D4AB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A06A-C311-4936-86C8-52886DEFD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83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74625-CF37-45BF-A8F2-12616E5A6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EBFEAA-75AD-4D59-A9D1-B7614366A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A2DA5B-172B-4FBC-9841-25024FFD8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B8FC84-42EA-438A-9846-3BDED623F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18B062-EF1F-4051-A012-055BF264E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B67844-38BD-4234-AC69-2E32E253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302C-C054-4623-A924-CE13F8D29ACE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2B190E-EB03-4CC7-AFC2-2E272735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BFA7DE-F8BB-47BE-BBEE-5FFCED21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A06A-C311-4936-86C8-52886DEFD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13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B0C4A-93A4-4D36-84AB-F083239AF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2BF6F8-86BC-45D9-B1AF-D2A73639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302C-C054-4623-A924-CE13F8D29ACE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2F88D5-1197-48C4-A90C-CECF74CE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C9DECA-CFBE-48F9-98B0-872A7183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A06A-C311-4936-86C8-52886DEFD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46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C3587E-E415-4C4D-A2D0-A3933298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302C-C054-4623-A924-CE13F8D29ACE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8616CE-8D14-459C-A058-EF29A836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C66509-F680-4EAE-A64E-655D2FA7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A06A-C311-4936-86C8-52886DEFD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9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B9E76-9171-4D9D-B837-9C7E75A8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52F6C-A7FC-4B74-9360-A753B0B67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044CDC-AA03-4004-9D43-3083BAC3E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1DFE52-772F-4889-818A-B7C4C193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302C-C054-4623-A924-CE13F8D29ACE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C2EC3F-5DD2-4427-A15E-BC97EBE1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62BCA-B4EC-4504-A15E-6D5E48DE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A06A-C311-4936-86C8-52886DEFD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59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E3357-B0C6-45E0-9D84-AAFC97E2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8D4372-CE89-4E8B-8E37-894755CF9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8BC47C-7F5A-48A9-8CF8-4F5927A29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753F06-C2FD-46CE-A6E7-3EAB7000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302C-C054-4623-A924-CE13F8D29ACE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452DCC-997C-49F6-8DFD-D8EC9790A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8F4840-B17D-4738-A99F-532219B9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A06A-C311-4936-86C8-52886DEFD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77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EADC41-0789-411B-8C7E-9826E9B14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75CE5E-86E4-4BB3-A0B2-70F5E6BC4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3A57EB-DA96-448D-8361-1F407AD28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4302C-C054-4623-A924-CE13F8D29ACE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DA4AF-2063-4B51-A388-F90CFD572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6047A5-F70F-4DF4-9F8C-D25A6CBAB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5A06A-C311-4936-86C8-52886DEFD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88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93340-6A9F-4FF0-8E49-3CD38497D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周习题答案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21BB06-0FEE-4286-A189-B84C4B401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23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DD67884-0A0A-45D4-9D75-48C5348D5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707" y="532996"/>
            <a:ext cx="5096586" cy="579200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02CD30E-EDA9-4E32-9C4F-2939862BA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680" y="585390"/>
            <a:ext cx="4934639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54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5CB9723-4B22-4C30-9A95-C8C3BFC14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049" y="837838"/>
            <a:ext cx="5029902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59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A17E47-0AB5-4679-A822-ABC03F26A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522" y="1085523"/>
            <a:ext cx="5410955" cy="468695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B48D840-2E6E-4831-B496-2CC7A2E42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470" y="1090286"/>
            <a:ext cx="5449060" cy="46774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5D1F0A2-5ABD-4CB1-B5E7-C6D00F632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33" y="1137918"/>
            <a:ext cx="5439534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93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7974A6C-4DA8-4C46-BDB8-BF4C696AE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023" y="690180"/>
            <a:ext cx="4867954" cy="54776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991BD8F-FA32-44AE-8E2C-CD513F5EC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49" y="623496"/>
            <a:ext cx="4848902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36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7CD92D-DD93-40DA-A24E-CF1966750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733" y="1176023"/>
            <a:ext cx="5258534" cy="45059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C1C701F-673E-4812-81CA-BFB8DD157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259" y="799733"/>
            <a:ext cx="5239481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84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C8F910C-4F34-4652-AE28-47437E019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469" y="1342734"/>
            <a:ext cx="5811061" cy="417253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BB27868-1DA5-45AC-87CF-D488B3C3A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101" y="1309391"/>
            <a:ext cx="5715798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84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0B11A9-3269-47FA-957B-B16398247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444" y="1866682"/>
            <a:ext cx="4925112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19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42CAE83-DCFF-4CCE-930C-55B17E955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180" y="1571366"/>
            <a:ext cx="5115639" cy="371526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ADBEE33-C596-4E69-83C3-C541120A0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891" y="1628523"/>
            <a:ext cx="5144218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60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DC6D86-0497-47CC-9E0C-55334D8BE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02" y="1442760"/>
            <a:ext cx="4629796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7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C983163-F1F8-4AED-A0E8-B9D7CB76E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417" y="1871445"/>
            <a:ext cx="5125165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0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C7B9A1-6D04-46D4-A625-9C1CC0227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023" y="771154"/>
            <a:ext cx="4867954" cy="531569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A235BF5-2285-48ED-9969-542658FC0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943" y="685417"/>
            <a:ext cx="5106113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26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3A71C5-4008-42AF-809B-813BB901B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470" y="1309391"/>
            <a:ext cx="5449060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02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391A395-BCA7-4403-A8CB-A7713B599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628" y="2647841"/>
            <a:ext cx="4248743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20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C314A4A-CA90-4066-89A1-86496CDB5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522" y="1437997"/>
            <a:ext cx="5410955" cy="39820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26B3D89-8947-44C2-B99D-0D9EFF3FF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54" y="1380839"/>
            <a:ext cx="5496692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06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57DE71B-35E5-402C-8514-3E075FD64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812" y="1609471"/>
            <a:ext cx="4658375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7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277E216-D524-4714-879D-8851C737F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02" y="975970"/>
            <a:ext cx="4810796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7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2D68852-79FC-450B-A60B-E89C3756D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470" y="914049"/>
            <a:ext cx="5087060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8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BE1EF27-5B63-4E07-B9CA-16C60643E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154" y="823549"/>
            <a:ext cx="5677692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64231CF-1335-4EC6-95E6-6481DFF22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27" y="780680"/>
            <a:ext cx="5515745" cy="52966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C24ABE0-8DE6-450A-830A-7F986C0E1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417" y="818785"/>
            <a:ext cx="5487166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3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BD7580A-5106-4E58-8884-A0205E3F0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312" y="456785"/>
            <a:ext cx="5563376" cy="594443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EF35A8F-6A90-4818-8906-6E7A87E86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59" y="480601"/>
            <a:ext cx="5782482" cy="58967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005FD5F-2C74-43B5-B0A0-C03231CBE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075" y="466311"/>
            <a:ext cx="5553850" cy="59253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461E44E-10A3-4255-B9DF-91F41910FB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785" y="609206"/>
            <a:ext cx="5582429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6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605BA4-64D9-4838-A324-75BC5D83D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86" y="609206"/>
            <a:ext cx="5039428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28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79A17C9-12E5-47D0-BE31-7F74E3517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391" y="666364"/>
            <a:ext cx="4963218" cy="552527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614893B-EC15-446F-90BC-DFC79B07E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049" y="594917"/>
            <a:ext cx="5029902" cy="56681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851900-EB49-40EC-A64F-67BC47FCC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12" y="699706"/>
            <a:ext cx="5020376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</Words>
  <Application>Microsoft Office PowerPoint</Application>
  <PresentationFormat>宽屏</PresentationFormat>
  <Paragraphs>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第2周习题答案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第2周习题答案</dc:title>
  <dc:creator>郑 弃冰</dc:creator>
  <cp:lastModifiedBy>郑 弃冰</cp:lastModifiedBy>
  <cp:revision>7</cp:revision>
  <dcterms:created xsi:type="dcterms:W3CDTF">2022-01-23T07:19:19Z</dcterms:created>
  <dcterms:modified xsi:type="dcterms:W3CDTF">2022-02-23T12:28:01Z</dcterms:modified>
</cp:coreProperties>
</file>