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6" r:id="rId4"/>
  </p:sldMasterIdLst>
  <p:notesMasterIdLst>
    <p:notesMasterId r:id="rId24"/>
  </p:notesMasterIdLst>
  <p:handoutMasterIdLst>
    <p:handoutMasterId r:id="rId25"/>
  </p:handoutMasterIdLst>
  <p:sldIdLst>
    <p:sldId id="267" r:id="rId5"/>
    <p:sldId id="299" r:id="rId6"/>
    <p:sldId id="286" r:id="rId7"/>
    <p:sldId id="269" r:id="rId8"/>
    <p:sldId id="270" r:id="rId9"/>
    <p:sldId id="271" r:id="rId10"/>
    <p:sldId id="287" r:id="rId11"/>
    <p:sldId id="288" r:id="rId12"/>
    <p:sldId id="289" r:id="rId13"/>
    <p:sldId id="290" r:id="rId14"/>
    <p:sldId id="30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2022/2/28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2022/2/28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FFF8-C470-492E-87A1-7173EC300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7DF31-5ED5-4442-A01B-29F964D45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796BF-1AC4-4E20-98AD-028A332D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2022/2/28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AE7F6-A5F3-421B-A2C2-3E3DED72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607D9-A297-41FF-93FA-FDA5602D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1323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08AF-53EF-4806-A5CB-046244E6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285643-6F45-4ABB-ADFD-F2550C7C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05B71-39FB-4CCB-94BC-1C18D427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2022/2/28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78AD2-F60D-41C4-9C54-8BC59761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1F6C2-F82D-4804-B041-CF787686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FDD536-2EB7-4433-9ADB-EFEF42521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29DF6-9836-4B95-91A3-D603F053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27681-D8A0-4180-BBDE-144266F8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18789-223D-40C4-8C28-E397234C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F165F-C37E-46F9-9495-5302C3B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887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23FE8-E0CA-4E13-A906-35E5746C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3A906-49E7-45FA-A66A-FA10183A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ACFB8-8B61-48E7-A28C-F5F0385A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2022/2/28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B4383-C5A3-4B6D-BFF5-C3DFDE5D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7F067-6A8D-4283-800E-90A0613A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96440-C50F-4B3B-B6AA-92CE5F89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21D42-18D2-4055-977E-7ADFC0D5C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34A76-F153-4531-B20A-65E618AF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2022/2/28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070FE-79E8-4D89-AC91-4C9048ED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5E421-6DB6-4276-8074-F0DB0549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19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87B5F-3CE7-49A6-977C-EACC3BC2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34D4F-0B1B-4B5C-9BD8-D20F9653E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23D2D-42EC-4331-9FC2-C8F3B1C1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738E2-F63E-4F9C-8859-03E4854E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2022/2/28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08D92-B7D6-4AA4-A09D-16D15F41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80776-70A1-4036-9397-C83CFA08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DF01D-4483-4E7F-9A33-87B61C69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577D5-8A97-4F21-8EE2-69A978FD0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CD887-1FAA-4E9B-98AD-4DB84EC65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53F33F-46BA-471B-9E2D-02BE2DB9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F8023-CDE3-4755-B28C-CF52F616A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FB733F-7591-49F3-919C-1CB7CC4A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2022/2/28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496792-06F6-45C2-BBEB-599E913B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BB4ABC-45F7-4885-B5C4-B02A202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E2523-0830-461B-A9CE-ADE19EBA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FBA5D-8E84-4BF0-A65B-DE22842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2022/2/28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D9FBB-4275-40FC-8B98-44CE11C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C9020-3F7C-41E0-BCDA-A27C95EA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BBFCFC-4CF1-4336-B167-ED67C922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2022/2/28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14853-666D-4CFE-8FBA-16C75814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5139B-FD52-43B5-890A-59C14259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5C1D6-89F8-48AC-A49A-F572F488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F23FD-5376-44CD-9215-6A73C91D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55776-17C2-48DE-AF87-D9602FF6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1D4C1-2850-4E28-8EB7-86A0A313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A7FDF-C935-4C54-BD6E-529F1390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A8DA8-3DDA-4523-B047-053ECA7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4539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A9A65-55C9-4520-B8C4-520365F8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8448B-152C-4043-860D-FE064FC2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00664-A85C-409C-96F0-0782A79D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52B0C-5CEE-4135-B818-45304E8B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2022/2/28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AFCEC-B40E-44EF-BD07-26FF72DC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A5578-D053-4B6D-A798-B476E0F3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082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D755EB-E471-4184-AB98-1616EA76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4FD03-0284-4E7A-9843-210B0330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01D9E-E107-4B38-8031-0316A28AB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2022/2/28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7D429-6787-4786-9A70-A69F6E9F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D5FE8-668A-4821-A5F2-F2958893E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9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78C03-3CA4-4D2F-B785-B0A0F19E7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偏导数的应用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F2A1D-5FC7-4F3A-8E39-76E045F28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曲线的切线和法平面以及曲面的切面和法线</a:t>
            </a:r>
          </a:p>
        </p:txBody>
      </p:sp>
    </p:spTree>
    <p:extLst>
      <p:ext uri="{BB962C8B-B14F-4D97-AF65-F5344CB8AC3E}">
        <p14:creationId xmlns:p14="http://schemas.microsoft.com/office/powerpoint/2010/main" val="40721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DC7B2D-BA97-491A-8F29-1CC4DE71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033128"/>
            <a:ext cx="5534797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4BFB4A-DEBF-4EA7-A6B7-C94EE6D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961680"/>
            <a:ext cx="558242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3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E4DCC3-43B1-4904-80D1-CC861371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580892"/>
            <a:ext cx="560148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1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965489-D180-477E-9336-B8904099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676155"/>
            <a:ext cx="549669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E13F05-04B5-47FF-87BE-69596BDB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980733"/>
            <a:ext cx="5706271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9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50C711-FC43-43EA-9AFB-935A2481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07" y="2081024"/>
            <a:ext cx="419158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7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2C70A1-0A04-4541-978F-ACCDDC25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1147444"/>
            <a:ext cx="567769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2BD91F-D571-4E7A-A8CD-C3EAE4C6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894996"/>
            <a:ext cx="5734850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5A8384-1868-4075-AD4A-EC07DC96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457050"/>
            <a:ext cx="545858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3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BA7CFE-ABED-49D2-A69B-AB59B973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2038156"/>
            <a:ext cx="5630061" cy="27816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0138EC-70E6-45FF-B8D8-87786D33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4" y="375811"/>
            <a:ext cx="5525271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FE87DA-3979-4B02-9403-2F292F3C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814022"/>
            <a:ext cx="5668166" cy="52299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FDF409-6899-43E2-826A-8DAD03BD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11" y="847364"/>
            <a:ext cx="574437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9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089E9E-83E7-4B6E-9420-BDE40138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1137918"/>
            <a:ext cx="6697010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C350BC-C5CA-4F56-8938-010E970A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580627"/>
            <a:ext cx="5563376" cy="56967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A2A00D-10F2-4D57-9CB2-519FBAA2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43" y="628259"/>
            <a:ext cx="5468113" cy="5601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29A3B1-53D8-4306-B989-71524A40D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680" y="980733"/>
            <a:ext cx="5658640" cy="48965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504BB3-ABB5-4282-BC61-FC89D9ED9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319" y="5801055"/>
            <a:ext cx="502990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6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85167E-BE97-454B-BF41-BD07FDE3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052181"/>
            <a:ext cx="5534797" cy="47536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BCDA50-3B09-4868-B18D-3EEF2A93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12" y="566338"/>
            <a:ext cx="5563376" cy="57253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A501F-88C9-4942-8BAB-9550FCEED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707" y="1409418"/>
            <a:ext cx="5096586" cy="40391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8FCCC9-8444-4839-9167-D3D0D09DD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364" y="2169179"/>
            <a:ext cx="571580" cy="5906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1AB0B9-4D8A-4018-AD36-E7AD4B473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7609" y="1711784"/>
            <a:ext cx="40963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D117FA-BFFD-4666-A071-F5FFD0CA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247470"/>
            <a:ext cx="5534797" cy="43630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A60733-800C-4004-84BE-0B7AC38E7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27" y="713996"/>
            <a:ext cx="5515745" cy="54300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313479-1150-4F96-B443-D8210096C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259" y="475838"/>
            <a:ext cx="5601482" cy="59063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CFBB80-3A46-453A-8615-B0B6ECE19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969" y="794970"/>
            <a:ext cx="5630061" cy="52680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5C9BE4-5A2C-466F-BECC-4DCFFD055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4785" y="390101"/>
            <a:ext cx="5582429" cy="60777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7EFC89-BCD9-49C0-B182-421D3BCFD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80" y="1128391"/>
            <a:ext cx="5658640" cy="4601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E87097-4F08-47BE-9361-046B4A036C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969" y="734279"/>
            <a:ext cx="589679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38CCA1-2F91-41A3-9B3C-F3F3F3D8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799733"/>
            <a:ext cx="563958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5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FF76E8-8BAD-4CE7-A508-7AEDB3D1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852128"/>
            <a:ext cx="559195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9E73F6-FF49-4250-8763-37D1B138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1004549"/>
            <a:ext cx="5515745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0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宽屏</PresentationFormat>
  <Paragraphs>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YaHei UI</vt:lpstr>
      <vt:lpstr>等线</vt:lpstr>
      <vt:lpstr>等线 Light</vt:lpstr>
      <vt:lpstr>Arial</vt:lpstr>
      <vt:lpstr>Office 主题​​</vt:lpstr>
      <vt:lpstr>偏导数的应用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2022-02-28T01:05:56Z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