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73" r:id="rId4"/>
    <p:sldId id="258" r:id="rId5"/>
    <p:sldId id="259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87"/>
  </p:normalViewPr>
  <p:slideViewPr>
    <p:cSldViewPr snapToGrid="0" snapToObjects="1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F3CD-804D-40C4-A2B0-56DD3557B92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7A3DE-C66A-4EB2-918D-E993C031C60D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C9C3C52-9DD0-4052-B9AF-F1A3557200E4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E8C15C5-0688-5345-99FC-721E08AD15D5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875325-4F75-4324-83A7-480723D2BF33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DB72A0-14C4-4975-96F9-2ACF5B1AA590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CC5234-F5AE-40C2-9449-962066E62C36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150F3A-023C-49FB-AF29-F7327AD2E7AB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C5AAF-6148-42C9-817C-859663EFC92F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387999-5648-48DD-B4CB-CF0508FE68E8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0B904-D13A-423C-A2A2-A25214B4E82B}" type="datetime1">
              <a:rPr lang="zh-CN" alt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8563-6BB2-4102-B235-47C17E928D28}" type="datetime1">
              <a:rPr lang="zh-CN" alt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ED46-8CF1-4D4E-A37D-6638F0272B9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ED46-8CF1-4D4E-A37D-6638F0272B9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多元函数的极值与最值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多元函数的极值，最值，条件极值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364" y="961680"/>
            <a:ext cx="5525271" cy="49346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127" y="594917"/>
            <a:ext cx="5515745" cy="56681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552048"/>
            <a:ext cx="5487166" cy="57539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312" y="671127"/>
            <a:ext cx="5563376" cy="55157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1004549"/>
            <a:ext cx="5477639" cy="48489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548" y="575864"/>
            <a:ext cx="5572903" cy="57062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9548" y="971207"/>
            <a:ext cx="5572903" cy="49155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9075" y="985496"/>
            <a:ext cx="5553850" cy="48870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3838" y="590154"/>
            <a:ext cx="5544324" cy="56776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127" y="775917"/>
            <a:ext cx="5515745" cy="5306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518706"/>
            <a:ext cx="5639587" cy="58205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8601" y="914049"/>
            <a:ext cx="5534797" cy="50299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675891"/>
            <a:ext cx="5563376" cy="55062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762" y="1523734"/>
            <a:ext cx="1076475" cy="38105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496" y="690180"/>
            <a:ext cx="5611008" cy="54776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235" y="1199839"/>
            <a:ext cx="2905530" cy="44583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312" y="628259"/>
            <a:ext cx="5563376" cy="56014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0522" y="666364"/>
            <a:ext cx="5410955" cy="55252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4812" y="685417"/>
            <a:ext cx="5382376" cy="548716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7680" y="995023"/>
            <a:ext cx="5296639" cy="4867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9548" y="637785"/>
            <a:ext cx="5572903" cy="55824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6233" y="628259"/>
            <a:ext cx="5439534" cy="56014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0496" y="613969"/>
            <a:ext cx="5611008" cy="56300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0022" y="971207"/>
            <a:ext cx="5591955" cy="49155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5285" y="671127"/>
            <a:ext cx="5401429" cy="55157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9548" y="785443"/>
            <a:ext cx="5572903" cy="52871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794970"/>
            <a:ext cx="5582429" cy="5268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417" y="775917"/>
            <a:ext cx="5487166" cy="53061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9548" y="856891"/>
            <a:ext cx="5572903" cy="514421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YyZjYxNDhiZDIzYjhmMDg0MWU4ZGJmMTliYzUwN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演示</Application>
  <PresentationFormat>宽屏</PresentationFormat>
  <Paragraphs>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Microsoft YaHei UI</vt:lpstr>
      <vt:lpstr>等线 Light</vt:lpstr>
      <vt:lpstr>等线</vt:lpstr>
      <vt:lpstr>微软雅黑</vt:lpstr>
      <vt:lpstr>Arial Unicode MS</vt:lpstr>
      <vt:lpstr>Office 主题​​</vt:lpstr>
      <vt:lpstr>多元函数的极值与最值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sl</cp:lastModifiedBy>
  <cp:revision>2</cp:revision>
  <dcterms:created xsi:type="dcterms:W3CDTF">2020-02-04T00:21:00Z</dcterms:created>
  <dcterms:modified xsi:type="dcterms:W3CDTF">2022-06-22T06:53:13Z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6DC22F2471F24A06AC35A1C603C423CB</vt:lpwstr>
  </property>
  <property fmtid="{D5CDD505-2E9C-101B-9397-08002B2CF9AE}" pid="4" name="KSOProductBuildVer">
    <vt:lpwstr>2052-11.1.0.11744</vt:lpwstr>
  </property>
</Properties>
</file>