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30" r:id="rId4"/>
  </p:sldMasterIdLst>
  <p:notesMasterIdLst>
    <p:notesMasterId r:id="rId32"/>
  </p:notesMasterIdLst>
  <p:handoutMasterIdLst>
    <p:handoutMasterId r:id="rId33"/>
  </p:handoutMasterIdLst>
  <p:sldIdLst>
    <p:sldId id="256" r:id="rId5"/>
    <p:sldId id="279" r:id="rId6"/>
    <p:sldId id="280" r:id="rId7"/>
    <p:sldId id="281" r:id="rId8"/>
    <p:sldId id="282" r:id="rId9"/>
    <p:sldId id="283" r:id="rId10"/>
    <p:sldId id="284" r:id="rId11"/>
    <p:sldId id="257" r:id="rId12"/>
    <p:sldId id="271" r:id="rId13"/>
    <p:sldId id="274" r:id="rId14"/>
    <p:sldId id="275" r:id="rId15"/>
    <p:sldId id="276" r:id="rId16"/>
    <p:sldId id="277" r:id="rId17"/>
    <p:sldId id="273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8" r:id="rId30"/>
    <p:sldId id="28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2022/3/2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2022/3/2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6C002-4A72-49DC-AD3D-F820FB44C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F961BB-427F-49F3-A188-85FE1CE1D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3C9F5-3D3B-4A92-B89D-D866C69D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2022/3/2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6190B-B1C4-4F64-9D2D-DDB016A0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30F2C-78B8-4B63-BD67-A145593D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44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8E24B-AB8F-490C-8AFE-448C2E43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1816D0-971A-4845-B4C3-56CC7BCF4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FC982-BAC5-49C1-A1C1-1A432E83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2022/3/2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A110C-5C0B-42B9-9D81-AD4DCBF8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A8EE5-080F-4944-BB82-1AD11A95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4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567344-D22D-4F25-AF6F-EE4E1A688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D9B476-CE7D-44E0-BA03-31CB8A67B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58A37-72EE-47FE-B163-F97D1A08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2022/3/2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1F851-162C-4653-8122-9AE046C4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98600-6D16-4413-A05C-F3444A5F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0970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148A4-0648-4A87-93D8-02D72B5E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1B51F-8189-4EB3-81F4-7E0B5E941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4A6E15-C7DF-4605-8267-C2D42475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2022/3/2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18409-C248-4160-B61C-14B38D07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A21B8-F1FC-4733-ABCA-EDB8BB81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1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F4ED4-02A7-4A7E-9E7A-7C191BF8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CC9369-3654-455C-9645-116CC56C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7336C-5EBE-41D6-BD0E-42C4CA42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2022/3/2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D2D6C-0F29-49E2-B268-65D11015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AD67D-6F43-417A-9D42-54B612B9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7490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F533F-3242-4D08-8B12-BEB65211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A6DE3-4146-4D7D-9B47-0DD27257F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E4DB81-8B06-4962-B178-A94EAB394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BE6F77-D7B5-44BB-8643-6B17BEE4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2022/3/2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897754-9819-4E78-AFCF-21507506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057575-63DE-40FE-974F-2B7A52A2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2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411F2-8AD3-43E2-8B05-D7C5234E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63BB7E-4D28-4B6B-9FC3-D22A6DF0B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30EA72-C144-46EA-86B9-20209BA76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1F8473-156F-45E7-9D4E-F20126B8E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9B4E9F-083E-4DF1-9876-0A75005C0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496EBB-69CA-4942-B75D-59AD5A96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2022/3/2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065A22-5DF9-475E-AEF6-0C36E3A6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91151A-DB40-4609-9ECE-62085042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9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CC96B-A129-47AF-A27D-0C9DFED8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D5439A-B9D4-45B2-A14D-59FBFBE5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2022/3/2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88AB2C-C0B5-47D0-AF0C-EC6505F4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40227D-4A32-44F3-A619-C43D589C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5CAB1E-232D-4070-8C8D-D37DFA99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2022/3/2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988473-2A15-4764-BFA3-3937A71D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825C95-E390-4580-A157-ABCE35AC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3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9FA9A-7358-40C2-BA66-A22CD982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AA1CE-A044-4847-BAA5-B079FEBB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C5C6D3-AE11-45CF-9A7D-11E5E553A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7F825F-DF1C-409F-BFD5-8DE8D641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2022/3/2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F84F7E-35C9-4A31-A4D7-1EDDCCC3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6C31B-CD23-4AAD-8120-826153EC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8526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E899C-DD68-4EC7-93D7-D5FC8F5B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8A4681-BC30-4748-BC50-E7E678495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2FE9DB-6691-4FCB-B896-AB93FC729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FF7D7-7107-417B-B341-BB6E5DBA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2022/3/2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FA7939-F5BC-4BFE-AD4E-115FDB35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6AAE78-D9EF-4444-8C67-3C0C1871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3595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4A67E0-A329-4B9A-85E5-9E4303DE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366F2B-8315-4D1B-A52F-45F32FB70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1E2E71-9052-4C3B-8042-1E7795742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2022/3/2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393AE6-9507-4E61-8A7F-D1C80E228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C3FAE-FEDE-4285-9C6A-DCAC81239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82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tmp"/><Relationship Id="rId4" Type="http://schemas.openxmlformats.org/officeDocument/2006/relationships/image" Target="../media/image37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0C9D0-FDEC-4BDD-A397-B109F33B4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第三周习题解答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0B9713-DB0A-4140-8A0D-9B48AE3BE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57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809EF7B-B649-4B0A-A275-FA4E6ABD2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28" y="2219156"/>
            <a:ext cx="5153744" cy="24196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94F5A05-DA8E-434B-ACDD-6275D2D01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259" y="2185814"/>
            <a:ext cx="5239481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3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E3DB19-8381-43D3-BA38-699BFDE05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17" y="1528497"/>
            <a:ext cx="5125165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01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611AEE1-2146-4034-A9E9-A4BAB39D3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54" y="2214393"/>
            <a:ext cx="5134692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44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0B7A72-9744-4912-9EB7-49A53272C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17" y="1919077"/>
            <a:ext cx="5125165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7F19478-A678-4ED5-914B-D1158E618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43" y="1376076"/>
            <a:ext cx="5468113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7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828EB0-F2B8-49F6-A5F3-8CB473A42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5" y="671127"/>
            <a:ext cx="5401429" cy="551574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91C5685-DE17-41CE-9A79-88A8C4E8D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996" y="637785"/>
            <a:ext cx="5792008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29252C-48DF-47B6-94AB-407C5F300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8" y="785443"/>
            <a:ext cx="5572903" cy="52871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A39099-00CB-47FF-B1AA-4C351671A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785" y="794970"/>
            <a:ext cx="5582429" cy="52680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D37372D-2315-432A-9704-5A52680B1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180" y="528232"/>
            <a:ext cx="5477639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94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E2DE48-F226-4966-A748-360DE8CCD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7" y="775917"/>
            <a:ext cx="5487166" cy="53061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A41E2FE-C435-48D7-8752-0AA427B35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627" y="594917"/>
            <a:ext cx="5696745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06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A07CAD-3600-4B5C-B62C-E6445663D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8" y="856891"/>
            <a:ext cx="5572903" cy="51442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6674677-B746-462D-B2FB-F735DACB3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733" y="537759"/>
            <a:ext cx="5620534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50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F1624F-F6B6-4CEC-B915-48E25204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364" y="961680"/>
            <a:ext cx="5525271" cy="49346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08236B0-C371-499A-B073-DBB30C83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338" y="523469"/>
            <a:ext cx="5725324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2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A8F38F-9996-4A8B-A86F-0401F3283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33" y="637785"/>
            <a:ext cx="5439534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64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18518D-3ED7-4402-BC63-6DCDDA7D4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594917"/>
            <a:ext cx="5515745" cy="56681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3ECA63-26DF-4DD2-8594-8A5041C3F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417" y="552048"/>
            <a:ext cx="5487166" cy="575390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991F656-B024-41A9-837B-F663579A4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627" y="447259"/>
            <a:ext cx="5696745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52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E2D89C6-33E8-43A0-BAAD-02AA64A1F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671127"/>
            <a:ext cx="5563376" cy="55157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6D98F1-0EE4-40D9-888E-11882AB7D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180" y="1004549"/>
            <a:ext cx="5477639" cy="48489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32099C-9FC9-4572-B438-4B1C4F911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548" y="575864"/>
            <a:ext cx="5572903" cy="570627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1070955-F8F4-4E23-9CCC-DEE0A2877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154" y="552048"/>
            <a:ext cx="5677692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6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2C8B91E-52F3-4F14-9D07-E7CF77B7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8" y="971207"/>
            <a:ext cx="5572903" cy="49155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CFB4C6F-412D-4F03-848C-89CF56FB0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022" y="666364"/>
            <a:ext cx="5591955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3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23ECB4-D120-4493-86C8-34C4AE6A6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985496"/>
            <a:ext cx="5553850" cy="488700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A894FA-7D4D-415A-A037-9B87FD6E4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233" y="690180"/>
            <a:ext cx="5439534" cy="54776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53EDDF-4529-4FF6-89F4-13F62014E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548" y="742575"/>
            <a:ext cx="5572903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69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29971F-AD7B-43B2-AD85-E109D67B4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681" y="1895261"/>
            <a:ext cx="3848637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65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9E003B-AF03-452F-AC2F-EFC030E30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60" y="1580892"/>
            <a:ext cx="4334480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29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AC3530A-143F-4F8D-991E-C414EB77E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07" y="737812"/>
            <a:ext cx="5096586" cy="53823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E5E4AAE-31BA-477A-BCCA-4F5CB9AF4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970" y="737812"/>
            <a:ext cx="5268060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2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289908E-5A66-45DB-9E27-B54042966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259" y="733049"/>
            <a:ext cx="5239481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1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E3D0DA6-91CA-4016-853F-27637141D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812" y="1580892"/>
            <a:ext cx="5382376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1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8201C6F-3118-4A3D-A27F-2D128EAC3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33" y="1904787"/>
            <a:ext cx="5439534" cy="30484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7698AD0-DFE5-43BF-ABF4-64B691318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127" y="1676155"/>
            <a:ext cx="5515745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1D970CE-63B8-43EA-8D93-7F9A5EEA4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17" y="1428471"/>
            <a:ext cx="5306165" cy="40010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0EDC2EB-84C2-482D-A591-A35C38620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733" y="1418944"/>
            <a:ext cx="5258534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8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575FFEC-971D-437B-AB27-2FCC31F32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59" y="2161998"/>
            <a:ext cx="5420481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8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BB422E-F1B2-4B8C-BBE6-447519900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70" y="1685681"/>
            <a:ext cx="4906060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1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160836-A4E3-4D2D-8A68-B1C6D1900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599680"/>
            <a:ext cx="5582429" cy="56586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6A9349E-96A3-4FDB-8960-7C2ED424D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785" y="837838"/>
            <a:ext cx="5220429" cy="51823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E6D6DC-BC73-4B5B-A9DE-0D94EBE95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233" y="647312"/>
            <a:ext cx="5439534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57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041517-3513-47FA-8110-7A95E1353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391" y="1437997"/>
            <a:ext cx="5325218" cy="39820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F1A7FE-2DA2-4595-B75D-9F7978D17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812" y="1561839"/>
            <a:ext cx="5382376" cy="37343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4D56E90-FE6D-4FE3-B8A5-F1DAB6FC7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496" y="1499918"/>
            <a:ext cx="5249008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2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</Words>
  <Application>Microsoft Office PowerPoint</Application>
  <PresentationFormat>宽屏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Microsoft YaHei UI</vt:lpstr>
      <vt:lpstr>等线</vt:lpstr>
      <vt:lpstr>等线 Light</vt:lpstr>
      <vt:lpstr>Arial</vt:lpstr>
      <vt:lpstr>Office 主题​​</vt:lpstr>
      <vt:lpstr>第三周习题解答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2022-03-02T09:18:35Z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