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2021/3/1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2021/3/1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2021/3/1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2021/3/1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2021/3/1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2021/3/1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2021/3/1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2021/3/1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2021/3/1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2021/3/1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2021/3/1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2021/3/1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2021/3/1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2021/3/1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tmp"/><Relationship Id="rId4" Type="http://schemas.openxmlformats.org/officeDocument/2006/relationships/image" Target="../media/image34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tmp"/><Relationship Id="rId4" Type="http://schemas.openxmlformats.org/officeDocument/2006/relationships/image" Target="../media/image38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二重积分的计算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二重积分的计算</a:t>
            </a:r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98109B-20F0-4042-BBC7-090ADC0BD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54" y="2342998"/>
            <a:ext cx="5315692" cy="21720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3EDABAA-7851-4810-A5F1-38A7D841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59" y="485364"/>
            <a:ext cx="5601482" cy="58872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39348C-02DB-477E-AC57-844FE2261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390" y="656838"/>
            <a:ext cx="5687219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6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F47B8C-BD00-4D96-90CF-70809E743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1099812"/>
            <a:ext cx="5525271" cy="46583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DDC3E7-8F65-46D0-9C76-4FB3A3710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891" y="518706"/>
            <a:ext cx="5506218" cy="58205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E3AF77-9CC7-452D-9C69-C0249027E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206" y="666364"/>
            <a:ext cx="5639587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4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7D6846-75FE-4CD7-A16B-3636F4A7F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85" y="571101"/>
            <a:ext cx="5220429" cy="57157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4348A6A-8A70-4786-9420-A91CA85A6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22" y="490127"/>
            <a:ext cx="5591955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49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91CED7F-ED0A-4C1C-871D-AAC5E44C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12" y="1314155"/>
            <a:ext cx="5382376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0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0132FE-5BFB-430C-837D-1CF1FDE38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86" y="1009312"/>
            <a:ext cx="4858428" cy="48393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892CAF1-0B26-453C-8C50-E1B6FEA2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838" y="518706"/>
            <a:ext cx="5544324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7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E1A595-6AEB-4AD5-97EB-7FD202AF8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613969"/>
            <a:ext cx="5639587" cy="56300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1FB9C73-864B-4389-B163-5AA0B0B7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1799997"/>
            <a:ext cx="9526" cy="32580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2542281-2CEC-41E1-8E1A-13111021B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733" y="475838"/>
            <a:ext cx="5620534" cy="59063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3F5F91-CAAA-4F6E-AF7A-8D7965DB4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4785" y="580627"/>
            <a:ext cx="5582429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14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8B686BB-5C79-423E-8FEB-1AB0D1370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54" y="728285"/>
            <a:ext cx="5677692" cy="54014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4DD141F-064F-4D6C-A17C-9C9FD9838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733" y="1266523"/>
            <a:ext cx="5620534" cy="43249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BC35BC-934F-4434-A009-EF2857B14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654" y="494890"/>
            <a:ext cx="5134692" cy="58682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89A4F2-A4DA-4585-9D9C-CD10C8F10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390" y="537759"/>
            <a:ext cx="5687219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3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DBB9EC5-0651-4DF2-919B-C6572E06A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999786"/>
            <a:ext cx="5496692" cy="48584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34EC768-A202-44F9-892B-5FDDFEB60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206" y="666364"/>
            <a:ext cx="5639587" cy="55252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BE3318-C034-4872-BF71-DB89AD36B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338" y="537759"/>
            <a:ext cx="5725324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45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A7BF172-604B-42C5-AA80-95A0929DD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70" y="666364"/>
            <a:ext cx="5087060" cy="55252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A80981-EAEC-4A8E-A108-086FDE69D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101" y="504417"/>
            <a:ext cx="5715798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8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F1EBDB-769C-46C5-8912-656C5E57A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471074"/>
            <a:ext cx="5591955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8E64B5-1BFD-40EB-8252-1FE27183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828312"/>
            <a:ext cx="5544324" cy="52013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648CFE9-604F-4E95-BA6E-E74F80B94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463" y="932623"/>
            <a:ext cx="5582429" cy="59253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D11594-2C68-4B88-88BF-F9A9FF849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864" y="613969"/>
            <a:ext cx="5706271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65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00BE82-6F19-4A7F-8EB0-3AD75F355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839" y="1399892"/>
            <a:ext cx="3734321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2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A84EDC-49DD-438C-8A79-65FBEFC54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494890"/>
            <a:ext cx="5658640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22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260F9D-5DD1-416E-8AEB-0E95E6D48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499653"/>
            <a:ext cx="5668166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0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F1883B-ECE3-487C-991B-9B946B2D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07" y="2057208"/>
            <a:ext cx="4734586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6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1DFFCD-D27F-49C1-8FC1-B3389A15B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647312"/>
            <a:ext cx="5715798" cy="55633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169762B-7D95-4BBC-B330-9ADE445C0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601" y="442495"/>
            <a:ext cx="5534797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56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441307-5E56-40A5-BA15-7D75DFCE1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603" y="694943"/>
            <a:ext cx="3362794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8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BE77EA-DB00-4B54-B11E-1456E5720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312" y="1047417"/>
            <a:ext cx="4839375" cy="47631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CCEE60-659D-4951-9F5F-39A1B235D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58" y="864723"/>
            <a:ext cx="5601482" cy="5658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A4A696-7993-4E6F-BC56-C21B63EBB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785" y="532996"/>
            <a:ext cx="5582429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9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C173BF-C826-4EFA-BBD1-3078328F5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785443"/>
            <a:ext cx="5658640" cy="52871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1BCA25C-B52F-418E-800F-7AC125F2D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70" y="556811"/>
            <a:ext cx="4906060" cy="57443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824BAB-FCB0-43E9-A7D8-8F92ACDF0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864" y="437732"/>
            <a:ext cx="5706271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2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F87335-72C7-46BA-9E87-5D6068B41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59" y="1128391"/>
            <a:ext cx="5420481" cy="46012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08BD691-9400-4DE6-A728-A7F665679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390" y="518706"/>
            <a:ext cx="5687219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4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1AEC28-223F-481F-A022-D787B152F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990259"/>
            <a:ext cx="5515745" cy="48774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A2D1F75-8493-49E7-B49A-08E5B6B4D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69" y="547285"/>
            <a:ext cx="5630061" cy="57634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C511DE-6068-48FA-87CB-B7D0B4606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680" y="428206"/>
            <a:ext cx="5658640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8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CE2459-6636-4D98-83F7-F2E0EA4FF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799733"/>
            <a:ext cx="5591955" cy="52585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0AEC550-13B0-4E36-AB37-AFF19EF1B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312" y="542522"/>
            <a:ext cx="5563376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2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CFF826-4656-41F8-A949-BC9ED365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152207"/>
            <a:ext cx="5544324" cy="45535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265F39E-F482-43BA-A51B-08FD4A74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601" y="485364"/>
            <a:ext cx="5534797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2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8C5025-9B17-447C-90E5-972339B23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1047417"/>
            <a:ext cx="5487166" cy="47631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2D125B-A642-4A5B-9BE1-3E9378D4B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575" y="509180"/>
            <a:ext cx="5734850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7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</Words>
  <Application>Microsoft Office PowerPoint</Application>
  <PresentationFormat>宽屏</PresentationFormat>
  <Paragraphs>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Microsoft YaHei UI</vt:lpstr>
      <vt:lpstr>等线</vt:lpstr>
      <vt:lpstr>等线 Light</vt:lpstr>
      <vt:lpstr>Arial</vt:lpstr>
      <vt:lpstr>Office 主题​​</vt:lpstr>
      <vt:lpstr>二重积分的计算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2021-03-01T08:49:58Z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