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A2FDF-1FC4-4B99-A57E-B6D614D37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DB88C5-A364-4358-B484-DDA78352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7E184-ED81-4D23-9520-A0622CA1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6B0E-B8BA-40E9-B253-00E95892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FACA9-2790-4B75-BA53-1D76DCF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1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7DBAC-B918-4E45-90C7-6EC5F0B2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3BF51-EB9C-47A0-AB5C-979F9280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D494E-1B0F-4D84-8538-F63C36ED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A81F8-694D-4123-ADB0-0372540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CE7E3-44B5-4A19-BFC5-5A30D3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7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A76E2-2D22-4A08-9DF2-47852D6A2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C1628-C53B-4F12-B6A6-20DFAD6DC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B9E58-70D8-45F9-ACFE-BBCA798F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F5AB3-697B-4910-B45B-D48A5317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EB655-DFA2-40F7-B9B9-66365829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9877-5E86-47E9-AD10-C04F677A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1EDDF-F662-424A-8315-0E678F01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3E104-CDE7-420A-8D7F-A38DE0DF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30E87-33B0-4118-8890-E87C6633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9F9BB-0C3A-49AD-BBB8-F929652E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7244F-1B50-4588-BADF-7CD70EEC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4FC01-DED1-4C9F-B627-3305595F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9BDDF-E6CB-4B31-94A5-1C808D3A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83C4D-DB48-4ADF-BF86-EEE8469B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E1D0-EF41-4B1F-A742-98EDF5C0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9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74D61-A0A6-43D9-8E63-1DBC965B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2BF46-C74D-42B0-AE98-B9A3A803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13E84-EC71-4766-8164-1680000D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6D3A7-76A7-49CF-A099-38A99369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63C03-5A78-4C83-ACDA-25E04F7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93949-60E4-48B6-B58D-74C27E3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95FD5-F076-4632-9570-A6E14868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7B461-5DBB-4648-97D6-6EE49AAE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37F4D-6A34-4947-A9CD-B0B53CCC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2A5949-3ED4-4CBC-B2B0-5DE878C59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D50C8D-AF0D-4C2A-B11A-697223E35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DE935F-D25C-4303-B61B-9B182FA6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550AE-6D19-40EF-BF92-0BFA1051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2CF1E5-74D1-4DF4-9681-38BA14AD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2E11C-015C-457C-A409-B13A5B2D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20301E-12C1-424C-9CE4-6582C4FE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30350A-FF78-4929-8C34-F03A3216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0055B-FF95-44FA-95DC-27548225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30C5D-91B5-47FF-B29A-318F4816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435E1-215F-4528-AA85-5606C888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B4521-49A5-4BA2-997C-4A6CF46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22DF4-194B-4217-B2DF-8CF37F87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BA8B9-8B07-46F6-A05E-37A6894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EB805C-64E7-4A68-8C23-8CACDD0E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E5A01-4FB2-4167-835A-CF38DE8F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91F09-2B26-478A-823B-345CD1F0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8A8C2-EE5F-4848-A16F-5144E5B1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6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2DEE0-0E52-4B9A-960D-CF752FB8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FC40CC-BED7-4CE8-9231-D6469958D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BD5E2-126D-4A4B-8260-C41B1B57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04E35-5421-47E7-80BD-43511A37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2CE6D-59E6-450F-8D78-67B9A008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BE4D5-08E7-4968-B349-DC368A5F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8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A59BC6-2B96-4207-9570-B3D0726B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55877-549D-4EF8-9411-15636CE2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CE181-C417-44BC-984C-8A2797459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8E2B-0BA5-41D4-9900-B99E66BACCE0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2A7EC-7B65-44CA-A9FF-062086B0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83774-608A-4222-A2DA-59F3B4417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C4B5-9182-4B37-AD1A-16EEE61656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CADBA-382C-4EAA-80FE-88B6DA36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类与对象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EE145A-6AB2-4CB5-8EE7-FFC605E46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</a:p>
        </p:txBody>
      </p:sp>
    </p:spTree>
    <p:extLst>
      <p:ext uri="{BB962C8B-B14F-4D97-AF65-F5344CB8AC3E}">
        <p14:creationId xmlns:p14="http://schemas.microsoft.com/office/powerpoint/2010/main" val="9671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9B035-3891-467B-ADE8-151CC4E4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狗 </a:t>
            </a:r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B045-9D95-46D4-80EE-770B0E21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定义一个</a:t>
            </a:r>
            <a:r>
              <a:rPr lang="en-US" altLang="zh-CN" dirty="0"/>
              <a:t>Dog</a:t>
            </a:r>
            <a:r>
              <a:rPr lang="zh-CN" altLang="en-US" dirty="0"/>
              <a:t>类，包含了</a:t>
            </a:r>
            <a:r>
              <a:rPr lang="en-US" altLang="zh-CN" dirty="0" err="1"/>
              <a:t>age,weight</a:t>
            </a:r>
            <a:r>
              <a:rPr lang="zh-CN" altLang="en-US" dirty="0"/>
              <a:t>等属性，以及对这些属性操作的方法。实现并测试这个类。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Dog(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age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,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weight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20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  <a:endParaRPr lang="en-US" altLang="zh-CN" sz="20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~Dog();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getAge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setAge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age);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setWeight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weight);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getWeight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677C2-D286-4575-8616-1DC77B34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复数 </a:t>
            </a:r>
            <a:r>
              <a:rPr lang="en-US" altLang="zh-CN" dirty="0"/>
              <a:t>Complex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02835-C7DE-4EF8-ACC8-EE9D75A2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定义一个复数类</a:t>
            </a:r>
            <a:r>
              <a:rPr lang="en-US" altLang="zh-CN" dirty="0"/>
              <a:t>Complex</a:t>
            </a:r>
            <a:r>
              <a:rPr lang="zh-CN" altLang="en-US" dirty="0"/>
              <a:t>，使得下面的代码能够工作。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Complex c1(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);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用复数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3+5i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初始化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c1</a:t>
            </a:r>
            <a:endParaRPr lang="en-US" altLang="zh-CN" sz="20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Complex c2=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4.5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用实数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4.5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初始化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c2</a:t>
            </a:r>
            <a:endParaRPr lang="en-US" altLang="zh-CN" sz="20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c1.add(c2);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   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将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c1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与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c2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相加，结果保存在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c1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中</a:t>
            </a:r>
            <a:endParaRPr lang="zh-CN" altLang="en-US" sz="20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c1.show();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    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将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c1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输出（这时的结果应该是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7.5+5i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）</a:t>
            </a:r>
            <a:endParaRPr lang="en-US" altLang="zh-CN" sz="2000" b="0" dirty="0">
              <a:solidFill>
                <a:srgbClr val="008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8000"/>
              </a:solidFill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dirty="0"/>
              <a:t>拓展：使用运算符重载实现复数的四则运算、相等及输入输出。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09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CAAB-4469-4E0B-B844-7A9E1CD3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人员管理 </a:t>
            </a:r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48A9D-85B4-4FAE-88B8-509E1FCA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/>
              <a:t>设计一个用于人事管理的“人员”类。由于考虑到通用性，这里只抽象出所有类型人员都具有的属性：</a:t>
            </a:r>
            <a:br>
              <a:rPr lang="en-US" altLang="zh-CN" sz="3200" dirty="0"/>
            </a:br>
            <a:r>
              <a:rPr lang="zh-CN" altLang="en-US" sz="3200" dirty="0"/>
              <a:t>编号</a:t>
            </a:r>
            <a:r>
              <a:rPr lang="en-US" altLang="zh-CN" sz="3200" dirty="0"/>
              <a:t>num</a:t>
            </a:r>
            <a:r>
              <a:rPr lang="zh-CN" altLang="en-US" sz="3200" dirty="0"/>
              <a:t>、性别</a:t>
            </a:r>
            <a:r>
              <a:rPr lang="en-US" altLang="zh-CN" sz="3200" dirty="0"/>
              <a:t>sex</a:t>
            </a:r>
            <a:r>
              <a:rPr lang="zh-CN" altLang="en-US" sz="3200" dirty="0"/>
              <a:t>、出生日期</a:t>
            </a:r>
            <a:r>
              <a:rPr lang="en-US" altLang="zh-CN" sz="3200" dirty="0"/>
              <a:t>date</a:t>
            </a:r>
            <a:r>
              <a:rPr lang="zh-CN" altLang="en-US" sz="3200" dirty="0"/>
              <a:t>、身份证号</a:t>
            </a:r>
            <a:r>
              <a:rPr lang="en-US" altLang="zh-CN" sz="3200" dirty="0"/>
              <a:t>id</a:t>
            </a:r>
            <a:r>
              <a:rPr lang="zh-CN" altLang="en-US" sz="3200" dirty="0"/>
              <a:t>等。其中“出生日期”声明为一个“日期 </a:t>
            </a:r>
            <a:r>
              <a:rPr lang="en-US" altLang="zh-CN" sz="3200" dirty="0"/>
              <a:t>Date (year, month, day)</a:t>
            </a:r>
            <a:r>
              <a:rPr lang="zh-CN" altLang="en-US" sz="3200" dirty="0"/>
              <a:t>”类内嵌子对象。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200" dirty="0"/>
              <a:t>用成员函数实现对人员信息的录入和显示。要求包括：构造函数和析构函数、复制构造函数、内联成员函数、带默认形参值的成员函数、类的组合。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Person(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long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num, 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char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sex, 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long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id, 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year, 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month, 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day);</a:t>
            </a:r>
          </a:p>
          <a:p>
            <a:pPr marL="0" indent="0">
              <a:buNone/>
            </a:pP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Person(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year, 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month = </a:t>
            </a:r>
            <a:r>
              <a:rPr lang="en-US" altLang="zh-CN" sz="23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1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, 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day = </a:t>
            </a:r>
            <a:r>
              <a:rPr lang="en-US" altLang="zh-CN" sz="23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1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Person();</a:t>
            </a:r>
          </a:p>
          <a:p>
            <a:pPr marL="0" indent="0">
              <a:buNone/>
            </a:pP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Person(</a:t>
            </a: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const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Person &amp;p);</a:t>
            </a:r>
          </a:p>
          <a:p>
            <a:pPr marL="0" indent="0">
              <a:buNone/>
            </a:pP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setPerson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showPerson</a:t>
            </a: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2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~Person();</a:t>
            </a:r>
            <a:endParaRPr lang="en-US" altLang="zh-CN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778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29623-B918-4AEB-A1AB-22A0CB66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字符串 </a:t>
            </a:r>
            <a:r>
              <a:rPr lang="en-US" altLang="zh-CN" dirty="0" err="1"/>
              <a:t>MyString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49714-0C94-48E9-BFE7-2B95E649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实现一个自定义字符串类 </a:t>
            </a:r>
            <a:r>
              <a:rPr lang="en-US" altLang="zh-CN" dirty="0" err="1"/>
              <a:t>MyString</a:t>
            </a:r>
            <a:r>
              <a:rPr lang="en-US" altLang="zh-CN" dirty="0"/>
              <a:t> </a:t>
            </a:r>
            <a:r>
              <a:rPr lang="zh-CN" altLang="en-US" dirty="0"/>
              <a:t>，要求包含以下成员变量及函数：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class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endParaRPr lang="en-US" altLang="zh-CN" sz="13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private:</a:t>
            </a:r>
            <a:endParaRPr lang="en-US" altLang="zh-CN" sz="13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char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*p;</a:t>
            </a: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public:</a:t>
            </a:r>
            <a:endParaRPr lang="en-US" altLang="zh-CN" sz="13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const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char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*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s);</a:t>
            </a: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~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();</a:t>
            </a:r>
          </a:p>
          <a:p>
            <a:pPr marL="0" indent="0">
              <a:buNone/>
            </a:pPr>
            <a:b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const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&amp;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s);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// </a:t>
            </a:r>
            <a:r>
              <a:rPr lang="zh-CN" altLang="en-US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拷贝构造函数</a:t>
            </a:r>
            <a:endParaRPr lang="zh-CN" altLang="en-US" sz="13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Copy(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const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char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*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s);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   // </a:t>
            </a:r>
            <a:r>
              <a:rPr lang="zh-CN" altLang="en-US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从字符指针 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 </a:t>
            </a:r>
            <a:r>
              <a:rPr lang="zh-CN" altLang="en-US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拷贝字符串</a:t>
            </a:r>
            <a:endParaRPr lang="zh-CN" altLang="en-US" sz="13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friend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ostream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&amp;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operator&lt;&lt;(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ostream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&amp;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os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,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&amp;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s);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// </a:t>
            </a:r>
            <a:r>
              <a:rPr lang="zh-CN" altLang="en-US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重载输出运算符</a:t>
            </a:r>
            <a:endParaRPr lang="zh-CN" altLang="en-US" sz="13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&amp;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operator=(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const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char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*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s);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// </a:t>
            </a:r>
            <a:r>
              <a:rPr lang="zh-CN" altLang="en-US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重载赋值运算符</a:t>
            </a:r>
            <a:endParaRPr lang="zh-CN" altLang="en-US" sz="13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&amp;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operator=(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const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13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&amp;</a:t>
            </a: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s);</a:t>
            </a:r>
            <a:r>
              <a:rPr lang="en-US" altLang="zh-CN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// </a:t>
            </a:r>
            <a:r>
              <a:rPr lang="zh-CN" altLang="en-US" sz="13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重载赋值运算符</a:t>
            </a:r>
            <a:endParaRPr lang="zh-CN" altLang="en-US" sz="1300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51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5C0B5-7E72-4D20-B14E-DA3CB157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字符串 </a:t>
            </a:r>
            <a:r>
              <a:rPr lang="en-US" altLang="zh-CN" dirty="0" err="1"/>
              <a:t>MyString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3BED-A84B-496F-B4C6-6D884E12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5100" dirty="0"/>
              <a:t>主函数用于测试：输入两个不带空格的字符串；先输出一行，打印输入中的第一个字符串三次，再输出一行，打印输入中的第二个字符串三次。</a:t>
            </a:r>
            <a:endParaRPr lang="en-US" altLang="zh-CN" sz="5100" dirty="0"/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main()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w1[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200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], w2[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100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];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&gt;&gt; w1 &gt;&gt; w2)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s1(w1), s2 = s1;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MyString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s3(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NULL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s3.Copy(w1);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&lt;&lt; s1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","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&lt;&lt; s2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","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&lt;&lt; s3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</a:p>
          <a:p>
            <a:pPr marL="0" indent="0"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s2 = w2;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s3 = s2;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s1 = s3;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&lt;&lt; s1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","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&lt;&lt; s2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","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&lt;&lt; s3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}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4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3C849-8996-4A0C-A652-2CB78126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余额宝 </a:t>
            </a:r>
            <a:r>
              <a:rPr lang="en-US" altLang="zh-CN" dirty="0" err="1"/>
              <a:t>YueBao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F621A-9808-4714-B6D6-BB6AF264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“余额宝”类可以记录账户余额、存钱、取钱、计算利息。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该类中有一个私有静态成员变量</a:t>
            </a:r>
            <a:r>
              <a:rPr lang="en-US" altLang="zh-CN" dirty="0" err="1"/>
              <a:t>profitRate</a:t>
            </a:r>
            <a:r>
              <a:rPr lang="zh-CN" altLang="en-US" dirty="0"/>
              <a:t>存储“余额宝”的利率，可以用共有静态成员函数</a:t>
            </a:r>
            <a:r>
              <a:rPr lang="en-US" altLang="zh-CN" dirty="0" err="1"/>
              <a:t>setProfitRate</a:t>
            </a:r>
            <a:r>
              <a:rPr lang="zh-CN" altLang="en-US" dirty="0"/>
              <a:t>修改利率的值。程序输入为第</a:t>
            </a:r>
            <a:r>
              <a:rPr lang="en-US" altLang="zh-CN" dirty="0"/>
              <a:t>1</a:t>
            </a:r>
            <a:r>
              <a:rPr lang="zh-CN" altLang="en-US" dirty="0"/>
              <a:t>天至第</a:t>
            </a:r>
            <a:r>
              <a:rPr lang="en-US" altLang="zh-CN" dirty="0"/>
              <a:t>n</a:t>
            </a:r>
            <a:r>
              <a:rPr lang="zh-CN" altLang="en-US" dirty="0"/>
              <a:t>天连续</a:t>
            </a:r>
            <a:r>
              <a:rPr lang="en-US" altLang="zh-CN" dirty="0"/>
              <a:t>n</a:t>
            </a:r>
            <a:r>
              <a:rPr lang="zh-CN" altLang="en-US" dirty="0"/>
              <a:t>天的账户操作，每天只能进行一次账户操作，或存或取，每一天产生的利息是前一天的账户余额与“余额宝”利率的乘积，产生的利息当天也将存入账户余额，由于第</a:t>
            </a:r>
            <a:r>
              <a:rPr lang="en-US" altLang="zh-CN" dirty="0"/>
              <a:t>1</a:t>
            </a:r>
            <a:r>
              <a:rPr lang="zh-CN" altLang="en-US" dirty="0"/>
              <a:t>天之前账户不存在，所以第</a:t>
            </a:r>
            <a:r>
              <a:rPr lang="en-US" altLang="zh-CN" dirty="0"/>
              <a:t>1</a:t>
            </a:r>
            <a:r>
              <a:rPr lang="zh-CN" altLang="en-US" dirty="0"/>
              <a:t>天一定是新建账户并存钱，且当天不会有利息存入余额。程序在接受</a:t>
            </a:r>
            <a:r>
              <a:rPr lang="en-US" altLang="zh-CN" dirty="0"/>
              <a:t>n</a:t>
            </a:r>
            <a:r>
              <a:rPr lang="zh-CN" altLang="en-US" dirty="0"/>
              <a:t>天操作的输入后，要求计算出第</a:t>
            </a:r>
            <a:r>
              <a:rPr lang="en-US" altLang="zh-CN" dirty="0"/>
              <a:t>n</a:t>
            </a:r>
            <a:r>
              <a:rPr lang="zh-CN" altLang="en-US" dirty="0"/>
              <a:t>天操作完成后的账户余额并输出。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46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3C849-8996-4A0C-A652-2CB78126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余额宝 </a:t>
            </a:r>
            <a:r>
              <a:rPr lang="en-US" altLang="zh-CN" dirty="0" err="1"/>
              <a:t>YueBao</a:t>
            </a:r>
            <a:r>
              <a:rPr lang="zh-CN" altLang="en-US" dirty="0"/>
              <a:t>（续）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55BA98-5928-47E5-9A20-03F778329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599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输入描述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每个测例共 n+2 行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 1 行输入一个整数 n ，表示接下来有 n 天的操作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 2 行输入一个实数，为 “ 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余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额宝 ” 的利率， n 天中利率不变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；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接下来有 n 行，代表 n 天的操作，每行有 2 个数，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 1 个数或 0 或 1 ， 0 表示存钱， 1 表示取钱，第二个实数为存取的金额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 &lt;= n &lt;= 20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输出描述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latin typeface="Arial" panose="020B0604020202020204" pitchFamily="34" charset="0"/>
              </a:rPr>
              <a:t>对于每一个测例，输出第n天操作完成后的账户余额</a:t>
            </a:r>
            <a:r>
              <a:rPr lang="zh-CN" altLang="en-US" sz="2000" dirty="0">
                <a:latin typeface="Arial" panose="020B0604020202020204" pitchFamily="34" charset="0"/>
              </a:rPr>
              <a:t>。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1CA7E23-BDB4-453C-A1DC-1A81FB38C522}"/>
              </a:ext>
            </a:extLst>
          </p:cNvPr>
          <p:cNvGrpSpPr/>
          <p:nvPr/>
        </p:nvGrpSpPr>
        <p:grpSpPr>
          <a:xfrm>
            <a:off x="838199" y="4810675"/>
            <a:ext cx="6098058" cy="1785104"/>
            <a:chOff x="1356154" y="4979653"/>
            <a:chExt cx="6098058" cy="178510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373F7F-BDCF-4530-922E-A3FE5776299C}"/>
                </a:ext>
              </a:extLst>
            </p:cNvPr>
            <p:cNvSpPr txBox="1"/>
            <p:nvPr/>
          </p:nvSpPr>
          <p:spPr>
            <a:xfrm>
              <a:off x="1356154" y="4979653"/>
              <a:ext cx="609805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样例输入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endParaRP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zh-CN" sz="1800" dirty="0">
                  <a:latin typeface="Arial" panose="020B0604020202020204" pitchFamily="34" charset="0"/>
                </a:rPr>
                <a:t>3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r>
                <a:rPr lang="zh-CN" altLang="zh-CN" sz="1800" dirty="0">
                  <a:latin typeface="Arial" panose="020B0604020202020204" pitchFamily="34" charset="0"/>
                </a:rPr>
                <a:t>.1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zh-CN" sz="1800" dirty="0">
                  <a:latin typeface="Arial" panose="020B0604020202020204" pitchFamily="34" charset="0"/>
                </a:rPr>
                <a:t>0 10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zh-CN" sz="1800" dirty="0">
                  <a:latin typeface="Arial" panose="020B0604020202020204" pitchFamily="34" charset="0"/>
                </a:rPr>
                <a:t>0 10</a:t>
              </a:r>
              <a:endParaRPr lang="en-US" altLang="zh-CN" sz="1800" dirty="0">
                <a:latin typeface="Arial" panose="020B0604020202020204" pitchFamily="34" charset="0"/>
              </a:endParaRPr>
            </a:p>
            <a:p>
              <a:pPr mar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zh-CN" sz="1800" dirty="0">
                  <a:latin typeface="Arial" panose="020B0604020202020204" pitchFamily="34" charset="0"/>
                </a:rPr>
                <a:t>1 10</a:t>
              </a:r>
              <a:endParaRPr kumimoji="0" lang="zh-CN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F4F144-70E8-4D74-981F-6A6A35E6546C}"/>
                </a:ext>
              </a:extLst>
            </p:cNvPr>
            <p:cNvSpPr txBox="1"/>
            <p:nvPr/>
          </p:nvSpPr>
          <p:spPr>
            <a:xfrm>
              <a:off x="4000500" y="4979653"/>
              <a:ext cx="3453712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样例输出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zh-CN" altLang="zh-CN" sz="1800" dirty="0">
                  <a:latin typeface="Arial" panose="020B0604020202020204" pitchFamily="34" charset="0"/>
                </a:rPr>
                <a:t>13.1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09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3C849-8996-4A0C-A652-2CB78126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余额宝 </a:t>
            </a:r>
            <a:r>
              <a:rPr lang="en-US" altLang="zh-CN" dirty="0" err="1"/>
              <a:t>YueBao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F621A-9808-4714-B6D6-BB6AF264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Yuebao</a:t>
            </a:r>
            <a:endParaRPr lang="en-US" altLang="zh-CN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{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public:</a:t>
            </a:r>
            <a:endParaRPr lang="en-US" altLang="zh-CN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static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setProfitRate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rate);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设定“余额宝”的利率</a:t>
            </a:r>
            <a:endParaRPr lang="zh-CN" altLang="en-US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Yuebao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money);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       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构造函数</a:t>
            </a:r>
            <a:endParaRPr lang="zh-CN" altLang="en-US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addProfit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           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获得前一天的利息</a:t>
            </a:r>
            <a:endParaRPr lang="zh-CN" altLang="en-US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deposit(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amount);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    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存钱</a:t>
            </a:r>
            <a:endParaRPr lang="zh-CN" altLang="en-US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withdraw(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amount);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  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取钱</a:t>
            </a:r>
            <a:endParaRPr lang="zh-CN" altLang="en-US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getBalance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();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                   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获取当前余额</a:t>
            </a:r>
            <a:endParaRPr lang="zh-CN" altLang="en-US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br>
              <a:rPr lang="zh-CN" altLang="en-US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private:</a:t>
            </a:r>
            <a:endParaRPr lang="en-US" altLang="zh-CN" b="0" dirty="0">
              <a:solidFill>
                <a:srgbClr val="0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static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profitRate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double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money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25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970</Words>
  <Application>Microsoft Office PowerPoint</Application>
  <PresentationFormat>宽屏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Sarasa Mono SC</vt:lpstr>
      <vt:lpstr>等线</vt:lpstr>
      <vt:lpstr>等线 Light</vt:lpstr>
      <vt:lpstr>Arial</vt:lpstr>
      <vt:lpstr>Office 主题​​</vt:lpstr>
      <vt:lpstr>类与对象</vt:lpstr>
      <vt:lpstr>1. 狗 Dog</vt:lpstr>
      <vt:lpstr>2. 复数 Complex</vt:lpstr>
      <vt:lpstr>3. 人员管理 Person</vt:lpstr>
      <vt:lpstr>4. 字符串 MyString</vt:lpstr>
      <vt:lpstr>4. 字符串 MyString（续）</vt:lpstr>
      <vt:lpstr>5. 余额宝 YueBao</vt:lpstr>
      <vt:lpstr>5. 余额宝 YueBao（续）</vt:lpstr>
      <vt:lpstr>5. 余额宝 YueBao（续）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类与对象</dc:title>
  <dc:creator>徐 礼承</dc:creator>
  <cp:lastModifiedBy>徐 礼承</cp:lastModifiedBy>
  <cp:revision>61</cp:revision>
  <dcterms:created xsi:type="dcterms:W3CDTF">2022-03-05T11:24:25Z</dcterms:created>
  <dcterms:modified xsi:type="dcterms:W3CDTF">2022-03-06T06:07:03Z</dcterms:modified>
</cp:coreProperties>
</file>