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Lst>
  <p:notesMasterIdLst>
    <p:notesMasterId r:id="rId20"/>
  </p:notesMasterIdLst>
  <p:sldIdLst>
    <p:sldId id="322" r:id="rId2"/>
    <p:sldId id="323" r:id="rId3"/>
    <p:sldId id="256" r:id="rId4"/>
    <p:sldId id="265" r:id="rId5"/>
    <p:sldId id="257" r:id="rId6"/>
    <p:sldId id="324" r:id="rId7"/>
    <p:sldId id="325" r:id="rId8"/>
    <p:sldId id="260" r:id="rId9"/>
    <p:sldId id="326" r:id="rId10"/>
    <p:sldId id="327" r:id="rId11"/>
    <p:sldId id="330" r:id="rId12"/>
    <p:sldId id="329" r:id="rId13"/>
    <p:sldId id="331" r:id="rId14"/>
    <p:sldId id="334" r:id="rId15"/>
    <p:sldId id="332" r:id="rId16"/>
    <p:sldId id="333" r:id="rId17"/>
    <p:sldId id="259" r:id="rId18"/>
    <p:sldId id="32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4DCE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88CD4-A7A7-43A1-B5A3-AD9D400CFC59}" type="datetimeFigureOut">
              <a:rPr lang="zh-CN" altLang="en-US" smtClean="0"/>
              <a:pPr/>
              <a:t>2021/11/8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DA368-A201-438D-8CC3-EDEC1389809B}" type="slidenum">
              <a:rPr lang="zh-CN" altLang="en-US" smtClean="0"/>
              <a:pPr/>
              <a:t>‹#›</a:t>
            </a:fld>
            <a:endParaRPr lang="zh-CN" altLang="en-US"/>
          </a:p>
        </p:txBody>
      </p:sp>
    </p:spTree>
    <p:extLst>
      <p:ext uri="{BB962C8B-B14F-4D97-AF65-F5344CB8AC3E}">
        <p14:creationId xmlns:p14="http://schemas.microsoft.com/office/powerpoint/2010/main" xmlns="" val="427416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实验五 双稳态触发器</a:t>
            </a:r>
            <a:endParaRPr lang="en-US" altLang="zh-CN"/>
          </a:p>
        </p:txBody>
      </p:sp>
      <p:sp>
        <p:nvSpPr>
          <p:cNvPr id="6" name="Slide Number Placeholder 5"/>
          <p:cNvSpPr>
            <a:spLocks noGrp="1"/>
          </p:cNvSpPr>
          <p:nvPr>
            <p:ph type="sldNum" sz="quarter" idx="12"/>
          </p:nvPr>
        </p:nvSpPr>
        <p:spPr/>
        <p:txBody>
          <a:bodyPr/>
          <a:lstStyle/>
          <a:p>
            <a:fld id="{CF6E0684-AE53-4934-96B1-0AF66CEF072B}"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7285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实验五 双稳态触发器</a:t>
            </a:r>
            <a:endParaRPr lang="en-US" altLang="zh-CN"/>
          </a:p>
        </p:txBody>
      </p:sp>
      <p:sp>
        <p:nvSpPr>
          <p:cNvPr id="6" name="Slide Number Placeholder 5"/>
          <p:cNvSpPr>
            <a:spLocks noGrp="1"/>
          </p:cNvSpPr>
          <p:nvPr>
            <p:ph type="sldNum" sz="quarter" idx="12"/>
          </p:nvPr>
        </p:nvSpPr>
        <p:spPr/>
        <p:txBody>
          <a:bodyPr/>
          <a:lstStyle/>
          <a:p>
            <a:fld id="{D3743ED6-B0E5-4799-8468-6DBA8AB0F176}" type="slidenum">
              <a:rPr lang="en-US" altLang="zh-CN" smtClean="0"/>
              <a:pPr/>
              <a:t>‹#›</a:t>
            </a:fld>
            <a:endParaRPr lang="en-US" altLang="zh-CN"/>
          </a:p>
        </p:txBody>
      </p:sp>
    </p:spTree>
    <p:extLst>
      <p:ext uri="{BB962C8B-B14F-4D97-AF65-F5344CB8AC3E}">
        <p14:creationId xmlns:p14="http://schemas.microsoft.com/office/powerpoint/2010/main" xmlns="" val="182330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实验五 双稳态触发器</a:t>
            </a:r>
            <a:endParaRPr lang="en-US" altLang="zh-CN"/>
          </a:p>
        </p:txBody>
      </p:sp>
      <p:sp>
        <p:nvSpPr>
          <p:cNvPr id="6" name="Slide Number Placeholder 5"/>
          <p:cNvSpPr>
            <a:spLocks noGrp="1"/>
          </p:cNvSpPr>
          <p:nvPr>
            <p:ph type="sldNum" sz="quarter" idx="12"/>
          </p:nvPr>
        </p:nvSpPr>
        <p:spPr/>
        <p:txBody>
          <a:bodyPr/>
          <a:lstStyle/>
          <a:p>
            <a:fld id="{919CA255-66DA-4E04-9C5D-E9B6798E257B}" type="slidenum">
              <a:rPr lang="en-US" altLang="zh-CN" smtClean="0"/>
              <a:pPr/>
              <a:t>‹#›</a:t>
            </a:fld>
            <a:endParaRPr lang="en-US" altLang="zh-CN"/>
          </a:p>
        </p:txBody>
      </p:sp>
    </p:spTree>
    <p:extLst>
      <p:ext uri="{BB962C8B-B14F-4D97-AF65-F5344CB8AC3E}">
        <p14:creationId xmlns:p14="http://schemas.microsoft.com/office/powerpoint/2010/main" xmlns="" val="253746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实验五 双稳态触发器</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D2B35646-60B5-4062-A38B-DADF726BCA72}" type="slidenum">
              <a:rPr lang="en-US" altLang="zh-CN"/>
              <a:pPr/>
              <a:t>‹#›</a:t>
            </a:fld>
            <a:endParaRPr lang="en-US" altLang="zh-CN"/>
          </a:p>
        </p:txBody>
      </p:sp>
    </p:spTree>
    <p:extLst>
      <p:ext uri="{BB962C8B-B14F-4D97-AF65-F5344CB8AC3E}">
        <p14:creationId xmlns:p14="http://schemas.microsoft.com/office/powerpoint/2010/main" xmlns="" val="404377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lvl1pPr>
              <a:defRPr sz="1400"/>
            </a:lvl1pPr>
          </a:lstStyle>
          <a:p>
            <a:pPr>
              <a:defRPr/>
            </a:pPr>
            <a:r>
              <a:rPr lang="zh-CN" altLang="en-US" dirty="0"/>
              <a:t>实验五 双稳态触发器</a:t>
            </a:r>
            <a:endParaRPr lang="en-US" altLang="zh-CN" dirty="0"/>
          </a:p>
        </p:txBody>
      </p:sp>
      <p:sp>
        <p:nvSpPr>
          <p:cNvPr id="6" name="Slide Number Placeholder 5"/>
          <p:cNvSpPr>
            <a:spLocks noGrp="1"/>
          </p:cNvSpPr>
          <p:nvPr>
            <p:ph type="sldNum" sz="quarter" idx="12"/>
          </p:nvPr>
        </p:nvSpPr>
        <p:spPr/>
        <p:txBody>
          <a:bodyPr/>
          <a:lstStyle/>
          <a:p>
            <a:fld id="{16C91165-77CD-44FD-A680-25CE3BA877DA}" type="slidenum">
              <a:rPr lang="en-US" altLang="zh-CN" smtClean="0"/>
              <a:pPr/>
              <a:t>‹#›</a:t>
            </a:fld>
            <a:endParaRPr lang="en-US" altLang="zh-CN"/>
          </a:p>
        </p:txBody>
      </p:sp>
    </p:spTree>
    <p:extLst>
      <p:ext uri="{BB962C8B-B14F-4D97-AF65-F5344CB8AC3E}">
        <p14:creationId xmlns:p14="http://schemas.microsoft.com/office/powerpoint/2010/main" xmlns="" val="150382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实验五 双稳态触发器</a:t>
            </a:r>
            <a:endParaRPr lang="en-US" altLang="zh-CN"/>
          </a:p>
        </p:txBody>
      </p:sp>
      <p:sp>
        <p:nvSpPr>
          <p:cNvPr id="6" name="Slide Number Placeholder 5"/>
          <p:cNvSpPr>
            <a:spLocks noGrp="1"/>
          </p:cNvSpPr>
          <p:nvPr>
            <p:ph type="sldNum" sz="quarter" idx="12"/>
          </p:nvPr>
        </p:nvSpPr>
        <p:spPr/>
        <p:txBody>
          <a:bodyPr/>
          <a:lstStyle/>
          <a:p>
            <a:fld id="{768F6A65-D1D7-4D68-805E-A5EA32C5E7F8}"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789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zh-CN" altLang="en-US"/>
              <a:t>实验五 双稳态触发器</a:t>
            </a:r>
            <a:endParaRPr lang="en-US" altLang="zh-CN"/>
          </a:p>
        </p:txBody>
      </p:sp>
      <p:sp>
        <p:nvSpPr>
          <p:cNvPr id="7" name="Slide Number Placeholder 6"/>
          <p:cNvSpPr>
            <a:spLocks noGrp="1"/>
          </p:cNvSpPr>
          <p:nvPr>
            <p:ph type="sldNum" sz="quarter" idx="12"/>
          </p:nvPr>
        </p:nvSpPr>
        <p:spPr/>
        <p:txBody>
          <a:bodyPr/>
          <a:lstStyle/>
          <a:p>
            <a:fld id="{F598DD07-C639-4C3A-B854-F40BF7AAF82F}" type="slidenum">
              <a:rPr lang="en-US" altLang="zh-CN" smtClean="0"/>
              <a:pPr/>
              <a:t>‹#›</a:t>
            </a:fld>
            <a:endParaRPr lang="en-US" altLang="zh-CN"/>
          </a:p>
        </p:txBody>
      </p:sp>
    </p:spTree>
    <p:extLst>
      <p:ext uri="{BB962C8B-B14F-4D97-AF65-F5344CB8AC3E}">
        <p14:creationId xmlns:p14="http://schemas.microsoft.com/office/powerpoint/2010/main" xmlns="" val="269547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zh-CN" altLang="en-US"/>
              <a:t>实验五 双稳态触发器</a:t>
            </a:r>
            <a:endParaRPr lang="en-US" altLang="zh-CN"/>
          </a:p>
        </p:txBody>
      </p:sp>
      <p:sp>
        <p:nvSpPr>
          <p:cNvPr id="9" name="Slide Number Placeholder 8"/>
          <p:cNvSpPr>
            <a:spLocks noGrp="1"/>
          </p:cNvSpPr>
          <p:nvPr>
            <p:ph type="sldNum" sz="quarter" idx="12"/>
          </p:nvPr>
        </p:nvSpPr>
        <p:spPr/>
        <p:txBody>
          <a:bodyPr/>
          <a:lstStyle/>
          <a:p>
            <a:fld id="{D6DBB52F-E063-4768-B3D6-284DD6CA16A2}" type="slidenum">
              <a:rPr lang="en-US" altLang="zh-CN" smtClean="0"/>
              <a:pPr/>
              <a:t>‹#›</a:t>
            </a:fld>
            <a:endParaRPr lang="en-US" altLang="zh-CN"/>
          </a:p>
        </p:txBody>
      </p:sp>
    </p:spTree>
    <p:extLst>
      <p:ext uri="{BB962C8B-B14F-4D97-AF65-F5344CB8AC3E}">
        <p14:creationId xmlns:p14="http://schemas.microsoft.com/office/powerpoint/2010/main" xmlns="" val="179531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实验五 双稳态触发器</a:t>
            </a:r>
            <a:endParaRPr lang="en-US" altLang="zh-CN"/>
          </a:p>
        </p:txBody>
      </p:sp>
      <p:sp>
        <p:nvSpPr>
          <p:cNvPr id="5" name="Slide Number Placeholder 4"/>
          <p:cNvSpPr>
            <a:spLocks noGrp="1"/>
          </p:cNvSpPr>
          <p:nvPr>
            <p:ph type="sldNum" sz="quarter" idx="12"/>
          </p:nvPr>
        </p:nvSpPr>
        <p:spPr/>
        <p:txBody>
          <a:bodyPr/>
          <a:lstStyle/>
          <a:p>
            <a:fld id="{DDC7416F-AAF1-4926-B27C-AFB28C6BF776}" type="slidenum">
              <a:rPr lang="en-US" altLang="zh-CN" smtClean="0"/>
              <a:pPr/>
              <a:t>‹#›</a:t>
            </a:fld>
            <a:endParaRPr lang="en-US" altLang="zh-CN"/>
          </a:p>
        </p:txBody>
      </p:sp>
    </p:spTree>
    <p:extLst>
      <p:ext uri="{BB962C8B-B14F-4D97-AF65-F5344CB8AC3E}">
        <p14:creationId xmlns:p14="http://schemas.microsoft.com/office/powerpoint/2010/main" xmlns="" val="65432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zh-CN" altLang="en-US"/>
              <a:t>实验五 双稳态触发器</a:t>
            </a:r>
            <a:endParaRPr lang="en-US" altLang="zh-CN"/>
          </a:p>
        </p:txBody>
      </p:sp>
      <p:sp>
        <p:nvSpPr>
          <p:cNvPr id="9" name="Slide Number Placeholder 8"/>
          <p:cNvSpPr>
            <a:spLocks noGrp="1"/>
          </p:cNvSpPr>
          <p:nvPr>
            <p:ph type="sldNum" sz="quarter" idx="12"/>
          </p:nvPr>
        </p:nvSpPr>
        <p:spPr/>
        <p:txBody>
          <a:bodyPr/>
          <a:lstStyle/>
          <a:p>
            <a:fld id="{75971B08-0257-4F9B-8412-2682B332830E}" type="slidenum">
              <a:rPr lang="en-US" altLang="zh-CN" smtClean="0"/>
              <a:pPr/>
              <a:t>‹#›</a:t>
            </a:fld>
            <a:endParaRPr lang="en-US" altLang="zh-CN"/>
          </a:p>
        </p:txBody>
      </p:sp>
    </p:spTree>
    <p:extLst>
      <p:ext uri="{BB962C8B-B14F-4D97-AF65-F5344CB8AC3E}">
        <p14:creationId xmlns:p14="http://schemas.microsoft.com/office/powerpoint/2010/main" xmlns="" val="422562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zh-CN" altLang="en-US"/>
              <a:t>实验五 双稳态触发器</a:t>
            </a: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A82E9B-DACE-4455-BFC3-808DA86F765E}" type="slidenum">
              <a:rPr lang="en-US" altLang="zh-CN" smtClean="0"/>
              <a:pPr/>
              <a:t>‹#›</a:t>
            </a:fld>
            <a:endParaRPr lang="en-US" altLang="zh-CN"/>
          </a:p>
        </p:txBody>
      </p:sp>
    </p:spTree>
    <p:extLst>
      <p:ext uri="{BB962C8B-B14F-4D97-AF65-F5344CB8AC3E}">
        <p14:creationId xmlns:p14="http://schemas.microsoft.com/office/powerpoint/2010/main" xmlns="" val="330737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zh-CN" altLang="en-US"/>
              <a:t>实验五 双稳态触发器</a:t>
            </a:r>
            <a:endParaRPr lang="en-US" altLang="zh-CN"/>
          </a:p>
        </p:txBody>
      </p:sp>
      <p:sp>
        <p:nvSpPr>
          <p:cNvPr id="7" name="Slide Number Placeholder 6"/>
          <p:cNvSpPr>
            <a:spLocks noGrp="1"/>
          </p:cNvSpPr>
          <p:nvPr>
            <p:ph type="sldNum" sz="quarter" idx="12"/>
          </p:nvPr>
        </p:nvSpPr>
        <p:spPr/>
        <p:txBody>
          <a:bodyPr/>
          <a:lstStyle/>
          <a:p>
            <a:fld id="{0E89FD4F-53D3-467E-AA45-2F1289B872EA}" type="slidenum">
              <a:rPr lang="en-US" altLang="zh-CN" smtClean="0"/>
              <a:pPr/>
              <a:t>‹#›</a:t>
            </a:fld>
            <a:endParaRPr lang="en-US" altLang="zh-CN"/>
          </a:p>
        </p:txBody>
      </p:sp>
    </p:spTree>
    <p:extLst>
      <p:ext uri="{BB962C8B-B14F-4D97-AF65-F5344CB8AC3E}">
        <p14:creationId xmlns:p14="http://schemas.microsoft.com/office/powerpoint/2010/main" xmlns="" val="376586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7000" r="-17000"/>
          </a:stretch>
        </a:blip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zh-CN" altLang="en-US"/>
              <a:t>实验五 双稳态触发器</a:t>
            </a: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19CA255-66DA-4E04-9C5D-E9B6798E257B}" type="slidenum">
              <a:rPr lang="en-US" altLang="zh-CN" smtClean="0"/>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777029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FBFC18-84C7-402B-8A2C-CC0295283710}"/>
              </a:ext>
            </a:extLst>
          </p:cNvPr>
          <p:cNvSpPr>
            <a:spLocks noGrp="1"/>
          </p:cNvSpPr>
          <p:nvPr>
            <p:ph type="title"/>
          </p:nvPr>
        </p:nvSpPr>
        <p:spPr>
          <a:xfrm>
            <a:off x="800100" y="293071"/>
            <a:ext cx="7543800" cy="1450757"/>
          </a:xfrm>
        </p:spPr>
        <p:txBody>
          <a:bodyPr>
            <a:normAutofit/>
          </a:bodyPr>
          <a:lstStyle/>
          <a:p>
            <a:r>
              <a:rPr lang="zh-CN" altLang="en-US" sz="3200" dirty="0"/>
              <a:t>概述</a:t>
            </a:r>
          </a:p>
        </p:txBody>
      </p:sp>
      <p:sp>
        <p:nvSpPr>
          <p:cNvPr id="4" name="页脚占位符 3">
            <a:extLst>
              <a:ext uri="{FF2B5EF4-FFF2-40B4-BE49-F238E27FC236}">
                <a16:creationId xmlns:a16="http://schemas.microsoft.com/office/drawing/2014/main" xmlns="" id="{2C964ABA-6336-428F-94B0-8B5A265DA634}"/>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469B6B80-3CA4-4E5D-95B1-0BCDC36530A3}"/>
              </a:ext>
            </a:extLst>
          </p:cNvPr>
          <p:cNvSpPr>
            <a:spLocks noGrp="1"/>
          </p:cNvSpPr>
          <p:nvPr>
            <p:ph type="sldNum" sz="quarter" idx="12"/>
          </p:nvPr>
        </p:nvSpPr>
        <p:spPr/>
        <p:txBody>
          <a:bodyPr/>
          <a:lstStyle/>
          <a:p>
            <a:fld id="{16C91165-77CD-44FD-A680-25CE3BA877DA}" type="slidenum">
              <a:rPr lang="en-US" altLang="zh-CN" smtClean="0"/>
              <a:pPr/>
              <a:t>1</a:t>
            </a:fld>
            <a:endParaRPr lang="en-US" altLang="zh-CN"/>
          </a:p>
        </p:txBody>
      </p:sp>
      <p:sp>
        <p:nvSpPr>
          <p:cNvPr id="6" name="左中括号 5">
            <a:extLst>
              <a:ext uri="{FF2B5EF4-FFF2-40B4-BE49-F238E27FC236}">
                <a16:creationId xmlns:a16="http://schemas.microsoft.com/office/drawing/2014/main" xmlns="" id="{12FF4BD0-291D-4119-A792-D07C97F82A80}"/>
              </a:ext>
            </a:extLst>
          </p:cNvPr>
          <p:cNvSpPr/>
          <p:nvPr/>
        </p:nvSpPr>
        <p:spPr>
          <a:xfrm>
            <a:off x="1079501" y="2056221"/>
            <a:ext cx="161721" cy="763174"/>
          </a:xfrm>
          <a:prstGeom prst="leftBracket">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2000"/>
          </a:p>
        </p:txBody>
      </p:sp>
      <p:sp>
        <p:nvSpPr>
          <p:cNvPr id="7" name="文本框 6">
            <a:extLst>
              <a:ext uri="{FF2B5EF4-FFF2-40B4-BE49-F238E27FC236}">
                <a16:creationId xmlns:a16="http://schemas.microsoft.com/office/drawing/2014/main" xmlns="" id="{87D56FD8-390C-4024-9FF3-05A9662C4AB5}"/>
              </a:ext>
            </a:extLst>
          </p:cNvPr>
          <p:cNvSpPr txBox="1"/>
          <p:nvPr/>
        </p:nvSpPr>
        <p:spPr>
          <a:xfrm>
            <a:off x="1324227" y="1883011"/>
            <a:ext cx="1723549" cy="400110"/>
          </a:xfrm>
          <a:prstGeom prst="rect">
            <a:avLst/>
          </a:prstGeom>
          <a:noFill/>
        </p:spPr>
        <p:txBody>
          <a:bodyPr wrap="none" rtlCol="0">
            <a:spAutoFit/>
          </a:bodyPr>
          <a:lstStyle/>
          <a:p>
            <a:r>
              <a:rPr lang="zh-CN" altLang="en-US" sz="2000" dirty="0"/>
              <a:t>组合逻辑电路</a:t>
            </a:r>
          </a:p>
        </p:txBody>
      </p:sp>
      <p:sp>
        <p:nvSpPr>
          <p:cNvPr id="8" name="文本框 7">
            <a:extLst>
              <a:ext uri="{FF2B5EF4-FFF2-40B4-BE49-F238E27FC236}">
                <a16:creationId xmlns:a16="http://schemas.microsoft.com/office/drawing/2014/main" xmlns="" id="{DF6ADA1A-86D4-4B64-8E1B-7B957E8426AF}"/>
              </a:ext>
            </a:extLst>
          </p:cNvPr>
          <p:cNvSpPr txBox="1"/>
          <p:nvPr/>
        </p:nvSpPr>
        <p:spPr>
          <a:xfrm>
            <a:off x="1308101" y="2580585"/>
            <a:ext cx="1723549" cy="400110"/>
          </a:xfrm>
          <a:prstGeom prst="rect">
            <a:avLst/>
          </a:prstGeom>
          <a:noFill/>
        </p:spPr>
        <p:txBody>
          <a:bodyPr wrap="none" rtlCol="0">
            <a:spAutoFit/>
          </a:bodyPr>
          <a:lstStyle/>
          <a:p>
            <a:r>
              <a:rPr lang="zh-CN" altLang="en-US" sz="2000" dirty="0"/>
              <a:t>时序逻辑电路</a:t>
            </a:r>
          </a:p>
        </p:txBody>
      </p:sp>
      <p:sp>
        <p:nvSpPr>
          <p:cNvPr id="9" name="文本框 8">
            <a:extLst>
              <a:ext uri="{FF2B5EF4-FFF2-40B4-BE49-F238E27FC236}">
                <a16:creationId xmlns:a16="http://schemas.microsoft.com/office/drawing/2014/main" xmlns="" id="{5DD76669-0CF8-4181-BA97-3FC953A63775}"/>
              </a:ext>
            </a:extLst>
          </p:cNvPr>
          <p:cNvSpPr txBox="1"/>
          <p:nvPr/>
        </p:nvSpPr>
        <p:spPr>
          <a:xfrm>
            <a:off x="3276600" y="1883011"/>
            <a:ext cx="2492990" cy="400110"/>
          </a:xfrm>
          <a:prstGeom prst="rect">
            <a:avLst/>
          </a:prstGeom>
          <a:noFill/>
        </p:spPr>
        <p:txBody>
          <a:bodyPr wrap="none" rtlCol="0">
            <a:spAutoFit/>
          </a:bodyPr>
          <a:lstStyle/>
          <a:p>
            <a:r>
              <a:rPr lang="zh-CN" altLang="en-US" sz="2000" dirty="0"/>
              <a:t>逻辑运算与算术运算</a:t>
            </a:r>
          </a:p>
        </p:txBody>
      </p:sp>
      <p:sp>
        <p:nvSpPr>
          <p:cNvPr id="11" name="文本框 10">
            <a:extLst>
              <a:ext uri="{FF2B5EF4-FFF2-40B4-BE49-F238E27FC236}">
                <a16:creationId xmlns:a16="http://schemas.microsoft.com/office/drawing/2014/main" xmlns="" id="{D1AE43E4-8B73-40CC-949C-21FC54162191}"/>
              </a:ext>
            </a:extLst>
          </p:cNvPr>
          <p:cNvSpPr txBox="1"/>
          <p:nvPr/>
        </p:nvSpPr>
        <p:spPr>
          <a:xfrm>
            <a:off x="3352800" y="2626958"/>
            <a:ext cx="697627" cy="400110"/>
          </a:xfrm>
          <a:prstGeom prst="rect">
            <a:avLst/>
          </a:prstGeom>
          <a:noFill/>
        </p:spPr>
        <p:txBody>
          <a:bodyPr wrap="none" rtlCol="0">
            <a:spAutoFit/>
          </a:bodyPr>
          <a:lstStyle/>
          <a:p>
            <a:r>
              <a:rPr lang="zh-CN" altLang="en-US" sz="2000" dirty="0"/>
              <a:t>运算</a:t>
            </a:r>
          </a:p>
        </p:txBody>
      </p:sp>
      <p:sp>
        <p:nvSpPr>
          <p:cNvPr id="12" name="文本框 11">
            <a:extLst>
              <a:ext uri="{FF2B5EF4-FFF2-40B4-BE49-F238E27FC236}">
                <a16:creationId xmlns:a16="http://schemas.microsoft.com/office/drawing/2014/main" xmlns="" id="{4A4E850A-B395-4778-83A5-87859C217B48}"/>
              </a:ext>
            </a:extLst>
          </p:cNvPr>
          <p:cNvSpPr txBox="1"/>
          <p:nvPr/>
        </p:nvSpPr>
        <p:spPr>
          <a:xfrm>
            <a:off x="4606349" y="2626958"/>
            <a:ext cx="700833" cy="400110"/>
          </a:xfrm>
          <a:prstGeom prst="rect">
            <a:avLst/>
          </a:prstGeom>
          <a:noFill/>
        </p:spPr>
        <p:txBody>
          <a:bodyPr wrap="none" rtlCol="0">
            <a:spAutoFit/>
          </a:bodyPr>
          <a:lstStyle/>
          <a:p>
            <a:r>
              <a:rPr lang="zh-CN" altLang="en-US" sz="2000" b="1" dirty="0"/>
              <a:t>存储</a:t>
            </a:r>
          </a:p>
        </p:txBody>
      </p:sp>
      <p:sp>
        <p:nvSpPr>
          <p:cNvPr id="13" name="文本框 12">
            <a:extLst>
              <a:ext uri="{FF2B5EF4-FFF2-40B4-BE49-F238E27FC236}">
                <a16:creationId xmlns:a16="http://schemas.microsoft.com/office/drawing/2014/main" xmlns="" id="{6C1FAECB-79E7-4FE9-B126-D61DFCA0D4F8}"/>
              </a:ext>
            </a:extLst>
          </p:cNvPr>
          <p:cNvSpPr txBox="1"/>
          <p:nvPr/>
        </p:nvSpPr>
        <p:spPr>
          <a:xfrm>
            <a:off x="5871338" y="1874450"/>
            <a:ext cx="2749471" cy="400110"/>
          </a:xfrm>
          <a:prstGeom prst="rect">
            <a:avLst/>
          </a:prstGeom>
          <a:noFill/>
        </p:spPr>
        <p:txBody>
          <a:bodyPr wrap="none" rtlCol="0">
            <a:spAutoFit/>
          </a:bodyPr>
          <a:lstStyle/>
          <a:p>
            <a:r>
              <a:rPr lang="zh-CN" altLang="en-US" sz="2000" dirty="0"/>
              <a:t>输出仅与当前输入有关</a:t>
            </a:r>
          </a:p>
        </p:txBody>
      </p:sp>
      <p:sp>
        <p:nvSpPr>
          <p:cNvPr id="14" name="文本框 13">
            <a:extLst>
              <a:ext uri="{FF2B5EF4-FFF2-40B4-BE49-F238E27FC236}">
                <a16:creationId xmlns:a16="http://schemas.microsoft.com/office/drawing/2014/main" xmlns="" id="{5CAAE5BF-9750-45FD-834F-DB8CE5946D84}"/>
              </a:ext>
            </a:extLst>
          </p:cNvPr>
          <p:cNvSpPr txBox="1"/>
          <p:nvPr/>
        </p:nvSpPr>
        <p:spPr>
          <a:xfrm>
            <a:off x="5879943" y="2633308"/>
            <a:ext cx="1210588" cy="400110"/>
          </a:xfrm>
          <a:prstGeom prst="rect">
            <a:avLst/>
          </a:prstGeom>
          <a:noFill/>
        </p:spPr>
        <p:txBody>
          <a:bodyPr wrap="none" rtlCol="0">
            <a:spAutoFit/>
          </a:bodyPr>
          <a:lstStyle/>
          <a:p>
            <a:r>
              <a:rPr lang="zh-CN" altLang="en-US" sz="2000" dirty="0"/>
              <a:t>当前输入</a:t>
            </a:r>
          </a:p>
        </p:txBody>
      </p:sp>
      <p:sp>
        <p:nvSpPr>
          <p:cNvPr id="15" name="文本框 14">
            <a:extLst>
              <a:ext uri="{FF2B5EF4-FFF2-40B4-BE49-F238E27FC236}">
                <a16:creationId xmlns:a16="http://schemas.microsoft.com/office/drawing/2014/main" xmlns="" id="{B8C11A47-AC52-4207-8C06-F25CB81841D2}"/>
              </a:ext>
            </a:extLst>
          </p:cNvPr>
          <p:cNvSpPr txBox="1"/>
          <p:nvPr/>
        </p:nvSpPr>
        <p:spPr>
          <a:xfrm>
            <a:off x="7473904" y="2626958"/>
            <a:ext cx="1217000" cy="400110"/>
          </a:xfrm>
          <a:prstGeom prst="rect">
            <a:avLst/>
          </a:prstGeom>
          <a:noFill/>
        </p:spPr>
        <p:txBody>
          <a:bodyPr wrap="none" rtlCol="0">
            <a:spAutoFit/>
          </a:bodyPr>
          <a:lstStyle/>
          <a:p>
            <a:r>
              <a:rPr lang="zh-CN" altLang="en-US" sz="2000" b="1" dirty="0"/>
              <a:t>历史状态</a:t>
            </a:r>
          </a:p>
        </p:txBody>
      </p:sp>
      <p:sp>
        <p:nvSpPr>
          <p:cNvPr id="16" name="文本框 15">
            <a:extLst>
              <a:ext uri="{FF2B5EF4-FFF2-40B4-BE49-F238E27FC236}">
                <a16:creationId xmlns:a16="http://schemas.microsoft.com/office/drawing/2014/main" xmlns="" id="{13C083C5-D22E-42A4-B482-32F6B98290A5}"/>
              </a:ext>
            </a:extLst>
          </p:cNvPr>
          <p:cNvSpPr txBox="1"/>
          <p:nvPr/>
        </p:nvSpPr>
        <p:spPr>
          <a:xfrm>
            <a:off x="1968761" y="3256788"/>
            <a:ext cx="954107" cy="400110"/>
          </a:xfrm>
          <a:prstGeom prst="rect">
            <a:avLst/>
          </a:prstGeom>
          <a:noFill/>
        </p:spPr>
        <p:txBody>
          <a:bodyPr wrap="none" rtlCol="0">
            <a:spAutoFit/>
          </a:bodyPr>
          <a:lstStyle/>
          <a:p>
            <a:r>
              <a:rPr lang="zh-CN" altLang="en-US" sz="2000" dirty="0"/>
              <a:t>锁存器</a:t>
            </a:r>
          </a:p>
        </p:txBody>
      </p:sp>
      <p:sp>
        <p:nvSpPr>
          <p:cNvPr id="17" name="文本框 16">
            <a:extLst>
              <a:ext uri="{FF2B5EF4-FFF2-40B4-BE49-F238E27FC236}">
                <a16:creationId xmlns:a16="http://schemas.microsoft.com/office/drawing/2014/main" xmlns="" id="{BD75020C-F971-4D40-AE5B-2C252B36EB29}"/>
              </a:ext>
            </a:extLst>
          </p:cNvPr>
          <p:cNvSpPr txBox="1"/>
          <p:nvPr/>
        </p:nvSpPr>
        <p:spPr>
          <a:xfrm>
            <a:off x="7153741" y="3495414"/>
            <a:ext cx="1467068" cy="400110"/>
          </a:xfrm>
          <a:prstGeom prst="rect">
            <a:avLst/>
          </a:prstGeom>
          <a:noFill/>
        </p:spPr>
        <p:txBody>
          <a:bodyPr wrap="none" rtlCol="0">
            <a:spAutoFit/>
          </a:bodyPr>
          <a:lstStyle/>
          <a:p>
            <a:r>
              <a:rPr lang="zh-CN" altLang="en-US" sz="2000" dirty="0"/>
              <a:t>广义触发器</a:t>
            </a:r>
          </a:p>
        </p:txBody>
      </p:sp>
      <p:sp>
        <p:nvSpPr>
          <p:cNvPr id="18" name="文本框 17">
            <a:extLst>
              <a:ext uri="{FF2B5EF4-FFF2-40B4-BE49-F238E27FC236}">
                <a16:creationId xmlns:a16="http://schemas.microsoft.com/office/drawing/2014/main" xmlns="" id="{DF55D7C6-B897-428D-9128-3EC303FCCB4A}"/>
              </a:ext>
            </a:extLst>
          </p:cNvPr>
          <p:cNvSpPr txBox="1"/>
          <p:nvPr/>
        </p:nvSpPr>
        <p:spPr>
          <a:xfrm>
            <a:off x="1968761" y="3695469"/>
            <a:ext cx="954107" cy="400110"/>
          </a:xfrm>
          <a:prstGeom prst="rect">
            <a:avLst/>
          </a:prstGeom>
          <a:noFill/>
        </p:spPr>
        <p:txBody>
          <a:bodyPr wrap="none" rtlCol="0">
            <a:spAutoFit/>
          </a:bodyPr>
          <a:lstStyle/>
          <a:p>
            <a:r>
              <a:rPr lang="zh-CN" altLang="en-US" sz="2000" dirty="0"/>
              <a:t>触发器</a:t>
            </a:r>
          </a:p>
        </p:txBody>
      </p:sp>
      <p:sp>
        <p:nvSpPr>
          <p:cNvPr id="19" name="文本框 18">
            <a:extLst>
              <a:ext uri="{FF2B5EF4-FFF2-40B4-BE49-F238E27FC236}">
                <a16:creationId xmlns:a16="http://schemas.microsoft.com/office/drawing/2014/main" xmlns="" id="{47B28ED2-AF73-4E5C-8CF2-21401B523F64}"/>
              </a:ext>
            </a:extLst>
          </p:cNvPr>
          <p:cNvSpPr txBox="1"/>
          <p:nvPr/>
        </p:nvSpPr>
        <p:spPr>
          <a:xfrm>
            <a:off x="3279000" y="3256788"/>
            <a:ext cx="3518912" cy="400110"/>
          </a:xfrm>
          <a:prstGeom prst="rect">
            <a:avLst/>
          </a:prstGeom>
          <a:noFill/>
        </p:spPr>
        <p:txBody>
          <a:bodyPr wrap="none" rtlCol="0">
            <a:spAutoFit/>
          </a:bodyPr>
          <a:lstStyle/>
          <a:p>
            <a:r>
              <a:rPr lang="zh-CN" altLang="en-US" sz="2000" dirty="0"/>
              <a:t>脉冲电平敏感的存储单元电路</a:t>
            </a:r>
          </a:p>
        </p:txBody>
      </p:sp>
      <p:sp>
        <p:nvSpPr>
          <p:cNvPr id="20" name="文本框 19">
            <a:extLst>
              <a:ext uri="{FF2B5EF4-FFF2-40B4-BE49-F238E27FC236}">
                <a16:creationId xmlns:a16="http://schemas.microsoft.com/office/drawing/2014/main" xmlns="" id="{C33EB800-CB48-40AB-9AE2-B9F572379ABE}"/>
              </a:ext>
            </a:extLst>
          </p:cNvPr>
          <p:cNvSpPr txBox="1"/>
          <p:nvPr/>
        </p:nvSpPr>
        <p:spPr>
          <a:xfrm>
            <a:off x="3279000" y="3708170"/>
            <a:ext cx="3518912" cy="400110"/>
          </a:xfrm>
          <a:prstGeom prst="rect">
            <a:avLst/>
          </a:prstGeom>
          <a:noFill/>
        </p:spPr>
        <p:txBody>
          <a:bodyPr wrap="none" rtlCol="0">
            <a:spAutoFit/>
          </a:bodyPr>
          <a:lstStyle/>
          <a:p>
            <a:r>
              <a:rPr lang="zh-CN" altLang="en-US" sz="2000" dirty="0"/>
              <a:t>脉冲边沿敏感的存储单元电路</a:t>
            </a:r>
          </a:p>
        </p:txBody>
      </p:sp>
      <p:cxnSp>
        <p:nvCxnSpPr>
          <p:cNvPr id="22" name="直接连接符 21">
            <a:extLst>
              <a:ext uri="{FF2B5EF4-FFF2-40B4-BE49-F238E27FC236}">
                <a16:creationId xmlns:a16="http://schemas.microsoft.com/office/drawing/2014/main" xmlns="" id="{BE32E630-F3A8-4BF2-87C2-B1390C53C8E7}"/>
              </a:ext>
            </a:extLst>
          </p:cNvPr>
          <p:cNvCxnSpPr/>
          <p:nvPr/>
        </p:nvCxnSpPr>
        <p:spPr>
          <a:xfrm>
            <a:off x="3491317" y="2283121"/>
            <a:ext cx="2105443"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xmlns="" id="{484154AA-52AB-4379-84EE-ED0B71DAA091}"/>
              </a:ext>
            </a:extLst>
          </p:cNvPr>
          <p:cNvCxnSpPr>
            <a:cxnSpLocks/>
          </p:cNvCxnSpPr>
          <p:nvPr/>
        </p:nvCxnSpPr>
        <p:spPr>
          <a:xfrm flipV="1">
            <a:off x="5943600" y="2274560"/>
            <a:ext cx="2514600" cy="8561"/>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4" name="加号 23">
            <a:extLst>
              <a:ext uri="{FF2B5EF4-FFF2-40B4-BE49-F238E27FC236}">
                <a16:creationId xmlns:a16="http://schemas.microsoft.com/office/drawing/2014/main" xmlns="" id="{323B8809-52CA-431A-9CC2-5CE3B8D07A4B}"/>
              </a:ext>
            </a:extLst>
          </p:cNvPr>
          <p:cNvSpPr/>
          <p:nvPr/>
        </p:nvSpPr>
        <p:spPr>
          <a:xfrm>
            <a:off x="4149149" y="2693379"/>
            <a:ext cx="245536" cy="24919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加号 24">
            <a:extLst>
              <a:ext uri="{FF2B5EF4-FFF2-40B4-BE49-F238E27FC236}">
                <a16:creationId xmlns:a16="http://schemas.microsoft.com/office/drawing/2014/main" xmlns="" id="{8AE60DDA-8D2C-4F61-AC52-F48EB3DFE333}"/>
              </a:ext>
            </a:extLst>
          </p:cNvPr>
          <p:cNvSpPr/>
          <p:nvPr/>
        </p:nvSpPr>
        <p:spPr>
          <a:xfrm>
            <a:off x="7126437" y="2681711"/>
            <a:ext cx="245536" cy="24919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7" name="直接箭头连接符 26">
            <a:extLst>
              <a:ext uri="{FF2B5EF4-FFF2-40B4-BE49-F238E27FC236}">
                <a16:creationId xmlns:a16="http://schemas.microsoft.com/office/drawing/2014/main" xmlns="" id="{EB309D07-AE4A-4294-8421-850371472E75}"/>
              </a:ext>
            </a:extLst>
          </p:cNvPr>
          <p:cNvCxnSpPr>
            <a:cxnSpLocks/>
          </p:cNvCxnSpPr>
          <p:nvPr/>
        </p:nvCxnSpPr>
        <p:spPr>
          <a:xfrm flipH="1">
            <a:off x="3912988" y="2407344"/>
            <a:ext cx="390119" cy="199792"/>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xmlns="" id="{D4F8D932-8766-484B-B066-914602FD2DBD}"/>
              </a:ext>
            </a:extLst>
          </p:cNvPr>
          <p:cNvCxnSpPr>
            <a:cxnSpLocks/>
          </p:cNvCxnSpPr>
          <p:nvPr/>
        </p:nvCxnSpPr>
        <p:spPr>
          <a:xfrm flipH="1">
            <a:off x="6629400" y="2391858"/>
            <a:ext cx="537631" cy="228228"/>
          </a:xfrm>
          <a:prstGeom prst="straightConnector1">
            <a:avLst/>
          </a:prstGeom>
          <a:ln w="2857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35" name="直接连接符 34">
            <a:extLst>
              <a:ext uri="{FF2B5EF4-FFF2-40B4-BE49-F238E27FC236}">
                <a16:creationId xmlns:a16="http://schemas.microsoft.com/office/drawing/2014/main" xmlns="" id="{91221B3E-1FF7-4634-8127-EC2838626194}"/>
              </a:ext>
            </a:extLst>
          </p:cNvPr>
          <p:cNvCxnSpPr>
            <a:cxnSpLocks/>
          </p:cNvCxnSpPr>
          <p:nvPr/>
        </p:nvCxnSpPr>
        <p:spPr>
          <a:xfrm>
            <a:off x="1392965" y="2970770"/>
            <a:ext cx="1482269"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9" name="左中括号 38">
            <a:extLst>
              <a:ext uri="{FF2B5EF4-FFF2-40B4-BE49-F238E27FC236}">
                <a16:creationId xmlns:a16="http://schemas.microsoft.com/office/drawing/2014/main" xmlns="" id="{C32B223F-AE59-4C4B-AAA8-AFF1B8B4D200}"/>
              </a:ext>
            </a:extLst>
          </p:cNvPr>
          <p:cNvSpPr/>
          <p:nvPr/>
        </p:nvSpPr>
        <p:spPr>
          <a:xfrm>
            <a:off x="1782962" y="3374845"/>
            <a:ext cx="124438" cy="570497"/>
          </a:xfrm>
          <a:prstGeom prst="leftBracket">
            <a:avLst>
              <a:gd name="adj" fmla="val 15518"/>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2000"/>
          </a:p>
        </p:txBody>
      </p:sp>
      <p:cxnSp>
        <p:nvCxnSpPr>
          <p:cNvPr id="41" name="直接连接符 40">
            <a:extLst>
              <a:ext uri="{FF2B5EF4-FFF2-40B4-BE49-F238E27FC236}">
                <a16:creationId xmlns:a16="http://schemas.microsoft.com/office/drawing/2014/main" xmlns="" id="{575551C2-05E0-474C-8B6A-CE732D77E4CB}"/>
              </a:ext>
            </a:extLst>
          </p:cNvPr>
          <p:cNvCxnSpPr>
            <a:cxnSpLocks/>
            <a:endCxn id="39" idx="1"/>
          </p:cNvCxnSpPr>
          <p:nvPr/>
        </p:nvCxnSpPr>
        <p:spPr>
          <a:xfrm>
            <a:off x="1782962" y="2980695"/>
            <a:ext cx="0" cy="679399"/>
          </a:xfrm>
          <a:prstGeom prst="line">
            <a:avLst/>
          </a:prstGeom>
          <a:ln/>
        </p:spPr>
        <p:style>
          <a:lnRef idx="1">
            <a:schemeClr val="accent2"/>
          </a:lnRef>
          <a:fillRef idx="0">
            <a:schemeClr val="accent2"/>
          </a:fillRef>
          <a:effectRef idx="0">
            <a:schemeClr val="accent2"/>
          </a:effectRef>
          <a:fontRef idx="minor">
            <a:schemeClr val="tx1"/>
          </a:fontRef>
        </p:style>
      </p:cxnSp>
      <p:sp>
        <p:nvSpPr>
          <p:cNvPr id="43" name="右中括号 42">
            <a:extLst>
              <a:ext uri="{FF2B5EF4-FFF2-40B4-BE49-F238E27FC236}">
                <a16:creationId xmlns:a16="http://schemas.microsoft.com/office/drawing/2014/main" xmlns="" id="{D1521AAB-2BAA-4868-BAA9-B3A21B9D6B61}"/>
              </a:ext>
            </a:extLst>
          </p:cNvPr>
          <p:cNvSpPr/>
          <p:nvPr/>
        </p:nvSpPr>
        <p:spPr>
          <a:xfrm>
            <a:off x="6921152" y="3418706"/>
            <a:ext cx="124438" cy="464789"/>
          </a:xfrm>
          <a:prstGeom prst="rightBracket">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2000"/>
          </a:p>
        </p:txBody>
      </p:sp>
      <p:sp>
        <p:nvSpPr>
          <p:cNvPr id="47" name="矩形 46">
            <a:extLst>
              <a:ext uri="{FF2B5EF4-FFF2-40B4-BE49-F238E27FC236}">
                <a16:creationId xmlns:a16="http://schemas.microsoft.com/office/drawing/2014/main" xmlns="" id="{56AD07F9-E2D6-4C11-BE96-D9BD7B466EA5}"/>
              </a:ext>
            </a:extLst>
          </p:cNvPr>
          <p:cNvSpPr/>
          <p:nvPr/>
        </p:nvSpPr>
        <p:spPr>
          <a:xfrm>
            <a:off x="886523" y="4344851"/>
            <a:ext cx="7696186" cy="1754326"/>
          </a:xfrm>
          <a:prstGeom prst="rect">
            <a:avLst/>
          </a:prstGeom>
        </p:spPr>
        <p:txBody>
          <a:bodyPr wrap="square">
            <a:spAutoFit/>
          </a:bodyPr>
          <a:lstStyle/>
          <a:p>
            <a:pPr algn="just">
              <a:spcAft>
                <a:spcPts val="0"/>
              </a:spcAft>
            </a:pPr>
            <a:r>
              <a:rPr lang="zh-CN" altLang="zh-CN" kern="100" dirty="0">
                <a:latin typeface="+mn-ea"/>
                <a:cs typeface="Times New Roman" panose="02020603050405020304" pitchFamily="18" charset="0"/>
              </a:rPr>
              <a:t>时序逻辑电路主要有两个特点：</a:t>
            </a:r>
          </a:p>
          <a:p>
            <a:pPr algn="just">
              <a:spcAft>
                <a:spcPts val="0"/>
              </a:spcAft>
            </a:pPr>
            <a:r>
              <a:rPr lang="zh-CN" altLang="zh-CN" kern="100" dirty="0">
                <a:latin typeface="+mn-ea"/>
                <a:cs typeface="Times New Roman" panose="02020603050405020304" pitchFamily="18" charset="0"/>
              </a:rPr>
              <a:t>第一，时序电路包含组合逻辑电路和存储两部分，存储电路具有记忆功能，这个记忆功能，通常用触发器构成；</a:t>
            </a:r>
          </a:p>
          <a:p>
            <a:pPr algn="just">
              <a:spcAft>
                <a:spcPts val="0"/>
              </a:spcAft>
            </a:pPr>
            <a:r>
              <a:rPr lang="zh-CN" altLang="zh-CN" kern="100" dirty="0">
                <a:latin typeface="+mn-ea"/>
                <a:cs typeface="Times New Roman" panose="02020603050405020304" pitchFamily="18" charset="0"/>
              </a:rPr>
              <a:t>第二，存储电路的状态反馈到组合逻辑电路的输入端，与外部输入信号共同决定组合逻辑电路的输出。组合逻辑电路的输出，除了包含外部的输出之外，还包含连接到存储电路的内部输出，将控制存储电路的状态转移。</a:t>
            </a:r>
          </a:p>
        </p:txBody>
      </p:sp>
    </p:spTree>
    <p:extLst>
      <p:ext uri="{BB962C8B-B14F-4D97-AF65-F5344CB8AC3E}">
        <p14:creationId xmlns:p14="http://schemas.microsoft.com/office/powerpoint/2010/main" xmlns="" val="2209358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xmlns="" id="{80A3C202-4FDF-4115-BD3C-3C658AF8EAFC}"/>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377998AA-D506-407B-8410-D974A97332AA}"/>
              </a:ext>
            </a:extLst>
          </p:cNvPr>
          <p:cNvSpPr>
            <a:spLocks noGrp="1"/>
          </p:cNvSpPr>
          <p:nvPr>
            <p:ph type="sldNum" sz="quarter" idx="12"/>
          </p:nvPr>
        </p:nvSpPr>
        <p:spPr/>
        <p:txBody>
          <a:bodyPr/>
          <a:lstStyle/>
          <a:p>
            <a:fld id="{16C91165-77CD-44FD-A680-25CE3BA877DA}" type="slidenum">
              <a:rPr lang="en-US" altLang="zh-CN" smtClean="0"/>
              <a:pPr/>
              <a:t>10</a:t>
            </a:fld>
            <a:endParaRPr lang="en-US" altLang="zh-CN"/>
          </a:p>
        </p:txBody>
      </p:sp>
      <p:pic>
        <p:nvPicPr>
          <p:cNvPr id="11" name="Picture 4" descr="7474zzb">
            <a:extLst>
              <a:ext uri="{FF2B5EF4-FFF2-40B4-BE49-F238E27FC236}">
                <a16:creationId xmlns:a16="http://schemas.microsoft.com/office/drawing/2014/main" xmlns="" id="{8B06F320-801A-4D8E-9B94-5FEB2FB1CE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76102" y="889534"/>
            <a:ext cx="4879789" cy="16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5">
            <a:extLst>
              <a:ext uri="{FF2B5EF4-FFF2-40B4-BE49-F238E27FC236}">
                <a16:creationId xmlns:a16="http://schemas.microsoft.com/office/drawing/2014/main" xmlns="" id="{222E1544-9BDE-4179-BB58-2206B2C23DC5}"/>
              </a:ext>
            </a:extLst>
          </p:cNvPr>
          <p:cNvSpPr txBox="1">
            <a:spLocks noChangeArrowheads="1"/>
          </p:cNvSpPr>
          <p:nvPr/>
        </p:nvSpPr>
        <p:spPr bwMode="auto">
          <a:xfrm>
            <a:off x="4991216" y="2614751"/>
            <a:ext cx="3505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7474</a:t>
            </a:r>
            <a:r>
              <a:rPr lang="zh-CN" altLang="en-US" dirty="0"/>
              <a:t>的工作模式和真值表</a:t>
            </a:r>
          </a:p>
        </p:txBody>
      </p:sp>
      <p:pic>
        <p:nvPicPr>
          <p:cNvPr id="14" name="图片 13">
            <a:extLst>
              <a:ext uri="{FF2B5EF4-FFF2-40B4-BE49-F238E27FC236}">
                <a16:creationId xmlns:a16="http://schemas.microsoft.com/office/drawing/2014/main" xmlns="" id="{211C5ADB-E1A6-49E0-9FEE-48000C953056}"/>
              </a:ext>
            </a:extLst>
          </p:cNvPr>
          <p:cNvPicPr>
            <a:picLocks noChangeAspect="1"/>
          </p:cNvPicPr>
          <p:nvPr/>
        </p:nvPicPr>
        <p:blipFill rotWithShape="1">
          <a:blip r:embed="rId3">
            <a:extLst>
              <a:ext uri="{28A0092B-C50C-407E-A947-70E740481C1C}">
                <a14:useLocalDpi xmlns:a14="http://schemas.microsoft.com/office/drawing/2010/main" xmlns="" val="0"/>
              </a:ext>
            </a:extLst>
          </a:blip>
          <a:srcRect t="27967" b="15464"/>
          <a:stretch/>
        </p:blipFill>
        <p:spPr>
          <a:xfrm>
            <a:off x="463796" y="1914316"/>
            <a:ext cx="1651000" cy="1491164"/>
          </a:xfrm>
          <a:prstGeom prst="rect">
            <a:avLst/>
          </a:prstGeom>
        </p:spPr>
      </p:pic>
      <p:sp>
        <p:nvSpPr>
          <p:cNvPr id="18" name="Text Box 6">
            <a:extLst>
              <a:ext uri="{FF2B5EF4-FFF2-40B4-BE49-F238E27FC236}">
                <a16:creationId xmlns:a16="http://schemas.microsoft.com/office/drawing/2014/main" xmlns="" id="{100697CB-68DD-49D8-8AE8-B030579DB976}"/>
              </a:ext>
            </a:extLst>
          </p:cNvPr>
          <p:cNvSpPr txBox="1">
            <a:spLocks noChangeArrowheads="1"/>
          </p:cNvSpPr>
          <p:nvPr/>
        </p:nvSpPr>
        <p:spPr bwMode="auto">
          <a:xfrm>
            <a:off x="341022" y="777531"/>
            <a:ext cx="2686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solidFill>
                  <a:schemeClr val="accent3">
                    <a:lumMod val="75000"/>
                  </a:schemeClr>
                </a:solidFill>
              </a:rPr>
              <a:t>7474 D</a:t>
            </a:r>
            <a:r>
              <a:rPr lang="zh-CN" altLang="en-US" b="1" dirty="0">
                <a:solidFill>
                  <a:schemeClr val="accent3">
                    <a:lumMod val="75000"/>
                  </a:schemeClr>
                </a:solidFill>
              </a:rPr>
              <a:t>触发器</a:t>
            </a:r>
          </a:p>
        </p:txBody>
      </p:sp>
      <p:pic>
        <p:nvPicPr>
          <p:cNvPr id="19" name="Picture 2">
            <a:extLst>
              <a:ext uri="{FF2B5EF4-FFF2-40B4-BE49-F238E27FC236}">
                <a16:creationId xmlns:a16="http://schemas.microsoft.com/office/drawing/2014/main" xmlns="" id="{D888749A-403B-4DD9-994A-8EE7FEA87434}"/>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7992" y="3744729"/>
            <a:ext cx="4120223" cy="210672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图片 19">
            <a:extLst>
              <a:ext uri="{FF2B5EF4-FFF2-40B4-BE49-F238E27FC236}">
                <a16:creationId xmlns:a16="http://schemas.microsoft.com/office/drawing/2014/main" xmlns="" id="{8732E73D-E880-46B2-BF19-AF14636B587C}"/>
              </a:ext>
            </a:extLst>
          </p:cNvPr>
          <p:cNvPicPr>
            <a:picLocks noChangeAspect="1"/>
          </p:cNvPicPr>
          <p:nvPr/>
        </p:nvPicPr>
        <p:blipFill rotWithShape="1">
          <a:blip r:embed="rId3">
            <a:extLst>
              <a:ext uri="{28A0092B-C50C-407E-A947-70E740481C1C}">
                <a14:useLocalDpi xmlns:a14="http://schemas.microsoft.com/office/drawing/2010/main" xmlns="" val="0"/>
              </a:ext>
            </a:extLst>
          </a:blip>
          <a:srcRect t="27967" b="15464"/>
          <a:stretch/>
        </p:blipFill>
        <p:spPr>
          <a:xfrm>
            <a:off x="2298104" y="1828568"/>
            <a:ext cx="1651000" cy="1491164"/>
          </a:xfrm>
          <a:prstGeom prst="rect">
            <a:avLst/>
          </a:prstGeom>
        </p:spPr>
      </p:pic>
      <p:sp>
        <p:nvSpPr>
          <p:cNvPr id="36" name="任意多边形: 形状 35">
            <a:extLst>
              <a:ext uri="{FF2B5EF4-FFF2-40B4-BE49-F238E27FC236}">
                <a16:creationId xmlns:a16="http://schemas.microsoft.com/office/drawing/2014/main" xmlns="" id="{8E8820AC-C51A-476D-9018-3B3407A40175}"/>
              </a:ext>
            </a:extLst>
          </p:cNvPr>
          <p:cNvSpPr/>
          <p:nvPr/>
        </p:nvSpPr>
        <p:spPr>
          <a:xfrm>
            <a:off x="2171106" y="2466686"/>
            <a:ext cx="1555750" cy="911225"/>
          </a:xfrm>
          <a:custGeom>
            <a:avLst/>
            <a:gdLst>
              <a:gd name="connsiteX0" fmla="*/ 562144 w 1537586"/>
              <a:gd name="connsiteY0" fmla="*/ 31750 h 950020"/>
              <a:gd name="connsiteX1" fmla="*/ 546269 w 1537586"/>
              <a:gd name="connsiteY1" fmla="*/ 41275 h 950020"/>
              <a:gd name="connsiteX2" fmla="*/ 504994 w 1537586"/>
              <a:gd name="connsiteY2" fmla="*/ 31750 h 950020"/>
              <a:gd name="connsiteX3" fmla="*/ 441494 w 1537586"/>
              <a:gd name="connsiteY3" fmla="*/ 28575 h 950020"/>
              <a:gd name="connsiteX4" fmla="*/ 282744 w 1537586"/>
              <a:gd name="connsiteY4" fmla="*/ 15875 h 950020"/>
              <a:gd name="connsiteX5" fmla="*/ 165269 w 1537586"/>
              <a:gd name="connsiteY5" fmla="*/ 6350 h 950020"/>
              <a:gd name="connsiteX6" fmla="*/ 35094 w 1537586"/>
              <a:gd name="connsiteY6" fmla="*/ 0 h 950020"/>
              <a:gd name="connsiteX7" fmla="*/ 22394 w 1537586"/>
              <a:gd name="connsiteY7" fmla="*/ 12700 h 950020"/>
              <a:gd name="connsiteX8" fmla="*/ 19219 w 1537586"/>
              <a:gd name="connsiteY8" fmla="*/ 200025 h 950020"/>
              <a:gd name="connsiteX9" fmla="*/ 16044 w 1537586"/>
              <a:gd name="connsiteY9" fmla="*/ 349250 h 950020"/>
              <a:gd name="connsiteX10" fmla="*/ 6519 w 1537586"/>
              <a:gd name="connsiteY10" fmla="*/ 577850 h 950020"/>
              <a:gd name="connsiteX11" fmla="*/ 3344 w 1537586"/>
              <a:gd name="connsiteY11" fmla="*/ 644525 h 950020"/>
              <a:gd name="connsiteX12" fmla="*/ 3344 w 1537586"/>
              <a:gd name="connsiteY12" fmla="*/ 774700 h 950020"/>
              <a:gd name="connsiteX13" fmla="*/ 9694 w 1537586"/>
              <a:gd name="connsiteY13" fmla="*/ 803275 h 950020"/>
              <a:gd name="connsiteX14" fmla="*/ 12869 w 1537586"/>
              <a:gd name="connsiteY14" fmla="*/ 822325 h 950020"/>
              <a:gd name="connsiteX15" fmla="*/ 31919 w 1537586"/>
              <a:gd name="connsiteY15" fmla="*/ 828675 h 950020"/>
              <a:gd name="connsiteX16" fmla="*/ 136694 w 1537586"/>
              <a:gd name="connsiteY16" fmla="*/ 835025 h 950020"/>
              <a:gd name="connsiteX17" fmla="*/ 203369 w 1537586"/>
              <a:gd name="connsiteY17" fmla="*/ 850900 h 950020"/>
              <a:gd name="connsiteX18" fmla="*/ 238294 w 1537586"/>
              <a:gd name="connsiteY18" fmla="*/ 854075 h 950020"/>
              <a:gd name="connsiteX19" fmla="*/ 320844 w 1537586"/>
              <a:gd name="connsiteY19" fmla="*/ 866775 h 950020"/>
              <a:gd name="connsiteX20" fmla="*/ 428794 w 1537586"/>
              <a:gd name="connsiteY20" fmla="*/ 869950 h 950020"/>
              <a:gd name="connsiteX21" fmla="*/ 533569 w 1537586"/>
              <a:gd name="connsiteY21" fmla="*/ 879475 h 950020"/>
              <a:gd name="connsiteX22" fmla="*/ 625644 w 1537586"/>
              <a:gd name="connsiteY22" fmla="*/ 885825 h 950020"/>
              <a:gd name="connsiteX23" fmla="*/ 663744 w 1537586"/>
              <a:gd name="connsiteY23" fmla="*/ 889000 h 950020"/>
              <a:gd name="connsiteX24" fmla="*/ 758994 w 1537586"/>
              <a:gd name="connsiteY24" fmla="*/ 892175 h 950020"/>
              <a:gd name="connsiteX25" fmla="*/ 841544 w 1537586"/>
              <a:gd name="connsiteY25" fmla="*/ 898525 h 950020"/>
              <a:gd name="connsiteX26" fmla="*/ 873294 w 1537586"/>
              <a:gd name="connsiteY26" fmla="*/ 901700 h 950020"/>
              <a:gd name="connsiteX27" fmla="*/ 1108244 w 1537586"/>
              <a:gd name="connsiteY27" fmla="*/ 917575 h 950020"/>
              <a:gd name="connsiteX28" fmla="*/ 1213019 w 1537586"/>
              <a:gd name="connsiteY28" fmla="*/ 930275 h 950020"/>
              <a:gd name="connsiteX29" fmla="*/ 1343194 w 1537586"/>
              <a:gd name="connsiteY29" fmla="*/ 942975 h 950020"/>
              <a:gd name="connsiteX30" fmla="*/ 1387644 w 1537586"/>
              <a:gd name="connsiteY30" fmla="*/ 949325 h 950020"/>
              <a:gd name="connsiteX31" fmla="*/ 1498769 w 1537586"/>
              <a:gd name="connsiteY31" fmla="*/ 942975 h 950020"/>
              <a:gd name="connsiteX32" fmla="*/ 1501944 w 1537586"/>
              <a:gd name="connsiteY32" fmla="*/ 933450 h 950020"/>
              <a:gd name="connsiteX33" fmla="*/ 1492419 w 1537586"/>
              <a:gd name="connsiteY33" fmla="*/ 409575 h 950020"/>
              <a:gd name="connsiteX34" fmla="*/ 1486069 w 1537586"/>
              <a:gd name="connsiteY34" fmla="*/ 400050 h 950020"/>
              <a:gd name="connsiteX35" fmla="*/ 1467019 w 1537586"/>
              <a:gd name="connsiteY35" fmla="*/ 396875 h 950020"/>
              <a:gd name="connsiteX36" fmla="*/ 1428919 w 1537586"/>
              <a:gd name="connsiteY36" fmla="*/ 384175 h 950020"/>
              <a:gd name="connsiteX37" fmla="*/ 1320969 w 1537586"/>
              <a:gd name="connsiteY37" fmla="*/ 384175 h 950020"/>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16044 w 1537586"/>
              <a:gd name="connsiteY9" fmla="*/ 349250 h 944371"/>
              <a:gd name="connsiteX10" fmla="*/ 6519 w 1537586"/>
              <a:gd name="connsiteY10" fmla="*/ 577850 h 944371"/>
              <a:gd name="connsiteX11" fmla="*/ 3344 w 1537586"/>
              <a:gd name="connsiteY11" fmla="*/ 644525 h 944371"/>
              <a:gd name="connsiteX12" fmla="*/ 3344 w 1537586"/>
              <a:gd name="connsiteY12" fmla="*/ 774700 h 944371"/>
              <a:gd name="connsiteX13" fmla="*/ 9694 w 1537586"/>
              <a:gd name="connsiteY13" fmla="*/ 803275 h 944371"/>
              <a:gd name="connsiteX14" fmla="*/ 12869 w 1537586"/>
              <a:gd name="connsiteY14" fmla="*/ 822325 h 944371"/>
              <a:gd name="connsiteX15" fmla="*/ 31919 w 1537586"/>
              <a:gd name="connsiteY15" fmla="*/ 828675 h 944371"/>
              <a:gd name="connsiteX16" fmla="*/ 136694 w 1537586"/>
              <a:gd name="connsiteY16" fmla="*/ 835025 h 944371"/>
              <a:gd name="connsiteX17" fmla="*/ 203369 w 1537586"/>
              <a:gd name="connsiteY17" fmla="*/ 850900 h 944371"/>
              <a:gd name="connsiteX18" fmla="*/ 238294 w 1537586"/>
              <a:gd name="connsiteY18" fmla="*/ 854075 h 944371"/>
              <a:gd name="connsiteX19" fmla="*/ 320844 w 1537586"/>
              <a:gd name="connsiteY19" fmla="*/ 866775 h 944371"/>
              <a:gd name="connsiteX20" fmla="*/ 428794 w 1537586"/>
              <a:gd name="connsiteY20" fmla="*/ 869950 h 944371"/>
              <a:gd name="connsiteX21" fmla="*/ 533569 w 1537586"/>
              <a:gd name="connsiteY21" fmla="*/ 879475 h 944371"/>
              <a:gd name="connsiteX22" fmla="*/ 625644 w 1537586"/>
              <a:gd name="connsiteY22" fmla="*/ 885825 h 944371"/>
              <a:gd name="connsiteX23" fmla="*/ 663744 w 1537586"/>
              <a:gd name="connsiteY23" fmla="*/ 889000 h 944371"/>
              <a:gd name="connsiteX24" fmla="*/ 758994 w 1537586"/>
              <a:gd name="connsiteY24" fmla="*/ 892175 h 944371"/>
              <a:gd name="connsiteX25" fmla="*/ 841544 w 1537586"/>
              <a:gd name="connsiteY25" fmla="*/ 898525 h 944371"/>
              <a:gd name="connsiteX26" fmla="*/ 873294 w 1537586"/>
              <a:gd name="connsiteY26" fmla="*/ 901700 h 944371"/>
              <a:gd name="connsiteX27" fmla="*/ 1108244 w 1537586"/>
              <a:gd name="connsiteY27" fmla="*/ 917575 h 944371"/>
              <a:gd name="connsiteX28" fmla="*/ 1213019 w 1537586"/>
              <a:gd name="connsiteY28" fmla="*/ 930275 h 944371"/>
              <a:gd name="connsiteX29" fmla="*/ 1343194 w 1537586"/>
              <a:gd name="connsiteY29" fmla="*/ 942975 h 944371"/>
              <a:gd name="connsiteX30" fmla="*/ 1498769 w 1537586"/>
              <a:gd name="connsiteY30" fmla="*/ 942975 h 944371"/>
              <a:gd name="connsiteX31" fmla="*/ 1501944 w 1537586"/>
              <a:gd name="connsiteY31" fmla="*/ 933450 h 944371"/>
              <a:gd name="connsiteX32" fmla="*/ 1492419 w 1537586"/>
              <a:gd name="connsiteY32" fmla="*/ 409575 h 944371"/>
              <a:gd name="connsiteX33" fmla="*/ 1486069 w 1537586"/>
              <a:gd name="connsiteY33" fmla="*/ 400050 h 944371"/>
              <a:gd name="connsiteX34" fmla="*/ 1467019 w 1537586"/>
              <a:gd name="connsiteY34" fmla="*/ 396875 h 944371"/>
              <a:gd name="connsiteX35" fmla="*/ 1428919 w 1537586"/>
              <a:gd name="connsiteY35" fmla="*/ 384175 h 944371"/>
              <a:gd name="connsiteX36" fmla="*/ 1320969 w 1537586"/>
              <a:gd name="connsiteY36" fmla="*/ 384175 h 944371"/>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16044 w 1537586"/>
              <a:gd name="connsiteY9" fmla="*/ 349250 h 944371"/>
              <a:gd name="connsiteX10" fmla="*/ 6519 w 1537586"/>
              <a:gd name="connsiteY10" fmla="*/ 577850 h 944371"/>
              <a:gd name="connsiteX11" fmla="*/ 3344 w 1537586"/>
              <a:gd name="connsiteY11" fmla="*/ 644525 h 944371"/>
              <a:gd name="connsiteX12" fmla="*/ 3344 w 1537586"/>
              <a:gd name="connsiteY12" fmla="*/ 774700 h 944371"/>
              <a:gd name="connsiteX13" fmla="*/ 9694 w 1537586"/>
              <a:gd name="connsiteY13" fmla="*/ 803275 h 944371"/>
              <a:gd name="connsiteX14" fmla="*/ 12869 w 1537586"/>
              <a:gd name="connsiteY14" fmla="*/ 822325 h 944371"/>
              <a:gd name="connsiteX15" fmla="*/ 31919 w 1537586"/>
              <a:gd name="connsiteY15" fmla="*/ 828675 h 944371"/>
              <a:gd name="connsiteX16" fmla="*/ 136694 w 1537586"/>
              <a:gd name="connsiteY16" fmla="*/ 835025 h 944371"/>
              <a:gd name="connsiteX17" fmla="*/ 203369 w 1537586"/>
              <a:gd name="connsiteY17" fmla="*/ 850900 h 944371"/>
              <a:gd name="connsiteX18" fmla="*/ 238294 w 1537586"/>
              <a:gd name="connsiteY18" fmla="*/ 854075 h 944371"/>
              <a:gd name="connsiteX19" fmla="*/ 320844 w 1537586"/>
              <a:gd name="connsiteY19" fmla="*/ 866775 h 944371"/>
              <a:gd name="connsiteX20" fmla="*/ 428794 w 1537586"/>
              <a:gd name="connsiteY20" fmla="*/ 869950 h 944371"/>
              <a:gd name="connsiteX21" fmla="*/ 533569 w 1537586"/>
              <a:gd name="connsiteY21" fmla="*/ 879475 h 944371"/>
              <a:gd name="connsiteX22" fmla="*/ 625644 w 1537586"/>
              <a:gd name="connsiteY22" fmla="*/ 885825 h 944371"/>
              <a:gd name="connsiteX23" fmla="*/ 663744 w 1537586"/>
              <a:gd name="connsiteY23" fmla="*/ 889000 h 944371"/>
              <a:gd name="connsiteX24" fmla="*/ 758994 w 1537586"/>
              <a:gd name="connsiteY24" fmla="*/ 892175 h 944371"/>
              <a:gd name="connsiteX25" fmla="*/ 841544 w 1537586"/>
              <a:gd name="connsiteY25" fmla="*/ 898525 h 944371"/>
              <a:gd name="connsiteX26" fmla="*/ 1108244 w 1537586"/>
              <a:gd name="connsiteY26" fmla="*/ 917575 h 944371"/>
              <a:gd name="connsiteX27" fmla="*/ 1213019 w 1537586"/>
              <a:gd name="connsiteY27" fmla="*/ 930275 h 944371"/>
              <a:gd name="connsiteX28" fmla="*/ 1343194 w 1537586"/>
              <a:gd name="connsiteY28" fmla="*/ 942975 h 944371"/>
              <a:gd name="connsiteX29" fmla="*/ 1498769 w 1537586"/>
              <a:gd name="connsiteY29" fmla="*/ 942975 h 944371"/>
              <a:gd name="connsiteX30" fmla="*/ 1501944 w 1537586"/>
              <a:gd name="connsiteY30" fmla="*/ 933450 h 944371"/>
              <a:gd name="connsiteX31" fmla="*/ 1492419 w 1537586"/>
              <a:gd name="connsiteY31" fmla="*/ 409575 h 944371"/>
              <a:gd name="connsiteX32" fmla="*/ 1486069 w 1537586"/>
              <a:gd name="connsiteY32" fmla="*/ 400050 h 944371"/>
              <a:gd name="connsiteX33" fmla="*/ 1467019 w 1537586"/>
              <a:gd name="connsiteY33" fmla="*/ 396875 h 944371"/>
              <a:gd name="connsiteX34" fmla="*/ 1428919 w 1537586"/>
              <a:gd name="connsiteY34" fmla="*/ 384175 h 944371"/>
              <a:gd name="connsiteX35" fmla="*/ 1320969 w 1537586"/>
              <a:gd name="connsiteY35" fmla="*/ 384175 h 944371"/>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16044 w 1537586"/>
              <a:gd name="connsiteY9" fmla="*/ 349250 h 944371"/>
              <a:gd name="connsiteX10" fmla="*/ 6519 w 1537586"/>
              <a:gd name="connsiteY10" fmla="*/ 577850 h 944371"/>
              <a:gd name="connsiteX11" fmla="*/ 3344 w 1537586"/>
              <a:gd name="connsiteY11" fmla="*/ 644525 h 944371"/>
              <a:gd name="connsiteX12" fmla="*/ 3344 w 1537586"/>
              <a:gd name="connsiteY12" fmla="*/ 774700 h 944371"/>
              <a:gd name="connsiteX13" fmla="*/ 9694 w 1537586"/>
              <a:gd name="connsiteY13" fmla="*/ 803275 h 944371"/>
              <a:gd name="connsiteX14" fmla="*/ 12869 w 1537586"/>
              <a:gd name="connsiteY14" fmla="*/ 822325 h 944371"/>
              <a:gd name="connsiteX15" fmla="*/ 31919 w 1537586"/>
              <a:gd name="connsiteY15" fmla="*/ 828675 h 944371"/>
              <a:gd name="connsiteX16" fmla="*/ 136694 w 1537586"/>
              <a:gd name="connsiteY16" fmla="*/ 835025 h 944371"/>
              <a:gd name="connsiteX17" fmla="*/ 203369 w 1537586"/>
              <a:gd name="connsiteY17" fmla="*/ 850900 h 944371"/>
              <a:gd name="connsiteX18" fmla="*/ 238294 w 1537586"/>
              <a:gd name="connsiteY18" fmla="*/ 854075 h 944371"/>
              <a:gd name="connsiteX19" fmla="*/ 320844 w 1537586"/>
              <a:gd name="connsiteY19" fmla="*/ 866775 h 944371"/>
              <a:gd name="connsiteX20" fmla="*/ 428794 w 1537586"/>
              <a:gd name="connsiteY20" fmla="*/ 869950 h 944371"/>
              <a:gd name="connsiteX21" fmla="*/ 533569 w 1537586"/>
              <a:gd name="connsiteY21" fmla="*/ 879475 h 944371"/>
              <a:gd name="connsiteX22" fmla="*/ 625644 w 1537586"/>
              <a:gd name="connsiteY22" fmla="*/ 885825 h 944371"/>
              <a:gd name="connsiteX23" fmla="*/ 758994 w 1537586"/>
              <a:gd name="connsiteY23" fmla="*/ 892175 h 944371"/>
              <a:gd name="connsiteX24" fmla="*/ 841544 w 1537586"/>
              <a:gd name="connsiteY24" fmla="*/ 898525 h 944371"/>
              <a:gd name="connsiteX25" fmla="*/ 1108244 w 1537586"/>
              <a:gd name="connsiteY25" fmla="*/ 917575 h 944371"/>
              <a:gd name="connsiteX26" fmla="*/ 1213019 w 1537586"/>
              <a:gd name="connsiteY26" fmla="*/ 930275 h 944371"/>
              <a:gd name="connsiteX27" fmla="*/ 1343194 w 1537586"/>
              <a:gd name="connsiteY27" fmla="*/ 942975 h 944371"/>
              <a:gd name="connsiteX28" fmla="*/ 1498769 w 1537586"/>
              <a:gd name="connsiteY28" fmla="*/ 942975 h 944371"/>
              <a:gd name="connsiteX29" fmla="*/ 1501944 w 1537586"/>
              <a:gd name="connsiteY29" fmla="*/ 933450 h 944371"/>
              <a:gd name="connsiteX30" fmla="*/ 1492419 w 1537586"/>
              <a:gd name="connsiteY30" fmla="*/ 409575 h 944371"/>
              <a:gd name="connsiteX31" fmla="*/ 1486069 w 1537586"/>
              <a:gd name="connsiteY31" fmla="*/ 400050 h 944371"/>
              <a:gd name="connsiteX32" fmla="*/ 1467019 w 1537586"/>
              <a:gd name="connsiteY32" fmla="*/ 396875 h 944371"/>
              <a:gd name="connsiteX33" fmla="*/ 1428919 w 1537586"/>
              <a:gd name="connsiteY33" fmla="*/ 384175 h 944371"/>
              <a:gd name="connsiteX34" fmla="*/ 1320969 w 1537586"/>
              <a:gd name="connsiteY34" fmla="*/ 384175 h 944371"/>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16044 w 1537586"/>
              <a:gd name="connsiteY9" fmla="*/ 349250 h 944371"/>
              <a:gd name="connsiteX10" fmla="*/ 6519 w 1537586"/>
              <a:gd name="connsiteY10" fmla="*/ 577850 h 944371"/>
              <a:gd name="connsiteX11" fmla="*/ 3344 w 1537586"/>
              <a:gd name="connsiteY11" fmla="*/ 644525 h 944371"/>
              <a:gd name="connsiteX12" fmla="*/ 3344 w 1537586"/>
              <a:gd name="connsiteY12" fmla="*/ 774700 h 944371"/>
              <a:gd name="connsiteX13" fmla="*/ 9694 w 1537586"/>
              <a:gd name="connsiteY13" fmla="*/ 803275 h 944371"/>
              <a:gd name="connsiteX14" fmla="*/ 12869 w 1537586"/>
              <a:gd name="connsiteY14" fmla="*/ 822325 h 944371"/>
              <a:gd name="connsiteX15" fmla="*/ 31919 w 1537586"/>
              <a:gd name="connsiteY15" fmla="*/ 828675 h 944371"/>
              <a:gd name="connsiteX16" fmla="*/ 203369 w 1537586"/>
              <a:gd name="connsiteY16" fmla="*/ 850900 h 944371"/>
              <a:gd name="connsiteX17" fmla="*/ 238294 w 1537586"/>
              <a:gd name="connsiteY17" fmla="*/ 854075 h 944371"/>
              <a:gd name="connsiteX18" fmla="*/ 320844 w 1537586"/>
              <a:gd name="connsiteY18" fmla="*/ 866775 h 944371"/>
              <a:gd name="connsiteX19" fmla="*/ 428794 w 1537586"/>
              <a:gd name="connsiteY19" fmla="*/ 869950 h 944371"/>
              <a:gd name="connsiteX20" fmla="*/ 533569 w 1537586"/>
              <a:gd name="connsiteY20" fmla="*/ 879475 h 944371"/>
              <a:gd name="connsiteX21" fmla="*/ 625644 w 1537586"/>
              <a:gd name="connsiteY21" fmla="*/ 885825 h 944371"/>
              <a:gd name="connsiteX22" fmla="*/ 758994 w 1537586"/>
              <a:gd name="connsiteY22" fmla="*/ 892175 h 944371"/>
              <a:gd name="connsiteX23" fmla="*/ 841544 w 1537586"/>
              <a:gd name="connsiteY23" fmla="*/ 898525 h 944371"/>
              <a:gd name="connsiteX24" fmla="*/ 1108244 w 1537586"/>
              <a:gd name="connsiteY24" fmla="*/ 917575 h 944371"/>
              <a:gd name="connsiteX25" fmla="*/ 1213019 w 1537586"/>
              <a:gd name="connsiteY25" fmla="*/ 930275 h 944371"/>
              <a:gd name="connsiteX26" fmla="*/ 1343194 w 1537586"/>
              <a:gd name="connsiteY26" fmla="*/ 942975 h 944371"/>
              <a:gd name="connsiteX27" fmla="*/ 1498769 w 1537586"/>
              <a:gd name="connsiteY27" fmla="*/ 942975 h 944371"/>
              <a:gd name="connsiteX28" fmla="*/ 1501944 w 1537586"/>
              <a:gd name="connsiteY28" fmla="*/ 933450 h 944371"/>
              <a:gd name="connsiteX29" fmla="*/ 1492419 w 1537586"/>
              <a:gd name="connsiteY29" fmla="*/ 409575 h 944371"/>
              <a:gd name="connsiteX30" fmla="*/ 1486069 w 1537586"/>
              <a:gd name="connsiteY30" fmla="*/ 400050 h 944371"/>
              <a:gd name="connsiteX31" fmla="*/ 1467019 w 1537586"/>
              <a:gd name="connsiteY31" fmla="*/ 396875 h 944371"/>
              <a:gd name="connsiteX32" fmla="*/ 1428919 w 1537586"/>
              <a:gd name="connsiteY32" fmla="*/ 384175 h 944371"/>
              <a:gd name="connsiteX33" fmla="*/ 1320969 w 1537586"/>
              <a:gd name="connsiteY33" fmla="*/ 384175 h 944371"/>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16044 w 1537586"/>
              <a:gd name="connsiteY9" fmla="*/ 349250 h 944371"/>
              <a:gd name="connsiteX10" fmla="*/ 6519 w 1537586"/>
              <a:gd name="connsiteY10" fmla="*/ 577850 h 944371"/>
              <a:gd name="connsiteX11" fmla="*/ 3344 w 1537586"/>
              <a:gd name="connsiteY11" fmla="*/ 644525 h 944371"/>
              <a:gd name="connsiteX12" fmla="*/ 3344 w 1537586"/>
              <a:gd name="connsiteY12" fmla="*/ 774700 h 944371"/>
              <a:gd name="connsiteX13" fmla="*/ 9694 w 1537586"/>
              <a:gd name="connsiteY13" fmla="*/ 803275 h 944371"/>
              <a:gd name="connsiteX14" fmla="*/ 12869 w 1537586"/>
              <a:gd name="connsiteY14" fmla="*/ 822325 h 944371"/>
              <a:gd name="connsiteX15" fmla="*/ 31919 w 1537586"/>
              <a:gd name="connsiteY15" fmla="*/ 828675 h 944371"/>
              <a:gd name="connsiteX16" fmla="*/ 203369 w 1537586"/>
              <a:gd name="connsiteY16" fmla="*/ 850900 h 944371"/>
              <a:gd name="connsiteX17" fmla="*/ 238294 w 1537586"/>
              <a:gd name="connsiteY17" fmla="*/ 854075 h 944371"/>
              <a:gd name="connsiteX18" fmla="*/ 320844 w 1537586"/>
              <a:gd name="connsiteY18" fmla="*/ 866775 h 944371"/>
              <a:gd name="connsiteX19" fmla="*/ 428794 w 1537586"/>
              <a:gd name="connsiteY19" fmla="*/ 869950 h 944371"/>
              <a:gd name="connsiteX20" fmla="*/ 625644 w 1537586"/>
              <a:gd name="connsiteY20" fmla="*/ 885825 h 944371"/>
              <a:gd name="connsiteX21" fmla="*/ 758994 w 1537586"/>
              <a:gd name="connsiteY21" fmla="*/ 892175 h 944371"/>
              <a:gd name="connsiteX22" fmla="*/ 841544 w 1537586"/>
              <a:gd name="connsiteY22" fmla="*/ 898525 h 944371"/>
              <a:gd name="connsiteX23" fmla="*/ 1108244 w 1537586"/>
              <a:gd name="connsiteY23" fmla="*/ 917575 h 944371"/>
              <a:gd name="connsiteX24" fmla="*/ 1213019 w 1537586"/>
              <a:gd name="connsiteY24" fmla="*/ 930275 h 944371"/>
              <a:gd name="connsiteX25" fmla="*/ 1343194 w 1537586"/>
              <a:gd name="connsiteY25" fmla="*/ 942975 h 944371"/>
              <a:gd name="connsiteX26" fmla="*/ 1498769 w 1537586"/>
              <a:gd name="connsiteY26" fmla="*/ 942975 h 944371"/>
              <a:gd name="connsiteX27" fmla="*/ 1501944 w 1537586"/>
              <a:gd name="connsiteY27" fmla="*/ 933450 h 944371"/>
              <a:gd name="connsiteX28" fmla="*/ 1492419 w 1537586"/>
              <a:gd name="connsiteY28" fmla="*/ 409575 h 944371"/>
              <a:gd name="connsiteX29" fmla="*/ 1486069 w 1537586"/>
              <a:gd name="connsiteY29" fmla="*/ 400050 h 944371"/>
              <a:gd name="connsiteX30" fmla="*/ 1467019 w 1537586"/>
              <a:gd name="connsiteY30" fmla="*/ 396875 h 944371"/>
              <a:gd name="connsiteX31" fmla="*/ 1428919 w 1537586"/>
              <a:gd name="connsiteY31" fmla="*/ 384175 h 944371"/>
              <a:gd name="connsiteX32" fmla="*/ 1320969 w 1537586"/>
              <a:gd name="connsiteY32" fmla="*/ 384175 h 944371"/>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16044 w 1537586"/>
              <a:gd name="connsiteY9" fmla="*/ 349250 h 944371"/>
              <a:gd name="connsiteX10" fmla="*/ 6519 w 1537586"/>
              <a:gd name="connsiteY10" fmla="*/ 577850 h 944371"/>
              <a:gd name="connsiteX11" fmla="*/ 3344 w 1537586"/>
              <a:gd name="connsiteY11" fmla="*/ 644525 h 944371"/>
              <a:gd name="connsiteX12" fmla="*/ 3344 w 1537586"/>
              <a:gd name="connsiteY12" fmla="*/ 774700 h 944371"/>
              <a:gd name="connsiteX13" fmla="*/ 9694 w 1537586"/>
              <a:gd name="connsiteY13" fmla="*/ 803275 h 944371"/>
              <a:gd name="connsiteX14" fmla="*/ 12869 w 1537586"/>
              <a:gd name="connsiteY14" fmla="*/ 822325 h 944371"/>
              <a:gd name="connsiteX15" fmla="*/ 31919 w 1537586"/>
              <a:gd name="connsiteY15" fmla="*/ 828675 h 944371"/>
              <a:gd name="connsiteX16" fmla="*/ 203369 w 1537586"/>
              <a:gd name="connsiteY16" fmla="*/ 850900 h 944371"/>
              <a:gd name="connsiteX17" fmla="*/ 238294 w 1537586"/>
              <a:gd name="connsiteY17" fmla="*/ 854075 h 944371"/>
              <a:gd name="connsiteX18" fmla="*/ 320844 w 1537586"/>
              <a:gd name="connsiteY18" fmla="*/ 866775 h 944371"/>
              <a:gd name="connsiteX19" fmla="*/ 428794 w 1537586"/>
              <a:gd name="connsiteY19" fmla="*/ 869950 h 944371"/>
              <a:gd name="connsiteX20" fmla="*/ 625644 w 1537586"/>
              <a:gd name="connsiteY20" fmla="*/ 885825 h 944371"/>
              <a:gd name="connsiteX21" fmla="*/ 841544 w 1537586"/>
              <a:gd name="connsiteY21" fmla="*/ 898525 h 944371"/>
              <a:gd name="connsiteX22" fmla="*/ 1108244 w 1537586"/>
              <a:gd name="connsiteY22" fmla="*/ 917575 h 944371"/>
              <a:gd name="connsiteX23" fmla="*/ 1213019 w 1537586"/>
              <a:gd name="connsiteY23" fmla="*/ 930275 h 944371"/>
              <a:gd name="connsiteX24" fmla="*/ 1343194 w 1537586"/>
              <a:gd name="connsiteY24" fmla="*/ 942975 h 944371"/>
              <a:gd name="connsiteX25" fmla="*/ 1498769 w 1537586"/>
              <a:gd name="connsiteY25" fmla="*/ 942975 h 944371"/>
              <a:gd name="connsiteX26" fmla="*/ 1501944 w 1537586"/>
              <a:gd name="connsiteY26" fmla="*/ 933450 h 944371"/>
              <a:gd name="connsiteX27" fmla="*/ 1492419 w 1537586"/>
              <a:gd name="connsiteY27" fmla="*/ 409575 h 944371"/>
              <a:gd name="connsiteX28" fmla="*/ 1486069 w 1537586"/>
              <a:gd name="connsiteY28" fmla="*/ 400050 h 944371"/>
              <a:gd name="connsiteX29" fmla="*/ 1467019 w 1537586"/>
              <a:gd name="connsiteY29" fmla="*/ 396875 h 944371"/>
              <a:gd name="connsiteX30" fmla="*/ 1428919 w 1537586"/>
              <a:gd name="connsiteY30" fmla="*/ 384175 h 944371"/>
              <a:gd name="connsiteX31" fmla="*/ 1320969 w 1537586"/>
              <a:gd name="connsiteY31" fmla="*/ 384175 h 944371"/>
              <a:gd name="connsiteX0" fmla="*/ 562144 w 1537586"/>
              <a:gd name="connsiteY0" fmla="*/ 31750 h 944371"/>
              <a:gd name="connsiteX1" fmla="*/ 546269 w 1537586"/>
              <a:gd name="connsiteY1" fmla="*/ 41275 h 944371"/>
              <a:gd name="connsiteX2" fmla="*/ 504994 w 1537586"/>
              <a:gd name="connsiteY2" fmla="*/ 31750 h 944371"/>
              <a:gd name="connsiteX3" fmla="*/ 441494 w 1537586"/>
              <a:gd name="connsiteY3" fmla="*/ 28575 h 944371"/>
              <a:gd name="connsiteX4" fmla="*/ 282744 w 1537586"/>
              <a:gd name="connsiteY4" fmla="*/ 15875 h 944371"/>
              <a:gd name="connsiteX5" fmla="*/ 165269 w 1537586"/>
              <a:gd name="connsiteY5" fmla="*/ 6350 h 944371"/>
              <a:gd name="connsiteX6" fmla="*/ 35094 w 1537586"/>
              <a:gd name="connsiteY6" fmla="*/ 0 h 944371"/>
              <a:gd name="connsiteX7" fmla="*/ 22394 w 1537586"/>
              <a:gd name="connsiteY7" fmla="*/ 12700 h 944371"/>
              <a:gd name="connsiteX8" fmla="*/ 19219 w 1537586"/>
              <a:gd name="connsiteY8" fmla="*/ 200025 h 944371"/>
              <a:gd name="connsiteX9" fmla="*/ 6519 w 1537586"/>
              <a:gd name="connsiteY9" fmla="*/ 577850 h 944371"/>
              <a:gd name="connsiteX10" fmla="*/ 3344 w 1537586"/>
              <a:gd name="connsiteY10" fmla="*/ 644525 h 944371"/>
              <a:gd name="connsiteX11" fmla="*/ 3344 w 1537586"/>
              <a:gd name="connsiteY11" fmla="*/ 774700 h 944371"/>
              <a:gd name="connsiteX12" fmla="*/ 9694 w 1537586"/>
              <a:gd name="connsiteY12" fmla="*/ 803275 h 944371"/>
              <a:gd name="connsiteX13" fmla="*/ 12869 w 1537586"/>
              <a:gd name="connsiteY13" fmla="*/ 822325 h 944371"/>
              <a:gd name="connsiteX14" fmla="*/ 31919 w 1537586"/>
              <a:gd name="connsiteY14" fmla="*/ 828675 h 944371"/>
              <a:gd name="connsiteX15" fmla="*/ 203369 w 1537586"/>
              <a:gd name="connsiteY15" fmla="*/ 850900 h 944371"/>
              <a:gd name="connsiteX16" fmla="*/ 238294 w 1537586"/>
              <a:gd name="connsiteY16" fmla="*/ 854075 h 944371"/>
              <a:gd name="connsiteX17" fmla="*/ 320844 w 1537586"/>
              <a:gd name="connsiteY17" fmla="*/ 866775 h 944371"/>
              <a:gd name="connsiteX18" fmla="*/ 428794 w 1537586"/>
              <a:gd name="connsiteY18" fmla="*/ 869950 h 944371"/>
              <a:gd name="connsiteX19" fmla="*/ 625644 w 1537586"/>
              <a:gd name="connsiteY19" fmla="*/ 885825 h 944371"/>
              <a:gd name="connsiteX20" fmla="*/ 841544 w 1537586"/>
              <a:gd name="connsiteY20" fmla="*/ 898525 h 944371"/>
              <a:gd name="connsiteX21" fmla="*/ 1108244 w 1537586"/>
              <a:gd name="connsiteY21" fmla="*/ 917575 h 944371"/>
              <a:gd name="connsiteX22" fmla="*/ 1213019 w 1537586"/>
              <a:gd name="connsiteY22" fmla="*/ 930275 h 944371"/>
              <a:gd name="connsiteX23" fmla="*/ 1343194 w 1537586"/>
              <a:gd name="connsiteY23" fmla="*/ 942975 h 944371"/>
              <a:gd name="connsiteX24" fmla="*/ 1498769 w 1537586"/>
              <a:gd name="connsiteY24" fmla="*/ 942975 h 944371"/>
              <a:gd name="connsiteX25" fmla="*/ 1501944 w 1537586"/>
              <a:gd name="connsiteY25" fmla="*/ 933450 h 944371"/>
              <a:gd name="connsiteX26" fmla="*/ 1492419 w 1537586"/>
              <a:gd name="connsiteY26" fmla="*/ 409575 h 944371"/>
              <a:gd name="connsiteX27" fmla="*/ 1486069 w 1537586"/>
              <a:gd name="connsiteY27" fmla="*/ 400050 h 944371"/>
              <a:gd name="connsiteX28" fmla="*/ 1467019 w 1537586"/>
              <a:gd name="connsiteY28" fmla="*/ 396875 h 944371"/>
              <a:gd name="connsiteX29" fmla="*/ 1428919 w 1537586"/>
              <a:gd name="connsiteY29" fmla="*/ 384175 h 944371"/>
              <a:gd name="connsiteX30" fmla="*/ 1320969 w 1537586"/>
              <a:gd name="connsiteY30" fmla="*/ 384175 h 944371"/>
              <a:gd name="connsiteX0" fmla="*/ 562144 w 1537586"/>
              <a:gd name="connsiteY0" fmla="*/ 64673 h 977294"/>
              <a:gd name="connsiteX1" fmla="*/ 546269 w 1537586"/>
              <a:gd name="connsiteY1" fmla="*/ 74198 h 977294"/>
              <a:gd name="connsiteX2" fmla="*/ 504994 w 1537586"/>
              <a:gd name="connsiteY2" fmla="*/ 64673 h 977294"/>
              <a:gd name="connsiteX3" fmla="*/ 441494 w 1537586"/>
              <a:gd name="connsiteY3" fmla="*/ 61498 h 977294"/>
              <a:gd name="connsiteX4" fmla="*/ 282744 w 1537586"/>
              <a:gd name="connsiteY4" fmla="*/ 48798 h 977294"/>
              <a:gd name="connsiteX5" fmla="*/ 165269 w 1537586"/>
              <a:gd name="connsiteY5" fmla="*/ 39273 h 977294"/>
              <a:gd name="connsiteX6" fmla="*/ 35094 w 1537586"/>
              <a:gd name="connsiteY6" fmla="*/ 32923 h 977294"/>
              <a:gd name="connsiteX7" fmla="*/ 22394 w 1537586"/>
              <a:gd name="connsiteY7" fmla="*/ 45623 h 977294"/>
              <a:gd name="connsiteX8" fmla="*/ 6519 w 1537586"/>
              <a:gd name="connsiteY8" fmla="*/ 610773 h 977294"/>
              <a:gd name="connsiteX9" fmla="*/ 3344 w 1537586"/>
              <a:gd name="connsiteY9" fmla="*/ 677448 h 977294"/>
              <a:gd name="connsiteX10" fmla="*/ 3344 w 1537586"/>
              <a:gd name="connsiteY10" fmla="*/ 807623 h 977294"/>
              <a:gd name="connsiteX11" fmla="*/ 9694 w 1537586"/>
              <a:gd name="connsiteY11" fmla="*/ 836198 h 977294"/>
              <a:gd name="connsiteX12" fmla="*/ 12869 w 1537586"/>
              <a:gd name="connsiteY12" fmla="*/ 855248 h 977294"/>
              <a:gd name="connsiteX13" fmla="*/ 31919 w 1537586"/>
              <a:gd name="connsiteY13" fmla="*/ 861598 h 977294"/>
              <a:gd name="connsiteX14" fmla="*/ 203369 w 1537586"/>
              <a:gd name="connsiteY14" fmla="*/ 883823 h 977294"/>
              <a:gd name="connsiteX15" fmla="*/ 238294 w 1537586"/>
              <a:gd name="connsiteY15" fmla="*/ 886998 h 977294"/>
              <a:gd name="connsiteX16" fmla="*/ 320844 w 1537586"/>
              <a:gd name="connsiteY16" fmla="*/ 899698 h 977294"/>
              <a:gd name="connsiteX17" fmla="*/ 428794 w 1537586"/>
              <a:gd name="connsiteY17" fmla="*/ 902873 h 977294"/>
              <a:gd name="connsiteX18" fmla="*/ 625644 w 1537586"/>
              <a:gd name="connsiteY18" fmla="*/ 918748 h 977294"/>
              <a:gd name="connsiteX19" fmla="*/ 841544 w 1537586"/>
              <a:gd name="connsiteY19" fmla="*/ 931448 h 977294"/>
              <a:gd name="connsiteX20" fmla="*/ 1108244 w 1537586"/>
              <a:gd name="connsiteY20" fmla="*/ 950498 h 977294"/>
              <a:gd name="connsiteX21" fmla="*/ 1213019 w 1537586"/>
              <a:gd name="connsiteY21" fmla="*/ 963198 h 977294"/>
              <a:gd name="connsiteX22" fmla="*/ 1343194 w 1537586"/>
              <a:gd name="connsiteY22" fmla="*/ 975898 h 977294"/>
              <a:gd name="connsiteX23" fmla="*/ 1498769 w 1537586"/>
              <a:gd name="connsiteY23" fmla="*/ 975898 h 977294"/>
              <a:gd name="connsiteX24" fmla="*/ 1501944 w 1537586"/>
              <a:gd name="connsiteY24" fmla="*/ 966373 h 977294"/>
              <a:gd name="connsiteX25" fmla="*/ 1492419 w 1537586"/>
              <a:gd name="connsiteY25" fmla="*/ 442498 h 977294"/>
              <a:gd name="connsiteX26" fmla="*/ 1486069 w 1537586"/>
              <a:gd name="connsiteY26" fmla="*/ 432973 h 977294"/>
              <a:gd name="connsiteX27" fmla="*/ 1467019 w 1537586"/>
              <a:gd name="connsiteY27" fmla="*/ 429798 h 977294"/>
              <a:gd name="connsiteX28" fmla="*/ 1428919 w 1537586"/>
              <a:gd name="connsiteY28" fmla="*/ 417098 h 977294"/>
              <a:gd name="connsiteX29" fmla="*/ 1320969 w 1537586"/>
              <a:gd name="connsiteY29" fmla="*/ 417098 h 977294"/>
              <a:gd name="connsiteX0" fmla="*/ 562144 w 1537586"/>
              <a:gd name="connsiteY0" fmla="*/ 64673 h 977294"/>
              <a:gd name="connsiteX1" fmla="*/ 546269 w 1537586"/>
              <a:gd name="connsiteY1" fmla="*/ 74198 h 977294"/>
              <a:gd name="connsiteX2" fmla="*/ 504994 w 1537586"/>
              <a:gd name="connsiteY2" fmla="*/ 64673 h 977294"/>
              <a:gd name="connsiteX3" fmla="*/ 441494 w 1537586"/>
              <a:gd name="connsiteY3" fmla="*/ 61498 h 977294"/>
              <a:gd name="connsiteX4" fmla="*/ 165269 w 1537586"/>
              <a:gd name="connsiteY4" fmla="*/ 39273 h 977294"/>
              <a:gd name="connsiteX5" fmla="*/ 35094 w 1537586"/>
              <a:gd name="connsiteY5" fmla="*/ 32923 h 977294"/>
              <a:gd name="connsiteX6" fmla="*/ 22394 w 1537586"/>
              <a:gd name="connsiteY6" fmla="*/ 45623 h 977294"/>
              <a:gd name="connsiteX7" fmla="*/ 6519 w 1537586"/>
              <a:gd name="connsiteY7" fmla="*/ 610773 h 977294"/>
              <a:gd name="connsiteX8" fmla="*/ 3344 w 1537586"/>
              <a:gd name="connsiteY8" fmla="*/ 677448 h 977294"/>
              <a:gd name="connsiteX9" fmla="*/ 3344 w 1537586"/>
              <a:gd name="connsiteY9" fmla="*/ 807623 h 977294"/>
              <a:gd name="connsiteX10" fmla="*/ 9694 w 1537586"/>
              <a:gd name="connsiteY10" fmla="*/ 836198 h 977294"/>
              <a:gd name="connsiteX11" fmla="*/ 12869 w 1537586"/>
              <a:gd name="connsiteY11" fmla="*/ 855248 h 977294"/>
              <a:gd name="connsiteX12" fmla="*/ 31919 w 1537586"/>
              <a:gd name="connsiteY12" fmla="*/ 861598 h 977294"/>
              <a:gd name="connsiteX13" fmla="*/ 203369 w 1537586"/>
              <a:gd name="connsiteY13" fmla="*/ 883823 h 977294"/>
              <a:gd name="connsiteX14" fmla="*/ 238294 w 1537586"/>
              <a:gd name="connsiteY14" fmla="*/ 886998 h 977294"/>
              <a:gd name="connsiteX15" fmla="*/ 320844 w 1537586"/>
              <a:gd name="connsiteY15" fmla="*/ 899698 h 977294"/>
              <a:gd name="connsiteX16" fmla="*/ 428794 w 1537586"/>
              <a:gd name="connsiteY16" fmla="*/ 902873 h 977294"/>
              <a:gd name="connsiteX17" fmla="*/ 625644 w 1537586"/>
              <a:gd name="connsiteY17" fmla="*/ 918748 h 977294"/>
              <a:gd name="connsiteX18" fmla="*/ 841544 w 1537586"/>
              <a:gd name="connsiteY18" fmla="*/ 931448 h 977294"/>
              <a:gd name="connsiteX19" fmla="*/ 1108244 w 1537586"/>
              <a:gd name="connsiteY19" fmla="*/ 950498 h 977294"/>
              <a:gd name="connsiteX20" fmla="*/ 1213019 w 1537586"/>
              <a:gd name="connsiteY20" fmla="*/ 963198 h 977294"/>
              <a:gd name="connsiteX21" fmla="*/ 1343194 w 1537586"/>
              <a:gd name="connsiteY21" fmla="*/ 975898 h 977294"/>
              <a:gd name="connsiteX22" fmla="*/ 1498769 w 1537586"/>
              <a:gd name="connsiteY22" fmla="*/ 975898 h 977294"/>
              <a:gd name="connsiteX23" fmla="*/ 1501944 w 1537586"/>
              <a:gd name="connsiteY23" fmla="*/ 966373 h 977294"/>
              <a:gd name="connsiteX24" fmla="*/ 1492419 w 1537586"/>
              <a:gd name="connsiteY24" fmla="*/ 442498 h 977294"/>
              <a:gd name="connsiteX25" fmla="*/ 1486069 w 1537586"/>
              <a:gd name="connsiteY25" fmla="*/ 432973 h 977294"/>
              <a:gd name="connsiteX26" fmla="*/ 1467019 w 1537586"/>
              <a:gd name="connsiteY26" fmla="*/ 429798 h 977294"/>
              <a:gd name="connsiteX27" fmla="*/ 1428919 w 1537586"/>
              <a:gd name="connsiteY27" fmla="*/ 417098 h 977294"/>
              <a:gd name="connsiteX28" fmla="*/ 1320969 w 1537586"/>
              <a:gd name="connsiteY28" fmla="*/ 417098 h 977294"/>
              <a:gd name="connsiteX0" fmla="*/ 562144 w 1537586"/>
              <a:gd name="connsiteY0" fmla="*/ 64673 h 977294"/>
              <a:gd name="connsiteX1" fmla="*/ 546269 w 1537586"/>
              <a:gd name="connsiteY1" fmla="*/ 74198 h 977294"/>
              <a:gd name="connsiteX2" fmla="*/ 504994 w 1537586"/>
              <a:gd name="connsiteY2" fmla="*/ 64673 h 977294"/>
              <a:gd name="connsiteX3" fmla="*/ 451019 w 1537586"/>
              <a:gd name="connsiteY3" fmla="*/ 71023 h 977294"/>
              <a:gd name="connsiteX4" fmla="*/ 165269 w 1537586"/>
              <a:gd name="connsiteY4" fmla="*/ 39273 h 977294"/>
              <a:gd name="connsiteX5" fmla="*/ 35094 w 1537586"/>
              <a:gd name="connsiteY5" fmla="*/ 32923 h 977294"/>
              <a:gd name="connsiteX6" fmla="*/ 22394 w 1537586"/>
              <a:gd name="connsiteY6" fmla="*/ 45623 h 977294"/>
              <a:gd name="connsiteX7" fmla="*/ 6519 w 1537586"/>
              <a:gd name="connsiteY7" fmla="*/ 610773 h 977294"/>
              <a:gd name="connsiteX8" fmla="*/ 3344 w 1537586"/>
              <a:gd name="connsiteY8" fmla="*/ 677448 h 977294"/>
              <a:gd name="connsiteX9" fmla="*/ 3344 w 1537586"/>
              <a:gd name="connsiteY9" fmla="*/ 807623 h 977294"/>
              <a:gd name="connsiteX10" fmla="*/ 9694 w 1537586"/>
              <a:gd name="connsiteY10" fmla="*/ 836198 h 977294"/>
              <a:gd name="connsiteX11" fmla="*/ 12869 w 1537586"/>
              <a:gd name="connsiteY11" fmla="*/ 855248 h 977294"/>
              <a:gd name="connsiteX12" fmla="*/ 31919 w 1537586"/>
              <a:gd name="connsiteY12" fmla="*/ 861598 h 977294"/>
              <a:gd name="connsiteX13" fmla="*/ 203369 w 1537586"/>
              <a:gd name="connsiteY13" fmla="*/ 883823 h 977294"/>
              <a:gd name="connsiteX14" fmla="*/ 238294 w 1537586"/>
              <a:gd name="connsiteY14" fmla="*/ 886998 h 977294"/>
              <a:gd name="connsiteX15" fmla="*/ 320844 w 1537586"/>
              <a:gd name="connsiteY15" fmla="*/ 899698 h 977294"/>
              <a:gd name="connsiteX16" fmla="*/ 428794 w 1537586"/>
              <a:gd name="connsiteY16" fmla="*/ 902873 h 977294"/>
              <a:gd name="connsiteX17" fmla="*/ 625644 w 1537586"/>
              <a:gd name="connsiteY17" fmla="*/ 918748 h 977294"/>
              <a:gd name="connsiteX18" fmla="*/ 841544 w 1537586"/>
              <a:gd name="connsiteY18" fmla="*/ 931448 h 977294"/>
              <a:gd name="connsiteX19" fmla="*/ 1108244 w 1537586"/>
              <a:gd name="connsiteY19" fmla="*/ 950498 h 977294"/>
              <a:gd name="connsiteX20" fmla="*/ 1213019 w 1537586"/>
              <a:gd name="connsiteY20" fmla="*/ 963198 h 977294"/>
              <a:gd name="connsiteX21" fmla="*/ 1343194 w 1537586"/>
              <a:gd name="connsiteY21" fmla="*/ 975898 h 977294"/>
              <a:gd name="connsiteX22" fmla="*/ 1498769 w 1537586"/>
              <a:gd name="connsiteY22" fmla="*/ 975898 h 977294"/>
              <a:gd name="connsiteX23" fmla="*/ 1501944 w 1537586"/>
              <a:gd name="connsiteY23" fmla="*/ 966373 h 977294"/>
              <a:gd name="connsiteX24" fmla="*/ 1492419 w 1537586"/>
              <a:gd name="connsiteY24" fmla="*/ 442498 h 977294"/>
              <a:gd name="connsiteX25" fmla="*/ 1486069 w 1537586"/>
              <a:gd name="connsiteY25" fmla="*/ 432973 h 977294"/>
              <a:gd name="connsiteX26" fmla="*/ 1467019 w 1537586"/>
              <a:gd name="connsiteY26" fmla="*/ 429798 h 977294"/>
              <a:gd name="connsiteX27" fmla="*/ 1428919 w 1537586"/>
              <a:gd name="connsiteY27" fmla="*/ 417098 h 977294"/>
              <a:gd name="connsiteX28" fmla="*/ 1320969 w 1537586"/>
              <a:gd name="connsiteY28" fmla="*/ 417098 h 977294"/>
              <a:gd name="connsiteX0" fmla="*/ 562144 w 1537586"/>
              <a:gd name="connsiteY0" fmla="*/ 64673 h 977294"/>
              <a:gd name="connsiteX1" fmla="*/ 546269 w 1537586"/>
              <a:gd name="connsiteY1" fmla="*/ 74198 h 977294"/>
              <a:gd name="connsiteX2" fmla="*/ 504994 w 1537586"/>
              <a:gd name="connsiteY2" fmla="*/ 64673 h 977294"/>
              <a:gd name="connsiteX3" fmla="*/ 165269 w 1537586"/>
              <a:gd name="connsiteY3" fmla="*/ 39273 h 977294"/>
              <a:gd name="connsiteX4" fmla="*/ 35094 w 1537586"/>
              <a:gd name="connsiteY4" fmla="*/ 32923 h 977294"/>
              <a:gd name="connsiteX5" fmla="*/ 22394 w 1537586"/>
              <a:gd name="connsiteY5" fmla="*/ 45623 h 977294"/>
              <a:gd name="connsiteX6" fmla="*/ 6519 w 1537586"/>
              <a:gd name="connsiteY6" fmla="*/ 610773 h 977294"/>
              <a:gd name="connsiteX7" fmla="*/ 3344 w 1537586"/>
              <a:gd name="connsiteY7" fmla="*/ 677448 h 977294"/>
              <a:gd name="connsiteX8" fmla="*/ 3344 w 1537586"/>
              <a:gd name="connsiteY8" fmla="*/ 807623 h 977294"/>
              <a:gd name="connsiteX9" fmla="*/ 9694 w 1537586"/>
              <a:gd name="connsiteY9" fmla="*/ 836198 h 977294"/>
              <a:gd name="connsiteX10" fmla="*/ 12869 w 1537586"/>
              <a:gd name="connsiteY10" fmla="*/ 855248 h 977294"/>
              <a:gd name="connsiteX11" fmla="*/ 31919 w 1537586"/>
              <a:gd name="connsiteY11" fmla="*/ 861598 h 977294"/>
              <a:gd name="connsiteX12" fmla="*/ 203369 w 1537586"/>
              <a:gd name="connsiteY12" fmla="*/ 883823 h 977294"/>
              <a:gd name="connsiteX13" fmla="*/ 238294 w 1537586"/>
              <a:gd name="connsiteY13" fmla="*/ 886998 h 977294"/>
              <a:gd name="connsiteX14" fmla="*/ 320844 w 1537586"/>
              <a:gd name="connsiteY14" fmla="*/ 899698 h 977294"/>
              <a:gd name="connsiteX15" fmla="*/ 428794 w 1537586"/>
              <a:gd name="connsiteY15" fmla="*/ 902873 h 977294"/>
              <a:gd name="connsiteX16" fmla="*/ 625644 w 1537586"/>
              <a:gd name="connsiteY16" fmla="*/ 918748 h 977294"/>
              <a:gd name="connsiteX17" fmla="*/ 841544 w 1537586"/>
              <a:gd name="connsiteY17" fmla="*/ 931448 h 977294"/>
              <a:gd name="connsiteX18" fmla="*/ 1108244 w 1537586"/>
              <a:gd name="connsiteY18" fmla="*/ 950498 h 977294"/>
              <a:gd name="connsiteX19" fmla="*/ 1213019 w 1537586"/>
              <a:gd name="connsiteY19" fmla="*/ 963198 h 977294"/>
              <a:gd name="connsiteX20" fmla="*/ 1343194 w 1537586"/>
              <a:gd name="connsiteY20" fmla="*/ 975898 h 977294"/>
              <a:gd name="connsiteX21" fmla="*/ 1498769 w 1537586"/>
              <a:gd name="connsiteY21" fmla="*/ 975898 h 977294"/>
              <a:gd name="connsiteX22" fmla="*/ 1501944 w 1537586"/>
              <a:gd name="connsiteY22" fmla="*/ 966373 h 977294"/>
              <a:gd name="connsiteX23" fmla="*/ 1492419 w 1537586"/>
              <a:gd name="connsiteY23" fmla="*/ 442498 h 977294"/>
              <a:gd name="connsiteX24" fmla="*/ 1486069 w 1537586"/>
              <a:gd name="connsiteY24" fmla="*/ 432973 h 977294"/>
              <a:gd name="connsiteX25" fmla="*/ 1467019 w 1537586"/>
              <a:gd name="connsiteY25" fmla="*/ 429798 h 977294"/>
              <a:gd name="connsiteX26" fmla="*/ 1428919 w 1537586"/>
              <a:gd name="connsiteY26" fmla="*/ 417098 h 977294"/>
              <a:gd name="connsiteX27" fmla="*/ 1320969 w 1537586"/>
              <a:gd name="connsiteY27" fmla="*/ 417098 h 977294"/>
              <a:gd name="connsiteX0" fmla="*/ 562144 w 1537586"/>
              <a:gd name="connsiteY0" fmla="*/ 64673 h 977294"/>
              <a:gd name="connsiteX1" fmla="*/ 504994 w 1537586"/>
              <a:gd name="connsiteY1" fmla="*/ 64673 h 977294"/>
              <a:gd name="connsiteX2" fmla="*/ 165269 w 1537586"/>
              <a:gd name="connsiteY2" fmla="*/ 39273 h 977294"/>
              <a:gd name="connsiteX3" fmla="*/ 35094 w 1537586"/>
              <a:gd name="connsiteY3" fmla="*/ 32923 h 977294"/>
              <a:gd name="connsiteX4" fmla="*/ 22394 w 1537586"/>
              <a:gd name="connsiteY4" fmla="*/ 45623 h 977294"/>
              <a:gd name="connsiteX5" fmla="*/ 6519 w 1537586"/>
              <a:gd name="connsiteY5" fmla="*/ 610773 h 977294"/>
              <a:gd name="connsiteX6" fmla="*/ 3344 w 1537586"/>
              <a:gd name="connsiteY6" fmla="*/ 677448 h 977294"/>
              <a:gd name="connsiteX7" fmla="*/ 3344 w 1537586"/>
              <a:gd name="connsiteY7" fmla="*/ 807623 h 977294"/>
              <a:gd name="connsiteX8" fmla="*/ 9694 w 1537586"/>
              <a:gd name="connsiteY8" fmla="*/ 836198 h 977294"/>
              <a:gd name="connsiteX9" fmla="*/ 12869 w 1537586"/>
              <a:gd name="connsiteY9" fmla="*/ 855248 h 977294"/>
              <a:gd name="connsiteX10" fmla="*/ 31919 w 1537586"/>
              <a:gd name="connsiteY10" fmla="*/ 861598 h 977294"/>
              <a:gd name="connsiteX11" fmla="*/ 203369 w 1537586"/>
              <a:gd name="connsiteY11" fmla="*/ 883823 h 977294"/>
              <a:gd name="connsiteX12" fmla="*/ 238294 w 1537586"/>
              <a:gd name="connsiteY12" fmla="*/ 886998 h 977294"/>
              <a:gd name="connsiteX13" fmla="*/ 320844 w 1537586"/>
              <a:gd name="connsiteY13" fmla="*/ 899698 h 977294"/>
              <a:gd name="connsiteX14" fmla="*/ 428794 w 1537586"/>
              <a:gd name="connsiteY14" fmla="*/ 902873 h 977294"/>
              <a:gd name="connsiteX15" fmla="*/ 625644 w 1537586"/>
              <a:gd name="connsiteY15" fmla="*/ 918748 h 977294"/>
              <a:gd name="connsiteX16" fmla="*/ 841544 w 1537586"/>
              <a:gd name="connsiteY16" fmla="*/ 931448 h 977294"/>
              <a:gd name="connsiteX17" fmla="*/ 1108244 w 1537586"/>
              <a:gd name="connsiteY17" fmla="*/ 950498 h 977294"/>
              <a:gd name="connsiteX18" fmla="*/ 1213019 w 1537586"/>
              <a:gd name="connsiteY18" fmla="*/ 963198 h 977294"/>
              <a:gd name="connsiteX19" fmla="*/ 1343194 w 1537586"/>
              <a:gd name="connsiteY19" fmla="*/ 975898 h 977294"/>
              <a:gd name="connsiteX20" fmla="*/ 1498769 w 1537586"/>
              <a:gd name="connsiteY20" fmla="*/ 975898 h 977294"/>
              <a:gd name="connsiteX21" fmla="*/ 1501944 w 1537586"/>
              <a:gd name="connsiteY21" fmla="*/ 966373 h 977294"/>
              <a:gd name="connsiteX22" fmla="*/ 1492419 w 1537586"/>
              <a:gd name="connsiteY22" fmla="*/ 442498 h 977294"/>
              <a:gd name="connsiteX23" fmla="*/ 1486069 w 1537586"/>
              <a:gd name="connsiteY23" fmla="*/ 432973 h 977294"/>
              <a:gd name="connsiteX24" fmla="*/ 1467019 w 1537586"/>
              <a:gd name="connsiteY24" fmla="*/ 429798 h 977294"/>
              <a:gd name="connsiteX25" fmla="*/ 1428919 w 1537586"/>
              <a:gd name="connsiteY25" fmla="*/ 417098 h 977294"/>
              <a:gd name="connsiteX26" fmla="*/ 1320969 w 1537586"/>
              <a:gd name="connsiteY26" fmla="*/ 417098 h 977294"/>
              <a:gd name="connsiteX0" fmla="*/ 562144 w 1537586"/>
              <a:gd name="connsiteY0" fmla="*/ 64673 h 977294"/>
              <a:gd name="connsiteX1" fmla="*/ 504994 w 1537586"/>
              <a:gd name="connsiteY1" fmla="*/ 64673 h 977294"/>
              <a:gd name="connsiteX2" fmla="*/ 165269 w 1537586"/>
              <a:gd name="connsiteY2" fmla="*/ 39273 h 977294"/>
              <a:gd name="connsiteX3" fmla="*/ 35094 w 1537586"/>
              <a:gd name="connsiteY3" fmla="*/ 32923 h 977294"/>
              <a:gd name="connsiteX4" fmla="*/ 22394 w 1537586"/>
              <a:gd name="connsiteY4" fmla="*/ 45623 h 977294"/>
              <a:gd name="connsiteX5" fmla="*/ 6519 w 1537586"/>
              <a:gd name="connsiteY5" fmla="*/ 610773 h 977294"/>
              <a:gd name="connsiteX6" fmla="*/ 3344 w 1537586"/>
              <a:gd name="connsiteY6" fmla="*/ 677448 h 977294"/>
              <a:gd name="connsiteX7" fmla="*/ 3344 w 1537586"/>
              <a:gd name="connsiteY7" fmla="*/ 807623 h 977294"/>
              <a:gd name="connsiteX8" fmla="*/ 9694 w 1537586"/>
              <a:gd name="connsiteY8" fmla="*/ 836198 h 977294"/>
              <a:gd name="connsiteX9" fmla="*/ 12869 w 1537586"/>
              <a:gd name="connsiteY9" fmla="*/ 855248 h 977294"/>
              <a:gd name="connsiteX10" fmla="*/ 31919 w 1537586"/>
              <a:gd name="connsiteY10" fmla="*/ 861598 h 977294"/>
              <a:gd name="connsiteX11" fmla="*/ 203369 w 1537586"/>
              <a:gd name="connsiteY11" fmla="*/ 883823 h 977294"/>
              <a:gd name="connsiteX12" fmla="*/ 238294 w 1537586"/>
              <a:gd name="connsiteY12" fmla="*/ 886998 h 977294"/>
              <a:gd name="connsiteX13" fmla="*/ 320844 w 1537586"/>
              <a:gd name="connsiteY13" fmla="*/ 899698 h 977294"/>
              <a:gd name="connsiteX14" fmla="*/ 428794 w 1537586"/>
              <a:gd name="connsiteY14" fmla="*/ 902873 h 977294"/>
              <a:gd name="connsiteX15" fmla="*/ 625644 w 1537586"/>
              <a:gd name="connsiteY15" fmla="*/ 918748 h 977294"/>
              <a:gd name="connsiteX16" fmla="*/ 841544 w 1537586"/>
              <a:gd name="connsiteY16" fmla="*/ 931448 h 977294"/>
              <a:gd name="connsiteX17" fmla="*/ 1108244 w 1537586"/>
              <a:gd name="connsiteY17" fmla="*/ 950498 h 977294"/>
              <a:gd name="connsiteX18" fmla="*/ 1213019 w 1537586"/>
              <a:gd name="connsiteY18" fmla="*/ 963198 h 977294"/>
              <a:gd name="connsiteX19" fmla="*/ 1343194 w 1537586"/>
              <a:gd name="connsiteY19" fmla="*/ 975898 h 977294"/>
              <a:gd name="connsiteX20" fmla="*/ 1498769 w 1537586"/>
              <a:gd name="connsiteY20" fmla="*/ 975898 h 977294"/>
              <a:gd name="connsiteX21" fmla="*/ 1501944 w 1537586"/>
              <a:gd name="connsiteY21" fmla="*/ 966373 h 977294"/>
              <a:gd name="connsiteX22" fmla="*/ 1492419 w 1537586"/>
              <a:gd name="connsiteY22" fmla="*/ 442498 h 977294"/>
              <a:gd name="connsiteX23" fmla="*/ 1486069 w 1537586"/>
              <a:gd name="connsiteY23" fmla="*/ 432973 h 977294"/>
              <a:gd name="connsiteX24" fmla="*/ 1467019 w 1537586"/>
              <a:gd name="connsiteY24" fmla="*/ 429798 h 977294"/>
              <a:gd name="connsiteX25" fmla="*/ 1320969 w 1537586"/>
              <a:gd name="connsiteY25" fmla="*/ 417098 h 977294"/>
              <a:gd name="connsiteX0" fmla="*/ 558979 w 1534421"/>
              <a:gd name="connsiteY0" fmla="*/ 64673 h 977294"/>
              <a:gd name="connsiteX1" fmla="*/ 501829 w 1534421"/>
              <a:gd name="connsiteY1" fmla="*/ 64673 h 977294"/>
              <a:gd name="connsiteX2" fmla="*/ 162104 w 1534421"/>
              <a:gd name="connsiteY2" fmla="*/ 39273 h 977294"/>
              <a:gd name="connsiteX3" fmla="*/ 31929 w 1534421"/>
              <a:gd name="connsiteY3" fmla="*/ 32923 h 977294"/>
              <a:gd name="connsiteX4" fmla="*/ 19229 w 1534421"/>
              <a:gd name="connsiteY4" fmla="*/ 45623 h 977294"/>
              <a:gd name="connsiteX5" fmla="*/ 3354 w 1534421"/>
              <a:gd name="connsiteY5" fmla="*/ 610773 h 977294"/>
              <a:gd name="connsiteX6" fmla="*/ 179 w 1534421"/>
              <a:gd name="connsiteY6" fmla="*/ 807623 h 977294"/>
              <a:gd name="connsiteX7" fmla="*/ 6529 w 1534421"/>
              <a:gd name="connsiteY7" fmla="*/ 836198 h 977294"/>
              <a:gd name="connsiteX8" fmla="*/ 9704 w 1534421"/>
              <a:gd name="connsiteY8" fmla="*/ 855248 h 977294"/>
              <a:gd name="connsiteX9" fmla="*/ 28754 w 1534421"/>
              <a:gd name="connsiteY9" fmla="*/ 861598 h 977294"/>
              <a:gd name="connsiteX10" fmla="*/ 200204 w 1534421"/>
              <a:gd name="connsiteY10" fmla="*/ 883823 h 977294"/>
              <a:gd name="connsiteX11" fmla="*/ 235129 w 1534421"/>
              <a:gd name="connsiteY11" fmla="*/ 886998 h 977294"/>
              <a:gd name="connsiteX12" fmla="*/ 317679 w 1534421"/>
              <a:gd name="connsiteY12" fmla="*/ 899698 h 977294"/>
              <a:gd name="connsiteX13" fmla="*/ 425629 w 1534421"/>
              <a:gd name="connsiteY13" fmla="*/ 902873 h 977294"/>
              <a:gd name="connsiteX14" fmla="*/ 622479 w 1534421"/>
              <a:gd name="connsiteY14" fmla="*/ 918748 h 977294"/>
              <a:gd name="connsiteX15" fmla="*/ 838379 w 1534421"/>
              <a:gd name="connsiteY15" fmla="*/ 931448 h 977294"/>
              <a:gd name="connsiteX16" fmla="*/ 1105079 w 1534421"/>
              <a:gd name="connsiteY16" fmla="*/ 950498 h 977294"/>
              <a:gd name="connsiteX17" fmla="*/ 1209854 w 1534421"/>
              <a:gd name="connsiteY17" fmla="*/ 963198 h 977294"/>
              <a:gd name="connsiteX18" fmla="*/ 1340029 w 1534421"/>
              <a:gd name="connsiteY18" fmla="*/ 975898 h 977294"/>
              <a:gd name="connsiteX19" fmla="*/ 1495604 w 1534421"/>
              <a:gd name="connsiteY19" fmla="*/ 975898 h 977294"/>
              <a:gd name="connsiteX20" fmla="*/ 1498779 w 1534421"/>
              <a:gd name="connsiteY20" fmla="*/ 966373 h 977294"/>
              <a:gd name="connsiteX21" fmla="*/ 1489254 w 1534421"/>
              <a:gd name="connsiteY21" fmla="*/ 442498 h 977294"/>
              <a:gd name="connsiteX22" fmla="*/ 1482904 w 1534421"/>
              <a:gd name="connsiteY22" fmla="*/ 432973 h 977294"/>
              <a:gd name="connsiteX23" fmla="*/ 1463854 w 1534421"/>
              <a:gd name="connsiteY23" fmla="*/ 429798 h 977294"/>
              <a:gd name="connsiteX24" fmla="*/ 1317804 w 1534421"/>
              <a:gd name="connsiteY24" fmla="*/ 417098 h 977294"/>
              <a:gd name="connsiteX0" fmla="*/ 559476 w 1534918"/>
              <a:gd name="connsiteY0" fmla="*/ 79206 h 991827"/>
              <a:gd name="connsiteX1" fmla="*/ 502326 w 1534918"/>
              <a:gd name="connsiteY1" fmla="*/ 79206 h 991827"/>
              <a:gd name="connsiteX2" fmla="*/ 162601 w 1534918"/>
              <a:gd name="connsiteY2" fmla="*/ 53806 h 991827"/>
              <a:gd name="connsiteX3" fmla="*/ 32426 w 1534918"/>
              <a:gd name="connsiteY3" fmla="*/ 47456 h 991827"/>
              <a:gd name="connsiteX4" fmla="*/ 19726 w 1534918"/>
              <a:gd name="connsiteY4" fmla="*/ 60156 h 991827"/>
              <a:gd name="connsiteX5" fmla="*/ 676 w 1534918"/>
              <a:gd name="connsiteY5" fmla="*/ 822156 h 991827"/>
              <a:gd name="connsiteX6" fmla="*/ 7026 w 1534918"/>
              <a:gd name="connsiteY6" fmla="*/ 850731 h 991827"/>
              <a:gd name="connsiteX7" fmla="*/ 10201 w 1534918"/>
              <a:gd name="connsiteY7" fmla="*/ 869781 h 991827"/>
              <a:gd name="connsiteX8" fmla="*/ 29251 w 1534918"/>
              <a:gd name="connsiteY8" fmla="*/ 876131 h 991827"/>
              <a:gd name="connsiteX9" fmla="*/ 200701 w 1534918"/>
              <a:gd name="connsiteY9" fmla="*/ 898356 h 991827"/>
              <a:gd name="connsiteX10" fmla="*/ 235626 w 1534918"/>
              <a:gd name="connsiteY10" fmla="*/ 901531 h 991827"/>
              <a:gd name="connsiteX11" fmla="*/ 318176 w 1534918"/>
              <a:gd name="connsiteY11" fmla="*/ 914231 h 991827"/>
              <a:gd name="connsiteX12" fmla="*/ 426126 w 1534918"/>
              <a:gd name="connsiteY12" fmla="*/ 917406 h 991827"/>
              <a:gd name="connsiteX13" fmla="*/ 622976 w 1534918"/>
              <a:gd name="connsiteY13" fmla="*/ 933281 h 991827"/>
              <a:gd name="connsiteX14" fmla="*/ 838876 w 1534918"/>
              <a:gd name="connsiteY14" fmla="*/ 945981 h 991827"/>
              <a:gd name="connsiteX15" fmla="*/ 1105576 w 1534918"/>
              <a:gd name="connsiteY15" fmla="*/ 965031 h 991827"/>
              <a:gd name="connsiteX16" fmla="*/ 1210351 w 1534918"/>
              <a:gd name="connsiteY16" fmla="*/ 977731 h 991827"/>
              <a:gd name="connsiteX17" fmla="*/ 1340526 w 1534918"/>
              <a:gd name="connsiteY17" fmla="*/ 990431 h 991827"/>
              <a:gd name="connsiteX18" fmla="*/ 1496101 w 1534918"/>
              <a:gd name="connsiteY18" fmla="*/ 990431 h 991827"/>
              <a:gd name="connsiteX19" fmla="*/ 1499276 w 1534918"/>
              <a:gd name="connsiteY19" fmla="*/ 980906 h 991827"/>
              <a:gd name="connsiteX20" fmla="*/ 1489751 w 1534918"/>
              <a:gd name="connsiteY20" fmla="*/ 457031 h 991827"/>
              <a:gd name="connsiteX21" fmla="*/ 1483401 w 1534918"/>
              <a:gd name="connsiteY21" fmla="*/ 447506 h 991827"/>
              <a:gd name="connsiteX22" fmla="*/ 1464351 w 1534918"/>
              <a:gd name="connsiteY22" fmla="*/ 444331 h 991827"/>
              <a:gd name="connsiteX23" fmla="*/ 1318301 w 1534918"/>
              <a:gd name="connsiteY23" fmla="*/ 431631 h 991827"/>
              <a:gd name="connsiteX0" fmla="*/ 564155 w 1539597"/>
              <a:gd name="connsiteY0" fmla="*/ 79206 h 991827"/>
              <a:gd name="connsiteX1" fmla="*/ 507005 w 1539597"/>
              <a:gd name="connsiteY1" fmla="*/ 79206 h 991827"/>
              <a:gd name="connsiteX2" fmla="*/ 167280 w 1539597"/>
              <a:gd name="connsiteY2" fmla="*/ 53806 h 991827"/>
              <a:gd name="connsiteX3" fmla="*/ 37105 w 1539597"/>
              <a:gd name="connsiteY3" fmla="*/ 47456 h 991827"/>
              <a:gd name="connsiteX4" fmla="*/ 24405 w 1539597"/>
              <a:gd name="connsiteY4" fmla="*/ 60156 h 991827"/>
              <a:gd name="connsiteX5" fmla="*/ 5355 w 1539597"/>
              <a:gd name="connsiteY5" fmla="*/ 822156 h 991827"/>
              <a:gd name="connsiteX6" fmla="*/ 11705 w 1539597"/>
              <a:gd name="connsiteY6" fmla="*/ 850731 h 991827"/>
              <a:gd name="connsiteX7" fmla="*/ 14880 w 1539597"/>
              <a:gd name="connsiteY7" fmla="*/ 869781 h 991827"/>
              <a:gd name="connsiteX8" fmla="*/ 205380 w 1539597"/>
              <a:gd name="connsiteY8" fmla="*/ 898356 h 991827"/>
              <a:gd name="connsiteX9" fmla="*/ 240305 w 1539597"/>
              <a:gd name="connsiteY9" fmla="*/ 901531 h 991827"/>
              <a:gd name="connsiteX10" fmla="*/ 322855 w 1539597"/>
              <a:gd name="connsiteY10" fmla="*/ 914231 h 991827"/>
              <a:gd name="connsiteX11" fmla="*/ 430805 w 1539597"/>
              <a:gd name="connsiteY11" fmla="*/ 917406 h 991827"/>
              <a:gd name="connsiteX12" fmla="*/ 627655 w 1539597"/>
              <a:gd name="connsiteY12" fmla="*/ 933281 h 991827"/>
              <a:gd name="connsiteX13" fmla="*/ 843555 w 1539597"/>
              <a:gd name="connsiteY13" fmla="*/ 945981 h 991827"/>
              <a:gd name="connsiteX14" fmla="*/ 1110255 w 1539597"/>
              <a:gd name="connsiteY14" fmla="*/ 965031 h 991827"/>
              <a:gd name="connsiteX15" fmla="*/ 1215030 w 1539597"/>
              <a:gd name="connsiteY15" fmla="*/ 977731 h 991827"/>
              <a:gd name="connsiteX16" fmla="*/ 1345205 w 1539597"/>
              <a:gd name="connsiteY16" fmla="*/ 990431 h 991827"/>
              <a:gd name="connsiteX17" fmla="*/ 1500780 w 1539597"/>
              <a:gd name="connsiteY17" fmla="*/ 990431 h 991827"/>
              <a:gd name="connsiteX18" fmla="*/ 1503955 w 1539597"/>
              <a:gd name="connsiteY18" fmla="*/ 980906 h 991827"/>
              <a:gd name="connsiteX19" fmla="*/ 1494430 w 1539597"/>
              <a:gd name="connsiteY19" fmla="*/ 457031 h 991827"/>
              <a:gd name="connsiteX20" fmla="*/ 1488080 w 1539597"/>
              <a:gd name="connsiteY20" fmla="*/ 447506 h 991827"/>
              <a:gd name="connsiteX21" fmla="*/ 1469030 w 1539597"/>
              <a:gd name="connsiteY21" fmla="*/ 444331 h 991827"/>
              <a:gd name="connsiteX22" fmla="*/ 1322980 w 1539597"/>
              <a:gd name="connsiteY22" fmla="*/ 431631 h 991827"/>
              <a:gd name="connsiteX0" fmla="*/ 564890 w 1540332"/>
              <a:gd name="connsiteY0" fmla="*/ 81318 h 993939"/>
              <a:gd name="connsiteX1" fmla="*/ 507740 w 1540332"/>
              <a:gd name="connsiteY1" fmla="*/ 81318 h 993939"/>
              <a:gd name="connsiteX2" fmla="*/ 168015 w 1540332"/>
              <a:gd name="connsiteY2" fmla="*/ 55918 h 993939"/>
              <a:gd name="connsiteX3" fmla="*/ 37840 w 1540332"/>
              <a:gd name="connsiteY3" fmla="*/ 49568 h 993939"/>
              <a:gd name="connsiteX4" fmla="*/ 25140 w 1540332"/>
              <a:gd name="connsiteY4" fmla="*/ 62268 h 993939"/>
              <a:gd name="connsiteX5" fmla="*/ 12440 w 1540332"/>
              <a:gd name="connsiteY5" fmla="*/ 852843 h 993939"/>
              <a:gd name="connsiteX6" fmla="*/ 15615 w 1540332"/>
              <a:gd name="connsiteY6" fmla="*/ 871893 h 993939"/>
              <a:gd name="connsiteX7" fmla="*/ 206115 w 1540332"/>
              <a:gd name="connsiteY7" fmla="*/ 900468 h 993939"/>
              <a:gd name="connsiteX8" fmla="*/ 241040 w 1540332"/>
              <a:gd name="connsiteY8" fmla="*/ 903643 h 993939"/>
              <a:gd name="connsiteX9" fmla="*/ 323590 w 1540332"/>
              <a:gd name="connsiteY9" fmla="*/ 916343 h 993939"/>
              <a:gd name="connsiteX10" fmla="*/ 431540 w 1540332"/>
              <a:gd name="connsiteY10" fmla="*/ 919518 h 993939"/>
              <a:gd name="connsiteX11" fmla="*/ 628390 w 1540332"/>
              <a:gd name="connsiteY11" fmla="*/ 935393 h 993939"/>
              <a:gd name="connsiteX12" fmla="*/ 844290 w 1540332"/>
              <a:gd name="connsiteY12" fmla="*/ 948093 h 993939"/>
              <a:gd name="connsiteX13" fmla="*/ 1110990 w 1540332"/>
              <a:gd name="connsiteY13" fmla="*/ 967143 h 993939"/>
              <a:gd name="connsiteX14" fmla="*/ 1215765 w 1540332"/>
              <a:gd name="connsiteY14" fmla="*/ 979843 h 993939"/>
              <a:gd name="connsiteX15" fmla="*/ 1345940 w 1540332"/>
              <a:gd name="connsiteY15" fmla="*/ 992543 h 993939"/>
              <a:gd name="connsiteX16" fmla="*/ 1501515 w 1540332"/>
              <a:gd name="connsiteY16" fmla="*/ 992543 h 993939"/>
              <a:gd name="connsiteX17" fmla="*/ 1504690 w 1540332"/>
              <a:gd name="connsiteY17" fmla="*/ 983018 h 993939"/>
              <a:gd name="connsiteX18" fmla="*/ 1495165 w 1540332"/>
              <a:gd name="connsiteY18" fmla="*/ 459143 h 993939"/>
              <a:gd name="connsiteX19" fmla="*/ 1488815 w 1540332"/>
              <a:gd name="connsiteY19" fmla="*/ 449618 h 993939"/>
              <a:gd name="connsiteX20" fmla="*/ 1469765 w 1540332"/>
              <a:gd name="connsiteY20" fmla="*/ 446443 h 993939"/>
              <a:gd name="connsiteX21" fmla="*/ 1323715 w 1540332"/>
              <a:gd name="connsiteY21" fmla="*/ 433743 h 993939"/>
              <a:gd name="connsiteX0" fmla="*/ 564890 w 1540332"/>
              <a:gd name="connsiteY0" fmla="*/ 81318 h 993939"/>
              <a:gd name="connsiteX1" fmla="*/ 507740 w 1540332"/>
              <a:gd name="connsiteY1" fmla="*/ 81318 h 993939"/>
              <a:gd name="connsiteX2" fmla="*/ 168015 w 1540332"/>
              <a:gd name="connsiteY2" fmla="*/ 55918 h 993939"/>
              <a:gd name="connsiteX3" fmla="*/ 37840 w 1540332"/>
              <a:gd name="connsiteY3" fmla="*/ 49568 h 993939"/>
              <a:gd name="connsiteX4" fmla="*/ 25140 w 1540332"/>
              <a:gd name="connsiteY4" fmla="*/ 62268 h 993939"/>
              <a:gd name="connsiteX5" fmla="*/ 12440 w 1540332"/>
              <a:gd name="connsiteY5" fmla="*/ 852843 h 993939"/>
              <a:gd name="connsiteX6" fmla="*/ 15615 w 1540332"/>
              <a:gd name="connsiteY6" fmla="*/ 871893 h 993939"/>
              <a:gd name="connsiteX7" fmla="*/ 206115 w 1540332"/>
              <a:gd name="connsiteY7" fmla="*/ 900468 h 993939"/>
              <a:gd name="connsiteX8" fmla="*/ 241040 w 1540332"/>
              <a:gd name="connsiteY8" fmla="*/ 903643 h 993939"/>
              <a:gd name="connsiteX9" fmla="*/ 431540 w 1540332"/>
              <a:gd name="connsiteY9" fmla="*/ 919518 h 993939"/>
              <a:gd name="connsiteX10" fmla="*/ 628390 w 1540332"/>
              <a:gd name="connsiteY10" fmla="*/ 935393 h 993939"/>
              <a:gd name="connsiteX11" fmla="*/ 844290 w 1540332"/>
              <a:gd name="connsiteY11" fmla="*/ 948093 h 993939"/>
              <a:gd name="connsiteX12" fmla="*/ 1110990 w 1540332"/>
              <a:gd name="connsiteY12" fmla="*/ 967143 h 993939"/>
              <a:gd name="connsiteX13" fmla="*/ 1215765 w 1540332"/>
              <a:gd name="connsiteY13" fmla="*/ 979843 h 993939"/>
              <a:gd name="connsiteX14" fmla="*/ 1345940 w 1540332"/>
              <a:gd name="connsiteY14" fmla="*/ 992543 h 993939"/>
              <a:gd name="connsiteX15" fmla="*/ 1501515 w 1540332"/>
              <a:gd name="connsiteY15" fmla="*/ 992543 h 993939"/>
              <a:gd name="connsiteX16" fmla="*/ 1504690 w 1540332"/>
              <a:gd name="connsiteY16" fmla="*/ 983018 h 993939"/>
              <a:gd name="connsiteX17" fmla="*/ 1495165 w 1540332"/>
              <a:gd name="connsiteY17" fmla="*/ 459143 h 993939"/>
              <a:gd name="connsiteX18" fmla="*/ 1488815 w 1540332"/>
              <a:gd name="connsiteY18" fmla="*/ 449618 h 993939"/>
              <a:gd name="connsiteX19" fmla="*/ 1469765 w 1540332"/>
              <a:gd name="connsiteY19" fmla="*/ 446443 h 993939"/>
              <a:gd name="connsiteX20" fmla="*/ 1323715 w 1540332"/>
              <a:gd name="connsiteY20" fmla="*/ 433743 h 993939"/>
              <a:gd name="connsiteX0" fmla="*/ 564890 w 1540332"/>
              <a:gd name="connsiteY0" fmla="*/ 81318 h 993939"/>
              <a:gd name="connsiteX1" fmla="*/ 507740 w 1540332"/>
              <a:gd name="connsiteY1" fmla="*/ 81318 h 993939"/>
              <a:gd name="connsiteX2" fmla="*/ 168015 w 1540332"/>
              <a:gd name="connsiteY2" fmla="*/ 55918 h 993939"/>
              <a:gd name="connsiteX3" fmla="*/ 37840 w 1540332"/>
              <a:gd name="connsiteY3" fmla="*/ 49568 h 993939"/>
              <a:gd name="connsiteX4" fmla="*/ 25140 w 1540332"/>
              <a:gd name="connsiteY4" fmla="*/ 62268 h 993939"/>
              <a:gd name="connsiteX5" fmla="*/ 12440 w 1540332"/>
              <a:gd name="connsiteY5" fmla="*/ 852843 h 993939"/>
              <a:gd name="connsiteX6" fmla="*/ 15615 w 1540332"/>
              <a:gd name="connsiteY6" fmla="*/ 871893 h 993939"/>
              <a:gd name="connsiteX7" fmla="*/ 206115 w 1540332"/>
              <a:gd name="connsiteY7" fmla="*/ 900468 h 993939"/>
              <a:gd name="connsiteX8" fmla="*/ 431540 w 1540332"/>
              <a:gd name="connsiteY8" fmla="*/ 919518 h 993939"/>
              <a:gd name="connsiteX9" fmla="*/ 628390 w 1540332"/>
              <a:gd name="connsiteY9" fmla="*/ 935393 h 993939"/>
              <a:gd name="connsiteX10" fmla="*/ 844290 w 1540332"/>
              <a:gd name="connsiteY10" fmla="*/ 948093 h 993939"/>
              <a:gd name="connsiteX11" fmla="*/ 1110990 w 1540332"/>
              <a:gd name="connsiteY11" fmla="*/ 967143 h 993939"/>
              <a:gd name="connsiteX12" fmla="*/ 1215765 w 1540332"/>
              <a:gd name="connsiteY12" fmla="*/ 979843 h 993939"/>
              <a:gd name="connsiteX13" fmla="*/ 1345940 w 1540332"/>
              <a:gd name="connsiteY13" fmla="*/ 992543 h 993939"/>
              <a:gd name="connsiteX14" fmla="*/ 1501515 w 1540332"/>
              <a:gd name="connsiteY14" fmla="*/ 992543 h 993939"/>
              <a:gd name="connsiteX15" fmla="*/ 1504690 w 1540332"/>
              <a:gd name="connsiteY15" fmla="*/ 983018 h 993939"/>
              <a:gd name="connsiteX16" fmla="*/ 1495165 w 1540332"/>
              <a:gd name="connsiteY16" fmla="*/ 459143 h 993939"/>
              <a:gd name="connsiteX17" fmla="*/ 1488815 w 1540332"/>
              <a:gd name="connsiteY17" fmla="*/ 449618 h 993939"/>
              <a:gd name="connsiteX18" fmla="*/ 1469765 w 1540332"/>
              <a:gd name="connsiteY18" fmla="*/ 446443 h 993939"/>
              <a:gd name="connsiteX19" fmla="*/ 1323715 w 1540332"/>
              <a:gd name="connsiteY19" fmla="*/ 433743 h 993939"/>
              <a:gd name="connsiteX0" fmla="*/ 564890 w 1540332"/>
              <a:gd name="connsiteY0" fmla="*/ 81318 h 992543"/>
              <a:gd name="connsiteX1" fmla="*/ 507740 w 1540332"/>
              <a:gd name="connsiteY1" fmla="*/ 81318 h 992543"/>
              <a:gd name="connsiteX2" fmla="*/ 168015 w 1540332"/>
              <a:gd name="connsiteY2" fmla="*/ 55918 h 992543"/>
              <a:gd name="connsiteX3" fmla="*/ 37840 w 1540332"/>
              <a:gd name="connsiteY3" fmla="*/ 49568 h 992543"/>
              <a:gd name="connsiteX4" fmla="*/ 25140 w 1540332"/>
              <a:gd name="connsiteY4" fmla="*/ 62268 h 992543"/>
              <a:gd name="connsiteX5" fmla="*/ 12440 w 1540332"/>
              <a:gd name="connsiteY5" fmla="*/ 852843 h 992543"/>
              <a:gd name="connsiteX6" fmla="*/ 15615 w 1540332"/>
              <a:gd name="connsiteY6" fmla="*/ 871893 h 992543"/>
              <a:gd name="connsiteX7" fmla="*/ 206115 w 1540332"/>
              <a:gd name="connsiteY7" fmla="*/ 900468 h 992543"/>
              <a:gd name="connsiteX8" fmla="*/ 431540 w 1540332"/>
              <a:gd name="connsiteY8" fmla="*/ 919518 h 992543"/>
              <a:gd name="connsiteX9" fmla="*/ 628390 w 1540332"/>
              <a:gd name="connsiteY9" fmla="*/ 935393 h 992543"/>
              <a:gd name="connsiteX10" fmla="*/ 844290 w 1540332"/>
              <a:gd name="connsiteY10" fmla="*/ 948093 h 992543"/>
              <a:gd name="connsiteX11" fmla="*/ 1110990 w 1540332"/>
              <a:gd name="connsiteY11" fmla="*/ 967143 h 992543"/>
              <a:gd name="connsiteX12" fmla="*/ 1215765 w 1540332"/>
              <a:gd name="connsiteY12" fmla="*/ 979843 h 992543"/>
              <a:gd name="connsiteX13" fmla="*/ 1501515 w 1540332"/>
              <a:gd name="connsiteY13" fmla="*/ 992543 h 992543"/>
              <a:gd name="connsiteX14" fmla="*/ 1504690 w 1540332"/>
              <a:gd name="connsiteY14" fmla="*/ 983018 h 992543"/>
              <a:gd name="connsiteX15" fmla="*/ 1495165 w 1540332"/>
              <a:gd name="connsiteY15" fmla="*/ 459143 h 992543"/>
              <a:gd name="connsiteX16" fmla="*/ 1488815 w 1540332"/>
              <a:gd name="connsiteY16" fmla="*/ 449618 h 992543"/>
              <a:gd name="connsiteX17" fmla="*/ 1469765 w 1540332"/>
              <a:gd name="connsiteY17" fmla="*/ 446443 h 992543"/>
              <a:gd name="connsiteX18" fmla="*/ 1323715 w 1540332"/>
              <a:gd name="connsiteY18" fmla="*/ 433743 h 992543"/>
              <a:gd name="connsiteX0" fmla="*/ 564890 w 1540332"/>
              <a:gd name="connsiteY0" fmla="*/ 81318 h 992543"/>
              <a:gd name="connsiteX1" fmla="*/ 507740 w 1540332"/>
              <a:gd name="connsiteY1" fmla="*/ 81318 h 992543"/>
              <a:gd name="connsiteX2" fmla="*/ 168015 w 1540332"/>
              <a:gd name="connsiteY2" fmla="*/ 55918 h 992543"/>
              <a:gd name="connsiteX3" fmla="*/ 37840 w 1540332"/>
              <a:gd name="connsiteY3" fmla="*/ 49568 h 992543"/>
              <a:gd name="connsiteX4" fmla="*/ 25140 w 1540332"/>
              <a:gd name="connsiteY4" fmla="*/ 62268 h 992543"/>
              <a:gd name="connsiteX5" fmla="*/ 12440 w 1540332"/>
              <a:gd name="connsiteY5" fmla="*/ 852843 h 992543"/>
              <a:gd name="connsiteX6" fmla="*/ 15615 w 1540332"/>
              <a:gd name="connsiteY6" fmla="*/ 871893 h 992543"/>
              <a:gd name="connsiteX7" fmla="*/ 206115 w 1540332"/>
              <a:gd name="connsiteY7" fmla="*/ 900468 h 992543"/>
              <a:gd name="connsiteX8" fmla="*/ 431540 w 1540332"/>
              <a:gd name="connsiteY8" fmla="*/ 919518 h 992543"/>
              <a:gd name="connsiteX9" fmla="*/ 628390 w 1540332"/>
              <a:gd name="connsiteY9" fmla="*/ 935393 h 992543"/>
              <a:gd name="connsiteX10" fmla="*/ 844290 w 1540332"/>
              <a:gd name="connsiteY10" fmla="*/ 948093 h 992543"/>
              <a:gd name="connsiteX11" fmla="*/ 1215765 w 1540332"/>
              <a:gd name="connsiteY11" fmla="*/ 979843 h 992543"/>
              <a:gd name="connsiteX12" fmla="*/ 1501515 w 1540332"/>
              <a:gd name="connsiteY12" fmla="*/ 992543 h 992543"/>
              <a:gd name="connsiteX13" fmla="*/ 1504690 w 1540332"/>
              <a:gd name="connsiteY13" fmla="*/ 983018 h 992543"/>
              <a:gd name="connsiteX14" fmla="*/ 1495165 w 1540332"/>
              <a:gd name="connsiteY14" fmla="*/ 459143 h 992543"/>
              <a:gd name="connsiteX15" fmla="*/ 1488815 w 1540332"/>
              <a:gd name="connsiteY15" fmla="*/ 449618 h 992543"/>
              <a:gd name="connsiteX16" fmla="*/ 1469765 w 1540332"/>
              <a:gd name="connsiteY16" fmla="*/ 446443 h 992543"/>
              <a:gd name="connsiteX17" fmla="*/ 1323715 w 1540332"/>
              <a:gd name="connsiteY17" fmla="*/ 433743 h 992543"/>
              <a:gd name="connsiteX0" fmla="*/ 572271 w 1547713"/>
              <a:gd name="connsiteY0" fmla="*/ 81318 h 992543"/>
              <a:gd name="connsiteX1" fmla="*/ 515121 w 1547713"/>
              <a:gd name="connsiteY1" fmla="*/ 81318 h 992543"/>
              <a:gd name="connsiteX2" fmla="*/ 175396 w 1547713"/>
              <a:gd name="connsiteY2" fmla="*/ 55918 h 992543"/>
              <a:gd name="connsiteX3" fmla="*/ 45221 w 1547713"/>
              <a:gd name="connsiteY3" fmla="*/ 49568 h 992543"/>
              <a:gd name="connsiteX4" fmla="*/ 32521 w 1547713"/>
              <a:gd name="connsiteY4" fmla="*/ 62268 h 992543"/>
              <a:gd name="connsiteX5" fmla="*/ 19821 w 1547713"/>
              <a:gd name="connsiteY5" fmla="*/ 852843 h 992543"/>
              <a:gd name="connsiteX6" fmla="*/ 13471 w 1547713"/>
              <a:gd name="connsiteY6" fmla="*/ 903643 h 992543"/>
              <a:gd name="connsiteX7" fmla="*/ 213496 w 1547713"/>
              <a:gd name="connsiteY7" fmla="*/ 900468 h 992543"/>
              <a:gd name="connsiteX8" fmla="*/ 438921 w 1547713"/>
              <a:gd name="connsiteY8" fmla="*/ 919518 h 992543"/>
              <a:gd name="connsiteX9" fmla="*/ 635771 w 1547713"/>
              <a:gd name="connsiteY9" fmla="*/ 935393 h 992543"/>
              <a:gd name="connsiteX10" fmla="*/ 851671 w 1547713"/>
              <a:gd name="connsiteY10" fmla="*/ 948093 h 992543"/>
              <a:gd name="connsiteX11" fmla="*/ 1223146 w 1547713"/>
              <a:gd name="connsiteY11" fmla="*/ 979843 h 992543"/>
              <a:gd name="connsiteX12" fmla="*/ 1508896 w 1547713"/>
              <a:gd name="connsiteY12" fmla="*/ 992543 h 992543"/>
              <a:gd name="connsiteX13" fmla="*/ 1512071 w 1547713"/>
              <a:gd name="connsiteY13" fmla="*/ 983018 h 992543"/>
              <a:gd name="connsiteX14" fmla="*/ 1502546 w 1547713"/>
              <a:gd name="connsiteY14" fmla="*/ 459143 h 992543"/>
              <a:gd name="connsiteX15" fmla="*/ 1496196 w 1547713"/>
              <a:gd name="connsiteY15" fmla="*/ 449618 h 992543"/>
              <a:gd name="connsiteX16" fmla="*/ 1477146 w 1547713"/>
              <a:gd name="connsiteY16" fmla="*/ 446443 h 992543"/>
              <a:gd name="connsiteX17" fmla="*/ 1331096 w 1547713"/>
              <a:gd name="connsiteY17" fmla="*/ 433743 h 992543"/>
              <a:gd name="connsiteX0" fmla="*/ 572271 w 1547713"/>
              <a:gd name="connsiteY0" fmla="*/ 81318 h 992543"/>
              <a:gd name="connsiteX1" fmla="*/ 515121 w 1547713"/>
              <a:gd name="connsiteY1" fmla="*/ 81318 h 992543"/>
              <a:gd name="connsiteX2" fmla="*/ 175396 w 1547713"/>
              <a:gd name="connsiteY2" fmla="*/ 55918 h 992543"/>
              <a:gd name="connsiteX3" fmla="*/ 45221 w 1547713"/>
              <a:gd name="connsiteY3" fmla="*/ 49568 h 992543"/>
              <a:gd name="connsiteX4" fmla="*/ 32521 w 1547713"/>
              <a:gd name="connsiteY4" fmla="*/ 62268 h 992543"/>
              <a:gd name="connsiteX5" fmla="*/ 19821 w 1547713"/>
              <a:gd name="connsiteY5" fmla="*/ 852843 h 992543"/>
              <a:gd name="connsiteX6" fmla="*/ 13471 w 1547713"/>
              <a:gd name="connsiteY6" fmla="*/ 903643 h 992543"/>
              <a:gd name="connsiteX7" fmla="*/ 213496 w 1547713"/>
              <a:gd name="connsiteY7" fmla="*/ 900468 h 992543"/>
              <a:gd name="connsiteX8" fmla="*/ 226198 w 1547713"/>
              <a:gd name="connsiteY8" fmla="*/ 890945 h 992543"/>
              <a:gd name="connsiteX9" fmla="*/ 438921 w 1547713"/>
              <a:gd name="connsiteY9" fmla="*/ 919518 h 992543"/>
              <a:gd name="connsiteX10" fmla="*/ 635771 w 1547713"/>
              <a:gd name="connsiteY10" fmla="*/ 935393 h 992543"/>
              <a:gd name="connsiteX11" fmla="*/ 851671 w 1547713"/>
              <a:gd name="connsiteY11" fmla="*/ 948093 h 992543"/>
              <a:gd name="connsiteX12" fmla="*/ 1223146 w 1547713"/>
              <a:gd name="connsiteY12" fmla="*/ 979843 h 992543"/>
              <a:gd name="connsiteX13" fmla="*/ 1508896 w 1547713"/>
              <a:gd name="connsiteY13" fmla="*/ 992543 h 992543"/>
              <a:gd name="connsiteX14" fmla="*/ 1512071 w 1547713"/>
              <a:gd name="connsiteY14" fmla="*/ 983018 h 992543"/>
              <a:gd name="connsiteX15" fmla="*/ 1502546 w 1547713"/>
              <a:gd name="connsiteY15" fmla="*/ 459143 h 992543"/>
              <a:gd name="connsiteX16" fmla="*/ 1496196 w 1547713"/>
              <a:gd name="connsiteY16" fmla="*/ 449618 h 992543"/>
              <a:gd name="connsiteX17" fmla="*/ 1477146 w 1547713"/>
              <a:gd name="connsiteY17" fmla="*/ 446443 h 992543"/>
              <a:gd name="connsiteX18" fmla="*/ 1331096 w 1547713"/>
              <a:gd name="connsiteY18" fmla="*/ 433743 h 992543"/>
              <a:gd name="connsiteX0" fmla="*/ 572271 w 1547713"/>
              <a:gd name="connsiteY0" fmla="*/ 81318 h 992543"/>
              <a:gd name="connsiteX1" fmla="*/ 515121 w 1547713"/>
              <a:gd name="connsiteY1" fmla="*/ 81318 h 992543"/>
              <a:gd name="connsiteX2" fmla="*/ 175396 w 1547713"/>
              <a:gd name="connsiteY2" fmla="*/ 55918 h 992543"/>
              <a:gd name="connsiteX3" fmla="*/ 45221 w 1547713"/>
              <a:gd name="connsiteY3" fmla="*/ 49568 h 992543"/>
              <a:gd name="connsiteX4" fmla="*/ 32521 w 1547713"/>
              <a:gd name="connsiteY4" fmla="*/ 62268 h 992543"/>
              <a:gd name="connsiteX5" fmla="*/ 19821 w 1547713"/>
              <a:gd name="connsiteY5" fmla="*/ 852843 h 992543"/>
              <a:gd name="connsiteX6" fmla="*/ 13471 w 1547713"/>
              <a:gd name="connsiteY6" fmla="*/ 903643 h 992543"/>
              <a:gd name="connsiteX7" fmla="*/ 213496 w 1547713"/>
              <a:gd name="connsiteY7" fmla="*/ 900468 h 992543"/>
              <a:gd name="connsiteX8" fmla="*/ 438921 w 1547713"/>
              <a:gd name="connsiteY8" fmla="*/ 919518 h 992543"/>
              <a:gd name="connsiteX9" fmla="*/ 635771 w 1547713"/>
              <a:gd name="connsiteY9" fmla="*/ 935393 h 992543"/>
              <a:gd name="connsiteX10" fmla="*/ 851671 w 1547713"/>
              <a:gd name="connsiteY10" fmla="*/ 948093 h 992543"/>
              <a:gd name="connsiteX11" fmla="*/ 1223146 w 1547713"/>
              <a:gd name="connsiteY11" fmla="*/ 979843 h 992543"/>
              <a:gd name="connsiteX12" fmla="*/ 1508896 w 1547713"/>
              <a:gd name="connsiteY12" fmla="*/ 992543 h 992543"/>
              <a:gd name="connsiteX13" fmla="*/ 1512071 w 1547713"/>
              <a:gd name="connsiteY13" fmla="*/ 983018 h 992543"/>
              <a:gd name="connsiteX14" fmla="*/ 1502546 w 1547713"/>
              <a:gd name="connsiteY14" fmla="*/ 459143 h 992543"/>
              <a:gd name="connsiteX15" fmla="*/ 1496196 w 1547713"/>
              <a:gd name="connsiteY15" fmla="*/ 449618 h 992543"/>
              <a:gd name="connsiteX16" fmla="*/ 1477146 w 1547713"/>
              <a:gd name="connsiteY16" fmla="*/ 446443 h 992543"/>
              <a:gd name="connsiteX17" fmla="*/ 1331096 w 1547713"/>
              <a:gd name="connsiteY17" fmla="*/ 433743 h 992543"/>
              <a:gd name="connsiteX0" fmla="*/ 588935 w 1564377"/>
              <a:gd name="connsiteY0" fmla="*/ 81318 h 992543"/>
              <a:gd name="connsiteX1" fmla="*/ 531785 w 1564377"/>
              <a:gd name="connsiteY1" fmla="*/ 81318 h 992543"/>
              <a:gd name="connsiteX2" fmla="*/ 192060 w 1564377"/>
              <a:gd name="connsiteY2" fmla="*/ 55918 h 992543"/>
              <a:gd name="connsiteX3" fmla="*/ 61885 w 1564377"/>
              <a:gd name="connsiteY3" fmla="*/ 49568 h 992543"/>
              <a:gd name="connsiteX4" fmla="*/ 49185 w 1564377"/>
              <a:gd name="connsiteY4" fmla="*/ 62268 h 992543"/>
              <a:gd name="connsiteX5" fmla="*/ 36485 w 1564377"/>
              <a:gd name="connsiteY5" fmla="*/ 852843 h 992543"/>
              <a:gd name="connsiteX6" fmla="*/ 30135 w 1564377"/>
              <a:gd name="connsiteY6" fmla="*/ 903643 h 992543"/>
              <a:gd name="connsiteX7" fmla="*/ 455585 w 1564377"/>
              <a:gd name="connsiteY7" fmla="*/ 919518 h 992543"/>
              <a:gd name="connsiteX8" fmla="*/ 652435 w 1564377"/>
              <a:gd name="connsiteY8" fmla="*/ 935393 h 992543"/>
              <a:gd name="connsiteX9" fmla="*/ 868335 w 1564377"/>
              <a:gd name="connsiteY9" fmla="*/ 948093 h 992543"/>
              <a:gd name="connsiteX10" fmla="*/ 1239810 w 1564377"/>
              <a:gd name="connsiteY10" fmla="*/ 979843 h 992543"/>
              <a:gd name="connsiteX11" fmla="*/ 1525560 w 1564377"/>
              <a:gd name="connsiteY11" fmla="*/ 992543 h 992543"/>
              <a:gd name="connsiteX12" fmla="*/ 1528735 w 1564377"/>
              <a:gd name="connsiteY12" fmla="*/ 983018 h 992543"/>
              <a:gd name="connsiteX13" fmla="*/ 1519210 w 1564377"/>
              <a:gd name="connsiteY13" fmla="*/ 459143 h 992543"/>
              <a:gd name="connsiteX14" fmla="*/ 1512860 w 1564377"/>
              <a:gd name="connsiteY14" fmla="*/ 449618 h 992543"/>
              <a:gd name="connsiteX15" fmla="*/ 1493810 w 1564377"/>
              <a:gd name="connsiteY15" fmla="*/ 446443 h 992543"/>
              <a:gd name="connsiteX16" fmla="*/ 1347760 w 1564377"/>
              <a:gd name="connsiteY16" fmla="*/ 433743 h 992543"/>
              <a:gd name="connsiteX0" fmla="*/ 603507 w 1578949"/>
              <a:gd name="connsiteY0" fmla="*/ 81318 h 992543"/>
              <a:gd name="connsiteX1" fmla="*/ 546357 w 1578949"/>
              <a:gd name="connsiteY1" fmla="*/ 81318 h 992543"/>
              <a:gd name="connsiteX2" fmla="*/ 206632 w 1578949"/>
              <a:gd name="connsiteY2" fmla="*/ 55918 h 992543"/>
              <a:gd name="connsiteX3" fmla="*/ 76457 w 1578949"/>
              <a:gd name="connsiteY3" fmla="*/ 49568 h 992543"/>
              <a:gd name="connsiteX4" fmla="*/ 63757 w 1578949"/>
              <a:gd name="connsiteY4" fmla="*/ 62268 h 992543"/>
              <a:gd name="connsiteX5" fmla="*/ 51057 w 1578949"/>
              <a:gd name="connsiteY5" fmla="*/ 852843 h 992543"/>
              <a:gd name="connsiteX6" fmla="*/ 44707 w 1578949"/>
              <a:gd name="connsiteY6" fmla="*/ 903643 h 992543"/>
              <a:gd name="connsiteX7" fmla="*/ 667007 w 1578949"/>
              <a:gd name="connsiteY7" fmla="*/ 935393 h 992543"/>
              <a:gd name="connsiteX8" fmla="*/ 882907 w 1578949"/>
              <a:gd name="connsiteY8" fmla="*/ 948093 h 992543"/>
              <a:gd name="connsiteX9" fmla="*/ 1254382 w 1578949"/>
              <a:gd name="connsiteY9" fmla="*/ 979843 h 992543"/>
              <a:gd name="connsiteX10" fmla="*/ 1540132 w 1578949"/>
              <a:gd name="connsiteY10" fmla="*/ 992543 h 992543"/>
              <a:gd name="connsiteX11" fmla="*/ 1543307 w 1578949"/>
              <a:gd name="connsiteY11" fmla="*/ 983018 h 992543"/>
              <a:gd name="connsiteX12" fmla="*/ 1533782 w 1578949"/>
              <a:gd name="connsiteY12" fmla="*/ 459143 h 992543"/>
              <a:gd name="connsiteX13" fmla="*/ 1527432 w 1578949"/>
              <a:gd name="connsiteY13" fmla="*/ 449618 h 992543"/>
              <a:gd name="connsiteX14" fmla="*/ 1508382 w 1578949"/>
              <a:gd name="connsiteY14" fmla="*/ 446443 h 992543"/>
              <a:gd name="connsiteX15" fmla="*/ 1362332 w 1578949"/>
              <a:gd name="connsiteY15" fmla="*/ 433743 h 992543"/>
              <a:gd name="connsiteX0" fmla="*/ 603507 w 1540303"/>
              <a:gd name="connsiteY0" fmla="*/ 81318 h 992543"/>
              <a:gd name="connsiteX1" fmla="*/ 546357 w 1540303"/>
              <a:gd name="connsiteY1" fmla="*/ 81318 h 992543"/>
              <a:gd name="connsiteX2" fmla="*/ 206632 w 1540303"/>
              <a:gd name="connsiteY2" fmla="*/ 55918 h 992543"/>
              <a:gd name="connsiteX3" fmla="*/ 76457 w 1540303"/>
              <a:gd name="connsiteY3" fmla="*/ 49568 h 992543"/>
              <a:gd name="connsiteX4" fmla="*/ 63757 w 1540303"/>
              <a:gd name="connsiteY4" fmla="*/ 62268 h 992543"/>
              <a:gd name="connsiteX5" fmla="*/ 51057 w 1540303"/>
              <a:gd name="connsiteY5" fmla="*/ 852843 h 992543"/>
              <a:gd name="connsiteX6" fmla="*/ 44707 w 1540303"/>
              <a:gd name="connsiteY6" fmla="*/ 903643 h 992543"/>
              <a:gd name="connsiteX7" fmla="*/ 667007 w 1540303"/>
              <a:gd name="connsiteY7" fmla="*/ 935393 h 992543"/>
              <a:gd name="connsiteX8" fmla="*/ 882907 w 1540303"/>
              <a:gd name="connsiteY8" fmla="*/ 948093 h 992543"/>
              <a:gd name="connsiteX9" fmla="*/ 1254382 w 1540303"/>
              <a:gd name="connsiteY9" fmla="*/ 979843 h 992543"/>
              <a:gd name="connsiteX10" fmla="*/ 1540132 w 1540303"/>
              <a:gd name="connsiteY10" fmla="*/ 992543 h 992543"/>
              <a:gd name="connsiteX11" fmla="*/ 1536957 w 1540303"/>
              <a:gd name="connsiteY11" fmla="*/ 948093 h 992543"/>
              <a:gd name="connsiteX12" fmla="*/ 1533782 w 1540303"/>
              <a:gd name="connsiteY12" fmla="*/ 459143 h 992543"/>
              <a:gd name="connsiteX13" fmla="*/ 1527432 w 1540303"/>
              <a:gd name="connsiteY13" fmla="*/ 449618 h 992543"/>
              <a:gd name="connsiteX14" fmla="*/ 1508382 w 1540303"/>
              <a:gd name="connsiteY14" fmla="*/ 446443 h 992543"/>
              <a:gd name="connsiteX15" fmla="*/ 1362332 w 1540303"/>
              <a:gd name="connsiteY15" fmla="*/ 433743 h 992543"/>
              <a:gd name="connsiteX0" fmla="*/ 603507 w 1559720"/>
              <a:gd name="connsiteY0" fmla="*/ 81318 h 992543"/>
              <a:gd name="connsiteX1" fmla="*/ 546357 w 1559720"/>
              <a:gd name="connsiteY1" fmla="*/ 81318 h 992543"/>
              <a:gd name="connsiteX2" fmla="*/ 206632 w 1559720"/>
              <a:gd name="connsiteY2" fmla="*/ 55918 h 992543"/>
              <a:gd name="connsiteX3" fmla="*/ 76457 w 1559720"/>
              <a:gd name="connsiteY3" fmla="*/ 49568 h 992543"/>
              <a:gd name="connsiteX4" fmla="*/ 63757 w 1559720"/>
              <a:gd name="connsiteY4" fmla="*/ 62268 h 992543"/>
              <a:gd name="connsiteX5" fmla="*/ 51057 w 1559720"/>
              <a:gd name="connsiteY5" fmla="*/ 852843 h 992543"/>
              <a:gd name="connsiteX6" fmla="*/ 44707 w 1559720"/>
              <a:gd name="connsiteY6" fmla="*/ 903643 h 992543"/>
              <a:gd name="connsiteX7" fmla="*/ 667007 w 1559720"/>
              <a:gd name="connsiteY7" fmla="*/ 935393 h 992543"/>
              <a:gd name="connsiteX8" fmla="*/ 882907 w 1559720"/>
              <a:gd name="connsiteY8" fmla="*/ 948093 h 992543"/>
              <a:gd name="connsiteX9" fmla="*/ 1254382 w 1559720"/>
              <a:gd name="connsiteY9" fmla="*/ 979843 h 992543"/>
              <a:gd name="connsiteX10" fmla="*/ 1540132 w 1559720"/>
              <a:gd name="connsiteY10" fmla="*/ 992543 h 992543"/>
              <a:gd name="connsiteX11" fmla="*/ 1533782 w 1559720"/>
              <a:gd name="connsiteY11" fmla="*/ 459143 h 992543"/>
              <a:gd name="connsiteX12" fmla="*/ 1527432 w 1559720"/>
              <a:gd name="connsiteY12" fmla="*/ 449618 h 992543"/>
              <a:gd name="connsiteX13" fmla="*/ 1508382 w 1559720"/>
              <a:gd name="connsiteY13" fmla="*/ 446443 h 992543"/>
              <a:gd name="connsiteX14" fmla="*/ 1362332 w 1559720"/>
              <a:gd name="connsiteY14" fmla="*/ 433743 h 992543"/>
              <a:gd name="connsiteX0" fmla="*/ 603507 w 1557195"/>
              <a:gd name="connsiteY0" fmla="*/ 81318 h 979917"/>
              <a:gd name="connsiteX1" fmla="*/ 546357 w 1557195"/>
              <a:gd name="connsiteY1" fmla="*/ 81318 h 979917"/>
              <a:gd name="connsiteX2" fmla="*/ 206632 w 1557195"/>
              <a:gd name="connsiteY2" fmla="*/ 55918 h 979917"/>
              <a:gd name="connsiteX3" fmla="*/ 76457 w 1557195"/>
              <a:gd name="connsiteY3" fmla="*/ 49568 h 979917"/>
              <a:gd name="connsiteX4" fmla="*/ 63757 w 1557195"/>
              <a:gd name="connsiteY4" fmla="*/ 62268 h 979917"/>
              <a:gd name="connsiteX5" fmla="*/ 51057 w 1557195"/>
              <a:gd name="connsiteY5" fmla="*/ 852843 h 979917"/>
              <a:gd name="connsiteX6" fmla="*/ 44707 w 1557195"/>
              <a:gd name="connsiteY6" fmla="*/ 903643 h 979917"/>
              <a:gd name="connsiteX7" fmla="*/ 667007 w 1557195"/>
              <a:gd name="connsiteY7" fmla="*/ 935393 h 979917"/>
              <a:gd name="connsiteX8" fmla="*/ 882907 w 1557195"/>
              <a:gd name="connsiteY8" fmla="*/ 948093 h 979917"/>
              <a:gd name="connsiteX9" fmla="*/ 1254382 w 1557195"/>
              <a:gd name="connsiteY9" fmla="*/ 979843 h 979917"/>
              <a:gd name="connsiteX10" fmla="*/ 1536957 w 1557195"/>
              <a:gd name="connsiteY10" fmla="*/ 957618 h 979917"/>
              <a:gd name="connsiteX11" fmla="*/ 1533782 w 1557195"/>
              <a:gd name="connsiteY11" fmla="*/ 459143 h 979917"/>
              <a:gd name="connsiteX12" fmla="*/ 1527432 w 1557195"/>
              <a:gd name="connsiteY12" fmla="*/ 449618 h 979917"/>
              <a:gd name="connsiteX13" fmla="*/ 1508382 w 1557195"/>
              <a:gd name="connsiteY13" fmla="*/ 446443 h 979917"/>
              <a:gd name="connsiteX14" fmla="*/ 1362332 w 1557195"/>
              <a:gd name="connsiteY14" fmla="*/ 433743 h 979917"/>
              <a:gd name="connsiteX0" fmla="*/ 603507 w 1584704"/>
              <a:gd name="connsiteY0" fmla="*/ 81318 h 992268"/>
              <a:gd name="connsiteX1" fmla="*/ 546357 w 1584704"/>
              <a:gd name="connsiteY1" fmla="*/ 81318 h 992268"/>
              <a:gd name="connsiteX2" fmla="*/ 206632 w 1584704"/>
              <a:gd name="connsiteY2" fmla="*/ 55918 h 992268"/>
              <a:gd name="connsiteX3" fmla="*/ 76457 w 1584704"/>
              <a:gd name="connsiteY3" fmla="*/ 49568 h 992268"/>
              <a:gd name="connsiteX4" fmla="*/ 63757 w 1584704"/>
              <a:gd name="connsiteY4" fmla="*/ 62268 h 992268"/>
              <a:gd name="connsiteX5" fmla="*/ 51057 w 1584704"/>
              <a:gd name="connsiteY5" fmla="*/ 852843 h 992268"/>
              <a:gd name="connsiteX6" fmla="*/ 44707 w 1584704"/>
              <a:gd name="connsiteY6" fmla="*/ 903643 h 992268"/>
              <a:gd name="connsiteX7" fmla="*/ 667007 w 1584704"/>
              <a:gd name="connsiteY7" fmla="*/ 935393 h 992268"/>
              <a:gd name="connsiteX8" fmla="*/ 882907 w 1584704"/>
              <a:gd name="connsiteY8" fmla="*/ 948093 h 992268"/>
              <a:gd name="connsiteX9" fmla="*/ 1536957 w 1584704"/>
              <a:gd name="connsiteY9" fmla="*/ 957618 h 992268"/>
              <a:gd name="connsiteX10" fmla="*/ 1533782 w 1584704"/>
              <a:gd name="connsiteY10" fmla="*/ 459143 h 992268"/>
              <a:gd name="connsiteX11" fmla="*/ 1527432 w 1584704"/>
              <a:gd name="connsiteY11" fmla="*/ 449618 h 992268"/>
              <a:gd name="connsiteX12" fmla="*/ 1508382 w 1584704"/>
              <a:gd name="connsiteY12" fmla="*/ 446443 h 992268"/>
              <a:gd name="connsiteX13" fmla="*/ 1362332 w 1584704"/>
              <a:gd name="connsiteY13" fmla="*/ 433743 h 992268"/>
              <a:gd name="connsiteX0" fmla="*/ 603507 w 1600695"/>
              <a:gd name="connsiteY0" fmla="*/ 81318 h 989527"/>
              <a:gd name="connsiteX1" fmla="*/ 546357 w 1600695"/>
              <a:gd name="connsiteY1" fmla="*/ 81318 h 989527"/>
              <a:gd name="connsiteX2" fmla="*/ 206632 w 1600695"/>
              <a:gd name="connsiteY2" fmla="*/ 55918 h 989527"/>
              <a:gd name="connsiteX3" fmla="*/ 76457 w 1600695"/>
              <a:gd name="connsiteY3" fmla="*/ 49568 h 989527"/>
              <a:gd name="connsiteX4" fmla="*/ 63757 w 1600695"/>
              <a:gd name="connsiteY4" fmla="*/ 62268 h 989527"/>
              <a:gd name="connsiteX5" fmla="*/ 51057 w 1600695"/>
              <a:gd name="connsiteY5" fmla="*/ 852843 h 989527"/>
              <a:gd name="connsiteX6" fmla="*/ 44707 w 1600695"/>
              <a:gd name="connsiteY6" fmla="*/ 903643 h 989527"/>
              <a:gd name="connsiteX7" fmla="*/ 667007 w 1600695"/>
              <a:gd name="connsiteY7" fmla="*/ 935393 h 989527"/>
              <a:gd name="connsiteX8" fmla="*/ 1536957 w 1600695"/>
              <a:gd name="connsiteY8" fmla="*/ 957618 h 989527"/>
              <a:gd name="connsiteX9" fmla="*/ 1533782 w 1600695"/>
              <a:gd name="connsiteY9" fmla="*/ 459143 h 989527"/>
              <a:gd name="connsiteX10" fmla="*/ 1527432 w 1600695"/>
              <a:gd name="connsiteY10" fmla="*/ 449618 h 989527"/>
              <a:gd name="connsiteX11" fmla="*/ 1508382 w 1600695"/>
              <a:gd name="connsiteY11" fmla="*/ 446443 h 989527"/>
              <a:gd name="connsiteX12" fmla="*/ 1362332 w 1600695"/>
              <a:gd name="connsiteY12" fmla="*/ 433743 h 989527"/>
              <a:gd name="connsiteX0" fmla="*/ 603507 w 1600695"/>
              <a:gd name="connsiteY0" fmla="*/ 81318 h 957618"/>
              <a:gd name="connsiteX1" fmla="*/ 546357 w 1600695"/>
              <a:gd name="connsiteY1" fmla="*/ 81318 h 957618"/>
              <a:gd name="connsiteX2" fmla="*/ 206632 w 1600695"/>
              <a:gd name="connsiteY2" fmla="*/ 55918 h 957618"/>
              <a:gd name="connsiteX3" fmla="*/ 76457 w 1600695"/>
              <a:gd name="connsiteY3" fmla="*/ 49568 h 957618"/>
              <a:gd name="connsiteX4" fmla="*/ 63757 w 1600695"/>
              <a:gd name="connsiteY4" fmla="*/ 62268 h 957618"/>
              <a:gd name="connsiteX5" fmla="*/ 51057 w 1600695"/>
              <a:gd name="connsiteY5" fmla="*/ 852843 h 957618"/>
              <a:gd name="connsiteX6" fmla="*/ 44707 w 1600695"/>
              <a:gd name="connsiteY6" fmla="*/ 903643 h 957618"/>
              <a:gd name="connsiteX7" fmla="*/ 667007 w 1600695"/>
              <a:gd name="connsiteY7" fmla="*/ 935393 h 957618"/>
              <a:gd name="connsiteX8" fmla="*/ 1536957 w 1600695"/>
              <a:gd name="connsiteY8" fmla="*/ 957618 h 957618"/>
              <a:gd name="connsiteX9" fmla="*/ 1533782 w 1600695"/>
              <a:gd name="connsiteY9" fmla="*/ 459143 h 957618"/>
              <a:gd name="connsiteX10" fmla="*/ 1527432 w 1600695"/>
              <a:gd name="connsiteY10" fmla="*/ 449618 h 957618"/>
              <a:gd name="connsiteX11" fmla="*/ 1508382 w 1600695"/>
              <a:gd name="connsiteY11" fmla="*/ 446443 h 957618"/>
              <a:gd name="connsiteX12" fmla="*/ 1362332 w 1600695"/>
              <a:gd name="connsiteY12" fmla="*/ 433743 h 957618"/>
              <a:gd name="connsiteX0" fmla="*/ 603507 w 1536957"/>
              <a:gd name="connsiteY0" fmla="*/ 81318 h 957618"/>
              <a:gd name="connsiteX1" fmla="*/ 546357 w 1536957"/>
              <a:gd name="connsiteY1" fmla="*/ 81318 h 957618"/>
              <a:gd name="connsiteX2" fmla="*/ 206632 w 1536957"/>
              <a:gd name="connsiteY2" fmla="*/ 55918 h 957618"/>
              <a:gd name="connsiteX3" fmla="*/ 76457 w 1536957"/>
              <a:gd name="connsiteY3" fmla="*/ 49568 h 957618"/>
              <a:gd name="connsiteX4" fmla="*/ 63757 w 1536957"/>
              <a:gd name="connsiteY4" fmla="*/ 62268 h 957618"/>
              <a:gd name="connsiteX5" fmla="*/ 51057 w 1536957"/>
              <a:gd name="connsiteY5" fmla="*/ 852843 h 957618"/>
              <a:gd name="connsiteX6" fmla="*/ 44707 w 1536957"/>
              <a:gd name="connsiteY6" fmla="*/ 903643 h 957618"/>
              <a:gd name="connsiteX7" fmla="*/ 667007 w 1536957"/>
              <a:gd name="connsiteY7" fmla="*/ 935393 h 957618"/>
              <a:gd name="connsiteX8" fmla="*/ 1536957 w 1536957"/>
              <a:gd name="connsiteY8" fmla="*/ 957618 h 957618"/>
              <a:gd name="connsiteX9" fmla="*/ 1533782 w 1536957"/>
              <a:gd name="connsiteY9" fmla="*/ 459143 h 957618"/>
              <a:gd name="connsiteX10" fmla="*/ 1527432 w 1536957"/>
              <a:gd name="connsiteY10" fmla="*/ 449618 h 957618"/>
              <a:gd name="connsiteX11" fmla="*/ 1508382 w 1536957"/>
              <a:gd name="connsiteY11" fmla="*/ 446443 h 957618"/>
              <a:gd name="connsiteX12" fmla="*/ 1362332 w 1536957"/>
              <a:gd name="connsiteY12" fmla="*/ 433743 h 957618"/>
              <a:gd name="connsiteX0" fmla="*/ 558981 w 1492431"/>
              <a:gd name="connsiteY0" fmla="*/ 81318 h 957618"/>
              <a:gd name="connsiteX1" fmla="*/ 501831 w 1492431"/>
              <a:gd name="connsiteY1" fmla="*/ 81318 h 957618"/>
              <a:gd name="connsiteX2" fmla="*/ 162106 w 1492431"/>
              <a:gd name="connsiteY2" fmla="*/ 55918 h 957618"/>
              <a:gd name="connsiteX3" fmla="*/ 31931 w 1492431"/>
              <a:gd name="connsiteY3" fmla="*/ 49568 h 957618"/>
              <a:gd name="connsiteX4" fmla="*/ 19231 w 1492431"/>
              <a:gd name="connsiteY4" fmla="*/ 62268 h 957618"/>
              <a:gd name="connsiteX5" fmla="*/ 6531 w 1492431"/>
              <a:gd name="connsiteY5" fmla="*/ 852843 h 957618"/>
              <a:gd name="connsiteX6" fmla="*/ 181 w 1492431"/>
              <a:gd name="connsiteY6" fmla="*/ 903643 h 957618"/>
              <a:gd name="connsiteX7" fmla="*/ 622481 w 1492431"/>
              <a:gd name="connsiteY7" fmla="*/ 935393 h 957618"/>
              <a:gd name="connsiteX8" fmla="*/ 1492431 w 1492431"/>
              <a:gd name="connsiteY8" fmla="*/ 957618 h 957618"/>
              <a:gd name="connsiteX9" fmla="*/ 1489256 w 1492431"/>
              <a:gd name="connsiteY9" fmla="*/ 459143 h 957618"/>
              <a:gd name="connsiteX10" fmla="*/ 1482906 w 1492431"/>
              <a:gd name="connsiteY10" fmla="*/ 449618 h 957618"/>
              <a:gd name="connsiteX11" fmla="*/ 1463856 w 1492431"/>
              <a:gd name="connsiteY11" fmla="*/ 446443 h 957618"/>
              <a:gd name="connsiteX12" fmla="*/ 1317806 w 1492431"/>
              <a:gd name="connsiteY12" fmla="*/ 433743 h 957618"/>
              <a:gd name="connsiteX0" fmla="*/ 597855 w 1531305"/>
              <a:gd name="connsiteY0" fmla="*/ 81318 h 957618"/>
              <a:gd name="connsiteX1" fmla="*/ 540705 w 1531305"/>
              <a:gd name="connsiteY1" fmla="*/ 81318 h 957618"/>
              <a:gd name="connsiteX2" fmla="*/ 200980 w 1531305"/>
              <a:gd name="connsiteY2" fmla="*/ 55918 h 957618"/>
              <a:gd name="connsiteX3" fmla="*/ 70805 w 1531305"/>
              <a:gd name="connsiteY3" fmla="*/ 49568 h 957618"/>
              <a:gd name="connsiteX4" fmla="*/ 58105 w 1531305"/>
              <a:gd name="connsiteY4" fmla="*/ 62268 h 957618"/>
              <a:gd name="connsiteX5" fmla="*/ 45405 w 1531305"/>
              <a:gd name="connsiteY5" fmla="*/ 852843 h 957618"/>
              <a:gd name="connsiteX6" fmla="*/ 39055 w 1531305"/>
              <a:gd name="connsiteY6" fmla="*/ 903643 h 957618"/>
              <a:gd name="connsiteX7" fmla="*/ 661355 w 1531305"/>
              <a:gd name="connsiteY7" fmla="*/ 935393 h 957618"/>
              <a:gd name="connsiteX8" fmla="*/ 1531305 w 1531305"/>
              <a:gd name="connsiteY8" fmla="*/ 957618 h 957618"/>
              <a:gd name="connsiteX9" fmla="*/ 1528130 w 1531305"/>
              <a:gd name="connsiteY9" fmla="*/ 459143 h 957618"/>
              <a:gd name="connsiteX10" fmla="*/ 1521780 w 1531305"/>
              <a:gd name="connsiteY10" fmla="*/ 449618 h 957618"/>
              <a:gd name="connsiteX11" fmla="*/ 1502730 w 1531305"/>
              <a:gd name="connsiteY11" fmla="*/ 446443 h 957618"/>
              <a:gd name="connsiteX12" fmla="*/ 1356680 w 1531305"/>
              <a:gd name="connsiteY12" fmla="*/ 433743 h 957618"/>
              <a:gd name="connsiteX0" fmla="*/ 594910 w 1528360"/>
              <a:gd name="connsiteY0" fmla="*/ 81318 h 957618"/>
              <a:gd name="connsiteX1" fmla="*/ 537760 w 1528360"/>
              <a:gd name="connsiteY1" fmla="*/ 81318 h 957618"/>
              <a:gd name="connsiteX2" fmla="*/ 198035 w 1528360"/>
              <a:gd name="connsiteY2" fmla="*/ 55918 h 957618"/>
              <a:gd name="connsiteX3" fmla="*/ 67860 w 1528360"/>
              <a:gd name="connsiteY3" fmla="*/ 49568 h 957618"/>
              <a:gd name="connsiteX4" fmla="*/ 55160 w 1528360"/>
              <a:gd name="connsiteY4" fmla="*/ 62268 h 957618"/>
              <a:gd name="connsiteX5" fmla="*/ 42460 w 1528360"/>
              <a:gd name="connsiteY5" fmla="*/ 852843 h 957618"/>
              <a:gd name="connsiteX6" fmla="*/ 658410 w 1528360"/>
              <a:gd name="connsiteY6" fmla="*/ 935393 h 957618"/>
              <a:gd name="connsiteX7" fmla="*/ 1528360 w 1528360"/>
              <a:gd name="connsiteY7" fmla="*/ 957618 h 957618"/>
              <a:gd name="connsiteX8" fmla="*/ 1525185 w 1528360"/>
              <a:gd name="connsiteY8" fmla="*/ 459143 h 957618"/>
              <a:gd name="connsiteX9" fmla="*/ 1518835 w 1528360"/>
              <a:gd name="connsiteY9" fmla="*/ 449618 h 957618"/>
              <a:gd name="connsiteX10" fmla="*/ 1499785 w 1528360"/>
              <a:gd name="connsiteY10" fmla="*/ 446443 h 957618"/>
              <a:gd name="connsiteX11" fmla="*/ 1353735 w 1528360"/>
              <a:gd name="connsiteY11" fmla="*/ 433743 h 957618"/>
              <a:gd name="connsiteX0" fmla="*/ 628362 w 1561812"/>
              <a:gd name="connsiteY0" fmla="*/ 81318 h 957618"/>
              <a:gd name="connsiteX1" fmla="*/ 571212 w 1561812"/>
              <a:gd name="connsiteY1" fmla="*/ 81318 h 957618"/>
              <a:gd name="connsiteX2" fmla="*/ 231487 w 1561812"/>
              <a:gd name="connsiteY2" fmla="*/ 55918 h 957618"/>
              <a:gd name="connsiteX3" fmla="*/ 101312 w 1561812"/>
              <a:gd name="connsiteY3" fmla="*/ 49568 h 957618"/>
              <a:gd name="connsiteX4" fmla="*/ 88612 w 1561812"/>
              <a:gd name="connsiteY4" fmla="*/ 62268 h 957618"/>
              <a:gd name="connsiteX5" fmla="*/ 75912 w 1561812"/>
              <a:gd name="connsiteY5" fmla="*/ 852843 h 957618"/>
              <a:gd name="connsiteX6" fmla="*/ 691862 w 1561812"/>
              <a:gd name="connsiteY6" fmla="*/ 935393 h 957618"/>
              <a:gd name="connsiteX7" fmla="*/ 1561812 w 1561812"/>
              <a:gd name="connsiteY7" fmla="*/ 957618 h 957618"/>
              <a:gd name="connsiteX8" fmla="*/ 1558637 w 1561812"/>
              <a:gd name="connsiteY8" fmla="*/ 459143 h 957618"/>
              <a:gd name="connsiteX9" fmla="*/ 1552287 w 1561812"/>
              <a:gd name="connsiteY9" fmla="*/ 449618 h 957618"/>
              <a:gd name="connsiteX10" fmla="*/ 1533237 w 1561812"/>
              <a:gd name="connsiteY10" fmla="*/ 446443 h 957618"/>
              <a:gd name="connsiteX11" fmla="*/ 1387187 w 1561812"/>
              <a:gd name="connsiteY11" fmla="*/ 433743 h 957618"/>
              <a:gd name="connsiteX0" fmla="*/ 552601 w 1486051"/>
              <a:gd name="connsiteY0" fmla="*/ 81318 h 1007376"/>
              <a:gd name="connsiteX1" fmla="*/ 495451 w 1486051"/>
              <a:gd name="connsiteY1" fmla="*/ 81318 h 1007376"/>
              <a:gd name="connsiteX2" fmla="*/ 155726 w 1486051"/>
              <a:gd name="connsiteY2" fmla="*/ 55918 h 1007376"/>
              <a:gd name="connsiteX3" fmla="*/ 25551 w 1486051"/>
              <a:gd name="connsiteY3" fmla="*/ 49568 h 1007376"/>
              <a:gd name="connsiteX4" fmla="*/ 12851 w 1486051"/>
              <a:gd name="connsiteY4" fmla="*/ 62268 h 1007376"/>
              <a:gd name="connsiteX5" fmla="*/ 151 w 1486051"/>
              <a:gd name="connsiteY5" fmla="*/ 852843 h 1007376"/>
              <a:gd name="connsiteX6" fmla="*/ 616101 w 1486051"/>
              <a:gd name="connsiteY6" fmla="*/ 935393 h 1007376"/>
              <a:gd name="connsiteX7" fmla="*/ 1486051 w 1486051"/>
              <a:gd name="connsiteY7" fmla="*/ 957618 h 1007376"/>
              <a:gd name="connsiteX8" fmla="*/ 1482876 w 1486051"/>
              <a:gd name="connsiteY8" fmla="*/ 459143 h 1007376"/>
              <a:gd name="connsiteX9" fmla="*/ 1476526 w 1486051"/>
              <a:gd name="connsiteY9" fmla="*/ 449618 h 1007376"/>
              <a:gd name="connsiteX10" fmla="*/ 1457476 w 1486051"/>
              <a:gd name="connsiteY10" fmla="*/ 446443 h 1007376"/>
              <a:gd name="connsiteX11" fmla="*/ 1311426 w 1486051"/>
              <a:gd name="connsiteY11" fmla="*/ 433743 h 1007376"/>
              <a:gd name="connsiteX0" fmla="*/ 558948 w 1492398"/>
              <a:gd name="connsiteY0" fmla="*/ 86481 h 1064137"/>
              <a:gd name="connsiteX1" fmla="*/ 501798 w 1492398"/>
              <a:gd name="connsiteY1" fmla="*/ 86481 h 1064137"/>
              <a:gd name="connsiteX2" fmla="*/ 162073 w 1492398"/>
              <a:gd name="connsiteY2" fmla="*/ 61081 h 1064137"/>
              <a:gd name="connsiteX3" fmla="*/ 31898 w 1492398"/>
              <a:gd name="connsiteY3" fmla="*/ 54731 h 1064137"/>
              <a:gd name="connsiteX4" fmla="*/ 19198 w 1492398"/>
              <a:gd name="connsiteY4" fmla="*/ 67431 h 1064137"/>
              <a:gd name="connsiteX5" fmla="*/ 148 w 1492398"/>
              <a:gd name="connsiteY5" fmla="*/ 927856 h 1064137"/>
              <a:gd name="connsiteX6" fmla="*/ 622448 w 1492398"/>
              <a:gd name="connsiteY6" fmla="*/ 940556 h 1064137"/>
              <a:gd name="connsiteX7" fmla="*/ 1492398 w 1492398"/>
              <a:gd name="connsiteY7" fmla="*/ 962781 h 1064137"/>
              <a:gd name="connsiteX8" fmla="*/ 1489223 w 1492398"/>
              <a:gd name="connsiteY8" fmla="*/ 464306 h 1064137"/>
              <a:gd name="connsiteX9" fmla="*/ 1482873 w 1492398"/>
              <a:gd name="connsiteY9" fmla="*/ 454781 h 1064137"/>
              <a:gd name="connsiteX10" fmla="*/ 1463823 w 1492398"/>
              <a:gd name="connsiteY10" fmla="*/ 451606 h 1064137"/>
              <a:gd name="connsiteX11" fmla="*/ 1317773 w 1492398"/>
              <a:gd name="connsiteY11" fmla="*/ 438906 h 1064137"/>
              <a:gd name="connsiteX0" fmla="*/ 632519 w 1565969"/>
              <a:gd name="connsiteY0" fmla="*/ 86481 h 962781"/>
              <a:gd name="connsiteX1" fmla="*/ 575369 w 1565969"/>
              <a:gd name="connsiteY1" fmla="*/ 86481 h 962781"/>
              <a:gd name="connsiteX2" fmla="*/ 235644 w 1565969"/>
              <a:gd name="connsiteY2" fmla="*/ 61081 h 962781"/>
              <a:gd name="connsiteX3" fmla="*/ 105469 w 1565969"/>
              <a:gd name="connsiteY3" fmla="*/ 54731 h 962781"/>
              <a:gd name="connsiteX4" fmla="*/ 92769 w 1565969"/>
              <a:gd name="connsiteY4" fmla="*/ 67431 h 962781"/>
              <a:gd name="connsiteX5" fmla="*/ 73719 w 1565969"/>
              <a:gd name="connsiteY5" fmla="*/ 927856 h 962781"/>
              <a:gd name="connsiteX6" fmla="*/ 696019 w 1565969"/>
              <a:gd name="connsiteY6" fmla="*/ 940556 h 962781"/>
              <a:gd name="connsiteX7" fmla="*/ 1565969 w 1565969"/>
              <a:gd name="connsiteY7" fmla="*/ 962781 h 962781"/>
              <a:gd name="connsiteX8" fmla="*/ 1562794 w 1565969"/>
              <a:gd name="connsiteY8" fmla="*/ 464306 h 962781"/>
              <a:gd name="connsiteX9" fmla="*/ 1556444 w 1565969"/>
              <a:gd name="connsiteY9" fmla="*/ 454781 h 962781"/>
              <a:gd name="connsiteX10" fmla="*/ 1537394 w 1565969"/>
              <a:gd name="connsiteY10" fmla="*/ 451606 h 962781"/>
              <a:gd name="connsiteX11" fmla="*/ 1391344 w 1565969"/>
              <a:gd name="connsiteY11" fmla="*/ 438906 h 962781"/>
              <a:gd name="connsiteX0" fmla="*/ 559055 w 1492505"/>
              <a:gd name="connsiteY0" fmla="*/ 86481 h 1002212"/>
              <a:gd name="connsiteX1" fmla="*/ 501905 w 1492505"/>
              <a:gd name="connsiteY1" fmla="*/ 86481 h 1002212"/>
              <a:gd name="connsiteX2" fmla="*/ 162180 w 1492505"/>
              <a:gd name="connsiteY2" fmla="*/ 61081 h 1002212"/>
              <a:gd name="connsiteX3" fmla="*/ 32005 w 1492505"/>
              <a:gd name="connsiteY3" fmla="*/ 54731 h 1002212"/>
              <a:gd name="connsiteX4" fmla="*/ 19305 w 1492505"/>
              <a:gd name="connsiteY4" fmla="*/ 67431 h 1002212"/>
              <a:gd name="connsiteX5" fmla="*/ 255 w 1492505"/>
              <a:gd name="connsiteY5" fmla="*/ 927856 h 1002212"/>
              <a:gd name="connsiteX6" fmla="*/ 622555 w 1492505"/>
              <a:gd name="connsiteY6" fmla="*/ 940556 h 1002212"/>
              <a:gd name="connsiteX7" fmla="*/ 1492505 w 1492505"/>
              <a:gd name="connsiteY7" fmla="*/ 962781 h 1002212"/>
              <a:gd name="connsiteX8" fmla="*/ 1489330 w 1492505"/>
              <a:gd name="connsiteY8" fmla="*/ 464306 h 1002212"/>
              <a:gd name="connsiteX9" fmla="*/ 1482980 w 1492505"/>
              <a:gd name="connsiteY9" fmla="*/ 454781 h 1002212"/>
              <a:gd name="connsiteX10" fmla="*/ 1463930 w 1492505"/>
              <a:gd name="connsiteY10" fmla="*/ 451606 h 1002212"/>
              <a:gd name="connsiteX11" fmla="*/ 1317880 w 1492505"/>
              <a:gd name="connsiteY11" fmla="*/ 438906 h 1002212"/>
              <a:gd name="connsiteX0" fmla="*/ 614665 w 1548115"/>
              <a:gd name="connsiteY0" fmla="*/ 86481 h 962781"/>
              <a:gd name="connsiteX1" fmla="*/ 557515 w 1548115"/>
              <a:gd name="connsiteY1" fmla="*/ 86481 h 962781"/>
              <a:gd name="connsiteX2" fmla="*/ 217790 w 1548115"/>
              <a:gd name="connsiteY2" fmla="*/ 61081 h 962781"/>
              <a:gd name="connsiteX3" fmla="*/ 87615 w 1548115"/>
              <a:gd name="connsiteY3" fmla="*/ 54731 h 962781"/>
              <a:gd name="connsiteX4" fmla="*/ 74915 w 1548115"/>
              <a:gd name="connsiteY4" fmla="*/ 67431 h 962781"/>
              <a:gd name="connsiteX5" fmla="*/ 55865 w 1548115"/>
              <a:gd name="connsiteY5" fmla="*/ 927856 h 962781"/>
              <a:gd name="connsiteX6" fmla="*/ 678165 w 1548115"/>
              <a:gd name="connsiteY6" fmla="*/ 940556 h 962781"/>
              <a:gd name="connsiteX7" fmla="*/ 1548115 w 1548115"/>
              <a:gd name="connsiteY7" fmla="*/ 962781 h 962781"/>
              <a:gd name="connsiteX8" fmla="*/ 1544940 w 1548115"/>
              <a:gd name="connsiteY8" fmla="*/ 464306 h 962781"/>
              <a:gd name="connsiteX9" fmla="*/ 1538590 w 1548115"/>
              <a:gd name="connsiteY9" fmla="*/ 454781 h 962781"/>
              <a:gd name="connsiteX10" fmla="*/ 1519540 w 1548115"/>
              <a:gd name="connsiteY10" fmla="*/ 451606 h 962781"/>
              <a:gd name="connsiteX11" fmla="*/ 1373490 w 1548115"/>
              <a:gd name="connsiteY11" fmla="*/ 438906 h 962781"/>
              <a:gd name="connsiteX0" fmla="*/ 628275 w 1561725"/>
              <a:gd name="connsiteY0" fmla="*/ 81971 h 989625"/>
              <a:gd name="connsiteX1" fmla="*/ 571125 w 1561725"/>
              <a:gd name="connsiteY1" fmla="*/ 81971 h 989625"/>
              <a:gd name="connsiteX2" fmla="*/ 231400 w 1561725"/>
              <a:gd name="connsiteY2" fmla="*/ 56571 h 989625"/>
              <a:gd name="connsiteX3" fmla="*/ 101225 w 1561725"/>
              <a:gd name="connsiteY3" fmla="*/ 50221 h 989625"/>
              <a:gd name="connsiteX4" fmla="*/ 18675 w 1561725"/>
              <a:gd name="connsiteY4" fmla="*/ 69271 h 989625"/>
              <a:gd name="connsiteX5" fmla="*/ 69475 w 1561725"/>
              <a:gd name="connsiteY5" fmla="*/ 923346 h 989625"/>
              <a:gd name="connsiteX6" fmla="*/ 691775 w 1561725"/>
              <a:gd name="connsiteY6" fmla="*/ 936046 h 989625"/>
              <a:gd name="connsiteX7" fmla="*/ 1561725 w 1561725"/>
              <a:gd name="connsiteY7" fmla="*/ 958271 h 989625"/>
              <a:gd name="connsiteX8" fmla="*/ 1558550 w 1561725"/>
              <a:gd name="connsiteY8" fmla="*/ 459796 h 989625"/>
              <a:gd name="connsiteX9" fmla="*/ 1552200 w 1561725"/>
              <a:gd name="connsiteY9" fmla="*/ 450271 h 989625"/>
              <a:gd name="connsiteX10" fmla="*/ 1533150 w 1561725"/>
              <a:gd name="connsiteY10" fmla="*/ 447096 h 989625"/>
              <a:gd name="connsiteX11" fmla="*/ 1387100 w 1561725"/>
              <a:gd name="connsiteY11" fmla="*/ 434396 h 989625"/>
              <a:gd name="connsiteX0" fmla="*/ 687067 w 1620517"/>
              <a:gd name="connsiteY0" fmla="*/ 31750 h 939404"/>
              <a:gd name="connsiteX1" fmla="*/ 629917 w 1620517"/>
              <a:gd name="connsiteY1" fmla="*/ 31750 h 939404"/>
              <a:gd name="connsiteX2" fmla="*/ 290192 w 1620517"/>
              <a:gd name="connsiteY2" fmla="*/ 6350 h 939404"/>
              <a:gd name="connsiteX3" fmla="*/ 160017 w 1620517"/>
              <a:gd name="connsiteY3" fmla="*/ 0 h 939404"/>
              <a:gd name="connsiteX4" fmla="*/ 77467 w 1620517"/>
              <a:gd name="connsiteY4" fmla="*/ 19050 h 939404"/>
              <a:gd name="connsiteX5" fmla="*/ 128267 w 1620517"/>
              <a:gd name="connsiteY5" fmla="*/ 873125 h 939404"/>
              <a:gd name="connsiteX6" fmla="*/ 750567 w 1620517"/>
              <a:gd name="connsiteY6" fmla="*/ 885825 h 939404"/>
              <a:gd name="connsiteX7" fmla="*/ 1620517 w 1620517"/>
              <a:gd name="connsiteY7" fmla="*/ 908050 h 939404"/>
              <a:gd name="connsiteX8" fmla="*/ 1617342 w 1620517"/>
              <a:gd name="connsiteY8" fmla="*/ 409575 h 939404"/>
              <a:gd name="connsiteX9" fmla="*/ 1610992 w 1620517"/>
              <a:gd name="connsiteY9" fmla="*/ 400050 h 939404"/>
              <a:gd name="connsiteX10" fmla="*/ 1591942 w 1620517"/>
              <a:gd name="connsiteY10" fmla="*/ 396875 h 939404"/>
              <a:gd name="connsiteX11" fmla="*/ 1445892 w 1620517"/>
              <a:gd name="connsiteY11" fmla="*/ 384175 h 939404"/>
              <a:gd name="connsiteX0" fmla="*/ 626170 w 1559620"/>
              <a:gd name="connsiteY0" fmla="*/ 49670 h 957324"/>
              <a:gd name="connsiteX1" fmla="*/ 569020 w 1559620"/>
              <a:gd name="connsiteY1" fmla="*/ 49670 h 957324"/>
              <a:gd name="connsiteX2" fmla="*/ 229295 w 1559620"/>
              <a:gd name="connsiteY2" fmla="*/ 24270 h 957324"/>
              <a:gd name="connsiteX3" fmla="*/ 99120 w 1559620"/>
              <a:gd name="connsiteY3" fmla="*/ 17920 h 957324"/>
              <a:gd name="connsiteX4" fmla="*/ 16570 w 1559620"/>
              <a:gd name="connsiteY4" fmla="*/ 36970 h 957324"/>
              <a:gd name="connsiteX5" fmla="*/ 67370 w 1559620"/>
              <a:gd name="connsiteY5" fmla="*/ 891045 h 957324"/>
              <a:gd name="connsiteX6" fmla="*/ 689670 w 1559620"/>
              <a:gd name="connsiteY6" fmla="*/ 903745 h 957324"/>
              <a:gd name="connsiteX7" fmla="*/ 1559620 w 1559620"/>
              <a:gd name="connsiteY7" fmla="*/ 925970 h 957324"/>
              <a:gd name="connsiteX8" fmla="*/ 1556445 w 1559620"/>
              <a:gd name="connsiteY8" fmla="*/ 427495 h 957324"/>
              <a:gd name="connsiteX9" fmla="*/ 1550095 w 1559620"/>
              <a:gd name="connsiteY9" fmla="*/ 417970 h 957324"/>
              <a:gd name="connsiteX10" fmla="*/ 1531045 w 1559620"/>
              <a:gd name="connsiteY10" fmla="*/ 414795 h 957324"/>
              <a:gd name="connsiteX11" fmla="*/ 1384995 w 1559620"/>
              <a:gd name="connsiteY11" fmla="*/ 402095 h 957324"/>
              <a:gd name="connsiteX0" fmla="*/ 625605 w 1559055"/>
              <a:gd name="connsiteY0" fmla="*/ 31750 h 939404"/>
              <a:gd name="connsiteX1" fmla="*/ 568455 w 1559055"/>
              <a:gd name="connsiteY1" fmla="*/ 31750 h 939404"/>
              <a:gd name="connsiteX2" fmla="*/ 228730 w 1559055"/>
              <a:gd name="connsiteY2" fmla="*/ 6350 h 939404"/>
              <a:gd name="connsiteX3" fmla="*/ 98555 w 1559055"/>
              <a:gd name="connsiteY3" fmla="*/ 0 h 939404"/>
              <a:gd name="connsiteX4" fmla="*/ 16005 w 1559055"/>
              <a:gd name="connsiteY4" fmla="*/ 19050 h 939404"/>
              <a:gd name="connsiteX5" fmla="*/ 66805 w 1559055"/>
              <a:gd name="connsiteY5" fmla="*/ 873125 h 939404"/>
              <a:gd name="connsiteX6" fmla="*/ 689105 w 1559055"/>
              <a:gd name="connsiteY6" fmla="*/ 885825 h 939404"/>
              <a:gd name="connsiteX7" fmla="*/ 1559055 w 1559055"/>
              <a:gd name="connsiteY7" fmla="*/ 908050 h 939404"/>
              <a:gd name="connsiteX8" fmla="*/ 1555880 w 1559055"/>
              <a:gd name="connsiteY8" fmla="*/ 409575 h 939404"/>
              <a:gd name="connsiteX9" fmla="*/ 1549530 w 1559055"/>
              <a:gd name="connsiteY9" fmla="*/ 400050 h 939404"/>
              <a:gd name="connsiteX10" fmla="*/ 1530480 w 1559055"/>
              <a:gd name="connsiteY10" fmla="*/ 396875 h 939404"/>
              <a:gd name="connsiteX11" fmla="*/ 1384430 w 1559055"/>
              <a:gd name="connsiteY11" fmla="*/ 384175 h 939404"/>
              <a:gd name="connsiteX0" fmla="*/ 636574 w 1570024"/>
              <a:gd name="connsiteY0" fmla="*/ 80888 h 988542"/>
              <a:gd name="connsiteX1" fmla="*/ 579424 w 1570024"/>
              <a:gd name="connsiteY1" fmla="*/ 80888 h 988542"/>
              <a:gd name="connsiteX2" fmla="*/ 239699 w 1570024"/>
              <a:gd name="connsiteY2" fmla="*/ 55488 h 988542"/>
              <a:gd name="connsiteX3" fmla="*/ 26974 w 1570024"/>
              <a:gd name="connsiteY3" fmla="*/ 68188 h 988542"/>
              <a:gd name="connsiteX4" fmla="*/ 77774 w 1570024"/>
              <a:gd name="connsiteY4" fmla="*/ 922263 h 988542"/>
              <a:gd name="connsiteX5" fmla="*/ 700074 w 1570024"/>
              <a:gd name="connsiteY5" fmla="*/ 934963 h 988542"/>
              <a:gd name="connsiteX6" fmla="*/ 1570024 w 1570024"/>
              <a:gd name="connsiteY6" fmla="*/ 957188 h 988542"/>
              <a:gd name="connsiteX7" fmla="*/ 1566849 w 1570024"/>
              <a:gd name="connsiteY7" fmla="*/ 458713 h 988542"/>
              <a:gd name="connsiteX8" fmla="*/ 1560499 w 1570024"/>
              <a:gd name="connsiteY8" fmla="*/ 449188 h 988542"/>
              <a:gd name="connsiteX9" fmla="*/ 1541449 w 1570024"/>
              <a:gd name="connsiteY9" fmla="*/ 446013 h 988542"/>
              <a:gd name="connsiteX10" fmla="*/ 1395399 w 1570024"/>
              <a:gd name="connsiteY10" fmla="*/ 433313 h 988542"/>
              <a:gd name="connsiteX0" fmla="*/ 660162 w 1593612"/>
              <a:gd name="connsiteY0" fmla="*/ 72327 h 979981"/>
              <a:gd name="connsiteX1" fmla="*/ 603012 w 1593612"/>
              <a:gd name="connsiteY1" fmla="*/ 72327 h 979981"/>
              <a:gd name="connsiteX2" fmla="*/ 50562 w 1593612"/>
              <a:gd name="connsiteY2" fmla="*/ 59627 h 979981"/>
              <a:gd name="connsiteX3" fmla="*/ 101362 w 1593612"/>
              <a:gd name="connsiteY3" fmla="*/ 913702 h 979981"/>
              <a:gd name="connsiteX4" fmla="*/ 723662 w 1593612"/>
              <a:gd name="connsiteY4" fmla="*/ 926402 h 979981"/>
              <a:gd name="connsiteX5" fmla="*/ 1593612 w 1593612"/>
              <a:gd name="connsiteY5" fmla="*/ 948627 h 979981"/>
              <a:gd name="connsiteX6" fmla="*/ 1590437 w 1593612"/>
              <a:gd name="connsiteY6" fmla="*/ 450152 h 979981"/>
              <a:gd name="connsiteX7" fmla="*/ 1584087 w 1593612"/>
              <a:gd name="connsiteY7" fmla="*/ 440627 h 979981"/>
              <a:gd name="connsiteX8" fmla="*/ 1565037 w 1593612"/>
              <a:gd name="connsiteY8" fmla="*/ 437452 h 979981"/>
              <a:gd name="connsiteX9" fmla="*/ 1418987 w 1593612"/>
              <a:gd name="connsiteY9" fmla="*/ 424752 h 979981"/>
              <a:gd name="connsiteX0" fmla="*/ 650378 w 1583828"/>
              <a:gd name="connsiteY0" fmla="*/ 30523 h 938177"/>
              <a:gd name="connsiteX1" fmla="*/ 593228 w 1583828"/>
              <a:gd name="connsiteY1" fmla="*/ 30523 h 938177"/>
              <a:gd name="connsiteX2" fmla="*/ 40778 w 1583828"/>
              <a:gd name="connsiteY2" fmla="*/ 17823 h 938177"/>
              <a:gd name="connsiteX3" fmla="*/ 91578 w 1583828"/>
              <a:gd name="connsiteY3" fmla="*/ 871898 h 938177"/>
              <a:gd name="connsiteX4" fmla="*/ 713878 w 1583828"/>
              <a:gd name="connsiteY4" fmla="*/ 884598 h 938177"/>
              <a:gd name="connsiteX5" fmla="*/ 1583828 w 1583828"/>
              <a:gd name="connsiteY5" fmla="*/ 906823 h 938177"/>
              <a:gd name="connsiteX6" fmla="*/ 1580653 w 1583828"/>
              <a:gd name="connsiteY6" fmla="*/ 408348 h 938177"/>
              <a:gd name="connsiteX7" fmla="*/ 1574303 w 1583828"/>
              <a:gd name="connsiteY7" fmla="*/ 398823 h 938177"/>
              <a:gd name="connsiteX8" fmla="*/ 1555253 w 1583828"/>
              <a:gd name="connsiteY8" fmla="*/ 395648 h 938177"/>
              <a:gd name="connsiteX9" fmla="*/ 1409203 w 1583828"/>
              <a:gd name="connsiteY9" fmla="*/ 382948 h 938177"/>
              <a:gd name="connsiteX0" fmla="*/ 628771 w 1562221"/>
              <a:gd name="connsiteY0" fmla="*/ 12779 h 920433"/>
              <a:gd name="connsiteX1" fmla="*/ 571621 w 1562221"/>
              <a:gd name="connsiteY1" fmla="*/ 12779 h 920433"/>
              <a:gd name="connsiteX2" fmla="*/ 19171 w 1562221"/>
              <a:gd name="connsiteY2" fmla="*/ 79 h 920433"/>
              <a:gd name="connsiteX3" fmla="*/ 69971 w 1562221"/>
              <a:gd name="connsiteY3" fmla="*/ 854154 h 920433"/>
              <a:gd name="connsiteX4" fmla="*/ 692271 w 1562221"/>
              <a:gd name="connsiteY4" fmla="*/ 866854 h 920433"/>
              <a:gd name="connsiteX5" fmla="*/ 1562221 w 1562221"/>
              <a:gd name="connsiteY5" fmla="*/ 889079 h 920433"/>
              <a:gd name="connsiteX6" fmla="*/ 1559046 w 1562221"/>
              <a:gd name="connsiteY6" fmla="*/ 390604 h 920433"/>
              <a:gd name="connsiteX7" fmla="*/ 1552696 w 1562221"/>
              <a:gd name="connsiteY7" fmla="*/ 381079 h 920433"/>
              <a:gd name="connsiteX8" fmla="*/ 1533646 w 1562221"/>
              <a:gd name="connsiteY8" fmla="*/ 377904 h 920433"/>
              <a:gd name="connsiteX9" fmla="*/ 1387596 w 1562221"/>
              <a:gd name="connsiteY9" fmla="*/ 365204 h 920433"/>
              <a:gd name="connsiteX0" fmla="*/ 630375 w 1563825"/>
              <a:gd name="connsiteY0" fmla="*/ 12701 h 920355"/>
              <a:gd name="connsiteX1" fmla="*/ 573225 w 1563825"/>
              <a:gd name="connsiteY1" fmla="*/ 12701 h 920355"/>
              <a:gd name="connsiteX2" fmla="*/ 20775 w 1563825"/>
              <a:gd name="connsiteY2" fmla="*/ 1 h 920355"/>
              <a:gd name="connsiteX3" fmla="*/ 71575 w 1563825"/>
              <a:gd name="connsiteY3" fmla="*/ 854076 h 920355"/>
              <a:gd name="connsiteX4" fmla="*/ 693875 w 1563825"/>
              <a:gd name="connsiteY4" fmla="*/ 866776 h 920355"/>
              <a:gd name="connsiteX5" fmla="*/ 1563825 w 1563825"/>
              <a:gd name="connsiteY5" fmla="*/ 889001 h 920355"/>
              <a:gd name="connsiteX6" fmla="*/ 1560650 w 1563825"/>
              <a:gd name="connsiteY6" fmla="*/ 390526 h 920355"/>
              <a:gd name="connsiteX7" fmla="*/ 1554300 w 1563825"/>
              <a:gd name="connsiteY7" fmla="*/ 381001 h 920355"/>
              <a:gd name="connsiteX8" fmla="*/ 1535250 w 1563825"/>
              <a:gd name="connsiteY8" fmla="*/ 377826 h 920355"/>
              <a:gd name="connsiteX9" fmla="*/ 1389200 w 1563825"/>
              <a:gd name="connsiteY9" fmla="*/ 365126 h 920355"/>
              <a:gd name="connsiteX0" fmla="*/ 610984 w 1544434"/>
              <a:gd name="connsiteY0" fmla="*/ 12701 h 937383"/>
              <a:gd name="connsiteX1" fmla="*/ 553834 w 1544434"/>
              <a:gd name="connsiteY1" fmla="*/ 12701 h 937383"/>
              <a:gd name="connsiteX2" fmla="*/ 1384 w 1544434"/>
              <a:gd name="connsiteY2" fmla="*/ 1 h 937383"/>
              <a:gd name="connsiteX3" fmla="*/ 52184 w 1544434"/>
              <a:gd name="connsiteY3" fmla="*/ 854076 h 937383"/>
              <a:gd name="connsiteX4" fmla="*/ 674484 w 1544434"/>
              <a:gd name="connsiteY4" fmla="*/ 866776 h 937383"/>
              <a:gd name="connsiteX5" fmla="*/ 1544434 w 1544434"/>
              <a:gd name="connsiteY5" fmla="*/ 889001 h 937383"/>
              <a:gd name="connsiteX6" fmla="*/ 1541259 w 1544434"/>
              <a:gd name="connsiteY6" fmla="*/ 390526 h 937383"/>
              <a:gd name="connsiteX7" fmla="*/ 1534909 w 1544434"/>
              <a:gd name="connsiteY7" fmla="*/ 381001 h 937383"/>
              <a:gd name="connsiteX8" fmla="*/ 1515859 w 1544434"/>
              <a:gd name="connsiteY8" fmla="*/ 377826 h 937383"/>
              <a:gd name="connsiteX9" fmla="*/ 1369809 w 1544434"/>
              <a:gd name="connsiteY9" fmla="*/ 365126 h 937383"/>
              <a:gd name="connsiteX0" fmla="*/ 610486 w 1543936"/>
              <a:gd name="connsiteY0" fmla="*/ 12701 h 889001"/>
              <a:gd name="connsiteX1" fmla="*/ 553336 w 1543936"/>
              <a:gd name="connsiteY1" fmla="*/ 12701 h 889001"/>
              <a:gd name="connsiteX2" fmla="*/ 886 w 1543936"/>
              <a:gd name="connsiteY2" fmla="*/ 1 h 889001"/>
              <a:gd name="connsiteX3" fmla="*/ 51686 w 1543936"/>
              <a:gd name="connsiteY3" fmla="*/ 854076 h 889001"/>
              <a:gd name="connsiteX4" fmla="*/ 673986 w 1543936"/>
              <a:gd name="connsiteY4" fmla="*/ 866776 h 889001"/>
              <a:gd name="connsiteX5" fmla="*/ 1543936 w 1543936"/>
              <a:gd name="connsiteY5" fmla="*/ 889001 h 889001"/>
              <a:gd name="connsiteX6" fmla="*/ 1540761 w 1543936"/>
              <a:gd name="connsiteY6" fmla="*/ 390526 h 889001"/>
              <a:gd name="connsiteX7" fmla="*/ 1534411 w 1543936"/>
              <a:gd name="connsiteY7" fmla="*/ 381001 h 889001"/>
              <a:gd name="connsiteX8" fmla="*/ 1515361 w 1543936"/>
              <a:gd name="connsiteY8" fmla="*/ 377826 h 889001"/>
              <a:gd name="connsiteX9" fmla="*/ 1369311 w 1543936"/>
              <a:gd name="connsiteY9" fmla="*/ 365126 h 889001"/>
              <a:gd name="connsiteX0" fmla="*/ 610876 w 1544326"/>
              <a:gd name="connsiteY0" fmla="*/ 12701 h 889001"/>
              <a:gd name="connsiteX1" fmla="*/ 553726 w 1544326"/>
              <a:gd name="connsiteY1" fmla="*/ 12701 h 889001"/>
              <a:gd name="connsiteX2" fmla="*/ 1276 w 1544326"/>
              <a:gd name="connsiteY2" fmla="*/ 1 h 889001"/>
              <a:gd name="connsiteX3" fmla="*/ 52076 w 1544326"/>
              <a:gd name="connsiteY3" fmla="*/ 854076 h 889001"/>
              <a:gd name="connsiteX4" fmla="*/ 674376 w 1544326"/>
              <a:gd name="connsiteY4" fmla="*/ 866776 h 889001"/>
              <a:gd name="connsiteX5" fmla="*/ 1544326 w 1544326"/>
              <a:gd name="connsiteY5" fmla="*/ 889001 h 889001"/>
              <a:gd name="connsiteX6" fmla="*/ 1541151 w 1544326"/>
              <a:gd name="connsiteY6" fmla="*/ 390526 h 889001"/>
              <a:gd name="connsiteX7" fmla="*/ 1534801 w 1544326"/>
              <a:gd name="connsiteY7" fmla="*/ 381001 h 889001"/>
              <a:gd name="connsiteX8" fmla="*/ 1515751 w 1544326"/>
              <a:gd name="connsiteY8" fmla="*/ 377826 h 889001"/>
              <a:gd name="connsiteX9" fmla="*/ 1369701 w 1544326"/>
              <a:gd name="connsiteY9" fmla="*/ 365126 h 889001"/>
              <a:gd name="connsiteX0" fmla="*/ 648183 w 1581633"/>
              <a:gd name="connsiteY0" fmla="*/ 72763 h 949063"/>
              <a:gd name="connsiteX1" fmla="*/ 591033 w 1581633"/>
              <a:gd name="connsiteY1" fmla="*/ 72763 h 949063"/>
              <a:gd name="connsiteX2" fmla="*/ 38583 w 1581633"/>
              <a:gd name="connsiteY2" fmla="*/ 60063 h 949063"/>
              <a:gd name="connsiteX3" fmla="*/ 44933 w 1581633"/>
              <a:gd name="connsiteY3" fmla="*/ 914138 h 949063"/>
              <a:gd name="connsiteX4" fmla="*/ 711683 w 1581633"/>
              <a:gd name="connsiteY4" fmla="*/ 926838 h 949063"/>
              <a:gd name="connsiteX5" fmla="*/ 1581633 w 1581633"/>
              <a:gd name="connsiteY5" fmla="*/ 949063 h 949063"/>
              <a:gd name="connsiteX6" fmla="*/ 1578458 w 1581633"/>
              <a:gd name="connsiteY6" fmla="*/ 450588 h 949063"/>
              <a:gd name="connsiteX7" fmla="*/ 1572108 w 1581633"/>
              <a:gd name="connsiteY7" fmla="*/ 441063 h 949063"/>
              <a:gd name="connsiteX8" fmla="*/ 1553058 w 1581633"/>
              <a:gd name="connsiteY8" fmla="*/ 437888 h 949063"/>
              <a:gd name="connsiteX9" fmla="*/ 1407008 w 1581633"/>
              <a:gd name="connsiteY9" fmla="*/ 425188 h 949063"/>
              <a:gd name="connsiteX0" fmla="*/ 644571 w 1578021"/>
              <a:gd name="connsiteY0" fmla="*/ 72763 h 949063"/>
              <a:gd name="connsiteX1" fmla="*/ 587421 w 1578021"/>
              <a:gd name="connsiteY1" fmla="*/ 72763 h 949063"/>
              <a:gd name="connsiteX2" fmla="*/ 34971 w 1578021"/>
              <a:gd name="connsiteY2" fmla="*/ 60063 h 949063"/>
              <a:gd name="connsiteX3" fmla="*/ 41321 w 1578021"/>
              <a:gd name="connsiteY3" fmla="*/ 914138 h 949063"/>
              <a:gd name="connsiteX4" fmla="*/ 708071 w 1578021"/>
              <a:gd name="connsiteY4" fmla="*/ 926838 h 949063"/>
              <a:gd name="connsiteX5" fmla="*/ 1578021 w 1578021"/>
              <a:gd name="connsiteY5" fmla="*/ 949063 h 949063"/>
              <a:gd name="connsiteX6" fmla="*/ 1574846 w 1578021"/>
              <a:gd name="connsiteY6" fmla="*/ 450588 h 949063"/>
              <a:gd name="connsiteX7" fmla="*/ 1568496 w 1578021"/>
              <a:gd name="connsiteY7" fmla="*/ 441063 h 949063"/>
              <a:gd name="connsiteX8" fmla="*/ 1549446 w 1578021"/>
              <a:gd name="connsiteY8" fmla="*/ 437888 h 949063"/>
              <a:gd name="connsiteX9" fmla="*/ 1403396 w 1578021"/>
              <a:gd name="connsiteY9" fmla="*/ 425188 h 949063"/>
              <a:gd name="connsiteX0" fmla="*/ 689869 w 1623319"/>
              <a:gd name="connsiteY0" fmla="*/ 90360 h 999658"/>
              <a:gd name="connsiteX1" fmla="*/ 632719 w 1623319"/>
              <a:gd name="connsiteY1" fmla="*/ 90360 h 999658"/>
              <a:gd name="connsiteX2" fmla="*/ 67569 w 1623319"/>
              <a:gd name="connsiteY2" fmla="*/ 55435 h 999658"/>
              <a:gd name="connsiteX3" fmla="*/ 86619 w 1623319"/>
              <a:gd name="connsiteY3" fmla="*/ 931735 h 999658"/>
              <a:gd name="connsiteX4" fmla="*/ 753369 w 1623319"/>
              <a:gd name="connsiteY4" fmla="*/ 944435 h 999658"/>
              <a:gd name="connsiteX5" fmla="*/ 1623319 w 1623319"/>
              <a:gd name="connsiteY5" fmla="*/ 966660 h 999658"/>
              <a:gd name="connsiteX6" fmla="*/ 1620144 w 1623319"/>
              <a:gd name="connsiteY6" fmla="*/ 468185 h 999658"/>
              <a:gd name="connsiteX7" fmla="*/ 1613794 w 1623319"/>
              <a:gd name="connsiteY7" fmla="*/ 458660 h 999658"/>
              <a:gd name="connsiteX8" fmla="*/ 1594744 w 1623319"/>
              <a:gd name="connsiteY8" fmla="*/ 455485 h 999658"/>
              <a:gd name="connsiteX9" fmla="*/ 1448694 w 1623319"/>
              <a:gd name="connsiteY9" fmla="*/ 442785 h 999658"/>
              <a:gd name="connsiteX0" fmla="*/ 658407 w 1591857"/>
              <a:gd name="connsiteY0" fmla="*/ 102177 h 1011475"/>
              <a:gd name="connsiteX1" fmla="*/ 601257 w 1591857"/>
              <a:gd name="connsiteY1" fmla="*/ 102177 h 1011475"/>
              <a:gd name="connsiteX2" fmla="*/ 36107 w 1591857"/>
              <a:gd name="connsiteY2" fmla="*/ 67252 h 1011475"/>
              <a:gd name="connsiteX3" fmla="*/ 55157 w 1591857"/>
              <a:gd name="connsiteY3" fmla="*/ 943552 h 1011475"/>
              <a:gd name="connsiteX4" fmla="*/ 721907 w 1591857"/>
              <a:gd name="connsiteY4" fmla="*/ 956252 h 1011475"/>
              <a:gd name="connsiteX5" fmla="*/ 1591857 w 1591857"/>
              <a:gd name="connsiteY5" fmla="*/ 978477 h 1011475"/>
              <a:gd name="connsiteX6" fmla="*/ 1588682 w 1591857"/>
              <a:gd name="connsiteY6" fmla="*/ 480002 h 1011475"/>
              <a:gd name="connsiteX7" fmla="*/ 1582332 w 1591857"/>
              <a:gd name="connsiteY7" fmla="*/ 470477 h 1011475"/>
              <a:gd name="connsiteX8" fmla="*/ 1563282 w 1591857"/>
              <a:gd name="connsiteY8" fmla="*/ 467302 h 1011475"/>
              <a:gd name="connsiteX9" fmla="*/ 1417232 w 1591857"/>
              <a:gd name="connsiteY9" fmla="*/ 454602 h 1011475"/>
              <a:gd name="connsiteX0" fmla="*/ 690183 w 1623633"/>
              <a:gd name="connsiteY0" fmla="*/ 34925 h 944223"/>
              <a:gd name="connsiteX1" fmla="*/ 633033 w 1623633"/>
              <a:gd name="connsiteY1" fmla="*/ 34925 h 944223"/>
              <a:gd name="connsiteX2" fmla="*/ 67883 w 1623633"/>
              <a:gd name="connsiteY2" fmla="*/ 0 h 944223"/>
              <a:gd name="connsiteX3" fmla="*/ 86933 w 1623633"/>
              <a:gd name="connsiteY3" fmla="*/ 876300 h 944223"/>
              <a:gd name="connsiteX4" fmla="*/ 753683 w 1623633"/>
              <a:gd name="connsiteY4" fmla="*/ 889000 h 944223"/>
              <a:gd name="connsiteX5" fmla="*/ 1623633 w 1623633"/>
              <a:gd name="connsiteY5" fmla="*/ 911225 h 944223"/>
              <a:gd name="connsiteX6" fmla="*/ 1620458 w 1623633"/>
              <a:gd name="connsiteY6" fmla="*/ 412750 h 944223"/>
              <a:gd name="connsiteX7" fmla="*/ 1614108 w 1623633"/>
              <a:gd name="connsiteY7" fmla="*/ 403225 h 944223"/>
              <a:gd name="connsiteX8" fmla="*/ 1595058 w 1623633"/>
              <a:gd name="connsiteY8" fmla="*/ 400050 h 944223"/>
              <a:gd name="connsiteX9" fmla="*/ 1449008 w 1623633"/>
              <a:gd name="connsiteY9" fmla="*/ 387350 h 944223"/>
              <a:gd name="connsiteX0" fmla="*/ 657072 w 1590522"/>
              <a:gd name="connsiteY0" fmla="*/ 34925 h 944223"/>
              <a:gd name="connsiteX1" fmla="*/ 599922 w 1590522"/>
              <a:gd name="connsiteY1" fmla="*/ 34925 h 944223"/>
              <a:gd name="connsiteX2" fmla="*/ 34772 w 1590522"/>
              <a:gd name="connsiteY2" fmla="*/ 0 h 944223"/>
              <a:gd name="connsiteX3" fmla="*/ 53822 w 1590522"/>
              <a:gd name="connsiteY3" fmla="*/ 876300 h 944223"/>
              <a:gd name="connsiteX4" fmla="*/ 720572 w 1590522"/>
              <a:gd name="connsiteY4" fmla="*/ 889000 h 944223"/>
              <a:gd name="connsiteX5" fmla="*/ 1590522 w 1590522"/>
              <a:gd name="connsiteY5" fmla="*/ 911225 h 944223"/>
              <a:gd name="connsiteX6" fmla="*/ 1587347 w 1590522"/>
              <a:gd name="connsiteY6" fmla="*/ 412750 h 944223"/>
              <a:gd name="connsiteX7" fmla="*/ 1580997 w 1590522"/>
              <a:gd name="connsiteY7" fmla="*/ 403225 h 944223"/>
              <a:gd name="connsiteX8" fmla="*/ 1561947 w 1590522"/>
              <a:gd name="connsiteY8" fmla="*/ 400050 h 944223"/>
              <a:gd name="connsiteX9" fmla="*/ 1415897 w 1590522"/>
              <a:gd name="connsiteY9" fmla="*/ 387350 h 944223"/>
              <a:gd name="connsiteX0" fmla="*/ 622300 w 1555750"/>
              <a:gd name="connsiteY0" fmla="*/ 34925 h 944223"/>
              <a:gd name="connsiteX1" fmla="*/ 565150 w 1555750"/>
              <a:gd name="connsiteY1" fmla="*/ 34925 h 944223"/>
              <a:gd name="connsiteX2" fmla="*/ 0 w 1555750"/>
              <a:gd name="connsiteY2" fmla="*/ 0 h 944223"/>
              <a:gd name="connsiteX3" fmla="*/ 19050 w 1555750"/>
              <a:gd name="connsiteY3" fmla="*/ 876300 h 944223"/>
              <a:gd name="connsiteX4" fmla="*/ 685800 w 1555750"/>
              <a:gd name="connsiteY4" fmla="*/ 889000 h 944223"/>
              <a:gd name="connsiteX5" fmla="*/ 1555750 w 1555750"/>
              <a:gd name="connsiteY5" fmla="*/ 911225 h 944223"/>
              <a:gd name="connsiteX6" fmla="*/ 1552575 w 1555750"/>
              <a:gd name="connsiteY6" fmla="*/ 412750 h 944223"/>
              <a:gd name="connsiteX7" fmla="*/ 1546225 w 1555750"/>
              <a:gd name="connsiteY7" fmla="*/ 403225 h 944223"/>
              <a:gd name="connsiteX8" fmla="*/ 1527175 w 1555750"/>
              <a:gd name="connsiteY8" fmla="*/ 400050 h 944223"/>
              <a:gd name="connsiteX9" fmla="*/ 1381125 w 1555750"/>
              <a:gd name="connsiteY9" fmla="*/ 387350 h 944223"/>
              <a:gd name="connsiteX0" fmla="*/ 622300 w 1555750"/>
              <a:gd name="connsiteY0" fmla="*/ 34925 h 911225"/>
              <a:gd name="connsiteX1" fmla="*/ 565150 w 1555750"/>
              <a:gd name="connsiteY1" fmla="*/ 34925 h 911225"/>
              <a:gd name="connsiteX2" fmla="*/ 0 w 1555750"/>
              <a:gd name="connsiteY2" fmla="*/ 0 h 911225"/>
              <a:gd name="connsiteX3" fmla="*/ 19050 w 1555750"/>
              <a:gd name="connsiteY3" fmla="*/ 876300 h 911225"/>
              <a:gd name="connsiteX4" fmla="*/ 685800 w 1555750"/>
              <a:gd name="connsiteY4" fmla="*/ 889000 h 911225"/>
              <a:gd name="connsiteX5" fmla="*/ 1555750 w 1555750"/>
              <a:gd name="connsiteY5" fmla="*/ 911225 h 911225"/>
              <a:gd name="connsiteX6" fmla="*/ 1552575 w 1555750"/>
              <a:gd name="connsiteY6" fmla="*/ 412750 h 911225"/>
              <a:gd name="connsiteX7" fmla="*/ 1546225 w 1555750"/>
              <a:gd name="connsiteY7" fmla="*/ 403225 h 911225"/>
              <a:gd name="connsiteX8" fmla="*/ 1527175 w 1555750"/>
              <a:gd name="connsiteY8" fmla="*/ 400050 h 911225"/>
              <a:gd name="connsiteX9" fmla="*/ 1381125 w 1555750"/>
              <a:gd name="connsiteY9" fmla="*/ 387350 h 911225"/>
              <a:gd name="connsiteX0" fmla="*/ 479425 w 1555750"/>
              <a:gd name="connsiteY0" fmla="*/ 3175 h 911225"/>
              <a:gd name="connsiteX1" fmla="*/ 565150 w 1555750"/>
              <a:gd name="connsiteY1" fmla="*/ 34925 h 911225"/>
              <a:gd name="connsiteX2" fmla="*/ 0 w 1555750"/>
              <a:gd name="connsiteY2" fmla="*/ 0 h 911225"/>
              <a:gd name="connsiteX3" fmla="*/ 19050 w 1555750"/>
              <a:gd name="connsiteY3" fmla="*/ 876300 h 911225"/>
              <a:gd name="connsiteX4" fmla="*/ 685800 w 1555750"/>
              <a:gd name="connsiteY4" fmla="*/ 889000 h 911225"/>
              <a:gd name="connsiteX5" fmla="*/ 1555750 w 1555750"/>
              <a:gd name="connsiteY5" fmla="*/ 911225 h 911225"/>
              <a:gd name="connsiteX6" fmla="*/ 1552575 w 1555750"/>
              <a:gd name="connsiteY6" fmla="*/ 412750 h 911225"/>
              <a:gd name="connsiteX7" fmla="*/ 1546225 w 1555750"/>
              <a:gd name="connsiteY7" fmla="*/ 403225 h 911225"/>
              <a:gd name="connsiteX8" fmla="*/ 1527175 w 1555750"/>
              <a:gd name="connsiteY8" fmla="*/ 400050 h 911225"/>
              <a:gd name="connsiteX9" fmla="*/ 1381125 w 1555750"/>
              <a:gd name="connsiteY9" fmla="*/ 387350 h 911225"/>
              <a:gd name="connsiteX0" fmla="*/ 479425 w 1555750"/>
              <a:gd name="connsiteY0" fmla="*/ 67181 h 975231"/>
              <a:gd name="connsiteX1" fmla="*/ 0 w 1555750"/>
              <a:gd name="connsiteY1" fmla="*/ 64006 h 975231"/>
              <a:gd name="connsiteX2" fmla="*/ 19050 w 1555750"/>
              <a:gd name="connsiteY2" fmla="*/ 940306 h 975231"/>
              <a:gd name="connsiteX3" fmla="*/ 685800 w 1555750"/>
              <a:gd name="connsiteY3" fmla="*/ 953006 h 975231"/>
              <a:gd name="connsiteX4" fmla="*/ 1555750 w 1555750"/>
              <a:gd name="connsiteY4" fmla="*/ 975231 h 975231"/>
              <a:gd name="connsiteX5" fmla="*/ 1552575 w 1555750"/>
              <a:gd name="connsiteY5" fmla="*/ 476756 h 975231"/>
              <a:gd name="connsiteX6" fmla="*/ 1546225 w 1555750"/>
              <a:gd name="connsiteY6" fmla="*/ 467231 h 975231"/>
              <a:gd name="connsiteX7" fmla="*/ 1527175 w 1555750"/>
              <a:gd name="connsiteY7" fmla="*/ 464056 h 975231"/>
              <a:gd name="connsiteX8" fmla="*/ 1381125 w 1555750"/>
              <a:gd name="connsiteY8" fmla="*/ 451356 h 975231"/>
              <a:gd name="connsiteX0" fmla="*/ 479425 w 1555750"/>
              <a:gd name="connsiteY0" fmla="*/ 3175 h 911225"/>
              <a:gd name="connsiteX1" fmla="*/ 0 w 1555750"/>
              <a:gd name="connsiteY1" fmla="*/ 0 h 911225"/>
              <a:gd name="connsiteX2" fmla="*/ 19050 w 1555750"/>
              <a:gd name="connsiteY2" fmla="*/ 876300 h 911225"/>
              <a:gd name="connsiteX3" fmla="*/ 685800 w 1555750"/>
              <a:gd name="connsiteY3" fmla="*/ 889000 h 911225"/>
              <a:gd name="connsiteX4" fmla="*/ 1555750 w 1555750"/>
              <a:gd name="connsiteY4" fmla="*/ 911225 h 911225"/>
              <a:gd name="connsiteX5" fmla="*/ 1552575 w 1555750"/>
              <a:gd name="connsiteY5" fmla="*/ 412750 h 911225"/>
              <a:gd name="connsiteX6" fmla="*/ 1546225 w 1555750"/>
              <a:gd name="connsiteY6" fmla="*/ 403225 h 911225"/>
              <a:gd name="connsiteX7" fmla="*/ 1527175 w 1555750"/>
              <a:gd name="connsiteY7" fmla="*/ 400050 h 911225"/>
              <a:gd name="connsiteX8" fmla="*/ 1381125 w 1555750"/>
              <a:gd name="connsiteY8" fmla="*/ 387350 h 911225"/>
              <a:gd name="connsiteX0" fmla="*/ 488950 w 1565275"/>
              <a:gd name="connsiteY0" fmla="*/ 3175 h 911225"/>
              <a:gd name="connsiteX1" fmla="*/ 9525 w 1565275"/>
              <a:gd name="connsiteY1" fmla="*/ 0 h 911225"/>
              <a:gd name="connsiteX2" fmla="*/ 0 w 1565275"/>
              <a:gd name="connsiteY2" fmla="*/ 892175 h 911225"/>
              <a:gd name="connsiteX3" fmla="*/ 695325 w 1565275"/>
              <a:gd name="connsiteY3" fmla="*/ 889000 h 911225"/>
              <a:gd name="connsiteX4" fmla="*/ 1565275 w 1565275"/>
              <a:gd name="connsiteY4" fmla="*/ 911225 h 911225"/>
              <a:gd name="connsiteX5" fmla="*/ 1562100 w 1565275"/>
              <a:gd name="connsiteY5" fmla="*/ 412750 h 911225"/>
              <a:gd name="connsiteX6" fmla="*/ 1555750 w 1565275"/>
              <a:gd name="connsiteY6" fmla="*/ 403225 h 911225"/>
              <a:gd name="connsiteX7" fmla="*/ 1536700 w 1565275"/>
              <a:gd name="connsiteY7" fmla="*/ 400050 h 911225"/>
              <a:gd name="connsiteX8" fmla="*/ 1390650 w 1565275"/>
              <a:gd name="connsiteY8" fmla="*/ 387350 h 911225"/>
              <a:gd name="connsiteX0" fmla="*/ 488950 w 1680517"/>
              <a:gd name="connsiteY0" fmla="*/ 3175 h 989071"/>
              <a:gd name="connsiteX1" fmla="*/ 9525 w 1680517"/>
              <a:gd name="connsiteY1" fmla="*/ 0 h 989071"/>
              <a:gd name="connsiteX2" fmla="*/ 0 w 1680517"/>
              <a:gd name="connsiteY2" fmla="*/ 892175 h 989071"/>
              <a:gd name="connsiteX3" fmla="*/ 1565275 w 1680517"/>
              <a:gd name="connsiteY3" fmla="*/ 911225 h 989071"/>
              <a:gd name="connsiteX4" fmla="*/ 1562100 w 1680517"/>
              <a:gd name="connsiteY4" fmla="*/ 412750 h 989071"/>
              <a:gd name="connsiteX5" fmla="*/ 1555750 w 1680517"/>
              <a:gd name="connsiteY5" fmla="*/ 403225 h 989071"/>
              <a:gd name="connsiteX6" fmla="*/ 1536700 w 1680517"/>
              <a:gd name="connsiteY6" fmla="*/ 400050 h 989071"/>
              <a:gd name="connsiteX7" fmla="*/ 1390650 w 1680517"/>
              <a:gd name="connsiteY7" fmla="*/ 387350 h 989071"/>
              <a:gd name="connsiteX0" fmla="*/ 488950 w 1680517"/>
              <a:gd name="connsiteY0" fmla="*/ 3175 h 962642"/>
              <a:gd name="connsiteX1" fmla="*/ 9525 w 1680517"/>
              <a:gd name="connsiteY1" fmla="*/ 0 h 962642"/>
              <a:gd name="connsiteX2" fmla="*/ 0 w 1680517"/>
              <a:gd name="connsiteY2" fmla="*/ 892175 h 962642"/>
              <a:gd name="connsiteX3" fmla="*/ 1565275 w 1680517"/>
              <a:gd name="connsiteY3" fmla="*/ 911225 h 962642"/>
              <a:gd name="connsiteX4" fmla="*/ 1562100 w 1680517"/>
              <a:gd name="connsiteY4" fmla="*/ 412750 h 962642"/>
              <a:gd name="connsiteX5" fmla="*/ 1555750 w 1680517"/>
              <a:gd name="connsiteY5" fmla="*/ 403225 h 962642"/>
              <a:gd name="connsiteX6" fmla="*/ 1536700 w 1680517"/>
              <a:gd name="connsiteY6" fmla="*/ 400050 h 962642"/>
              <a:gd name="connsiteX7" fmla="*/ 1390650 w 1680517"/>
              <a:gd name="connsiteY7" fmla="*/ 387350 h 962642"/>
              <a:gd name="connsiteX0" fmla="*/ 488950 w 1565275"/>
              <a:gd name="connsiteY0" fmla="*/ 3175 h 962642"/>
              <a:gd name="connsiteX1" fmla="*/ 9525 w 1565275"/>
              <a:gd name="connsiteY1" fmla="*/ 0 h 962642"/>
              <a:gd name="connsiteX2" fmla="*/ 0 w 1565275"/>
              <a:gd name="connsiteY2" fmla="*/ 892175 h 962642"/>
              <a:gd name="connsiteX3" fmla="*/ 1565275 w 1565275"/>
              <a:gd name="connsiteY3" fmla="*/ 911225 h 962642"/>
              <a:gd name="connsiteX4" fmla="*/ 1562100 w 1565275"/>
              <a:gd name="connsiteY4" fmla="*/ 412750 h 962642"/>
              <a:gd name="connsiteX5" fmla="*/ 1555750 w 1565275"/>
              <a:gd name="connsiteY5" fmla="*/ 403225 h 962642"/>
              <a:gd name="connsiteX6" fmla="*/ 1536700 w 1565275"/>
              <a:gd name="connsiteY6" fmla="*/ 400050 h 962642"/>
              <a:gd name="connsiteX7" fmla="*/ 1390650 w 1565275"/>
              <a:gd name="connsiteY7" fmla="*/ 387350 h 962642"/>
              <a:gd name="connsiteX0" fmla="*/ 479425 w 1555750"/>
              <a:gd name="connsiteY0" fmla="*/ 3175 h 967230"/>
              <a:gd name="connsiteX1" fmla="*/ 0 w 1555750"/>
              <a:gd name="connsiteY1" fmla="*/ 0 h 967230"/>
              <a:gd name="connsiteX2" fmla="*/ 3175 w 1555750"/>
              <a:gd name="connsiteY2" fmla="*/ 898525 h 967230"/>
              <a:gd name="connsiteX3" fmla="*/ 1555750 w 1555750"/>
              <a:gd name="connsiteY3" fmla="*/ 911225 h 967230"/>
              <a:gd name="connsiteX4" fmla="*/ 1552575 w 1555750"/>
              <a:gd name="connsiteY4" fmla="*/ 412750 h 967230"/>
              <a:gd name="connsiteX5" fmla="*/ 1546225 w 1555750"/>
              <a:gd name="connsiteY5" fmla="*/ 403225 h 967230"/>
              <a:gd name="connsiteX6" fmla="*/ 1527175 w 1555750"/>
              <a:gd name="connsiteY6" fmla="*/ 400050 h 967230"/>
              <a:gd name="connsiteX7" fmla="*/ 1381125 w 1555750"/>
              <a:gd name="connsiteY7" fmla="*/ 387350 h 967230"/>
              <a:gd name="connsiteX0" fmla="*/ 479425 w 1555750"/>
              <a:gd name="connsiteY0" fmla="*/ 3175 h 911225"/>
              <a:gd name="connsiteX1" fmla="*/ 0 w 1555750"/>
              <a:gd name="connsiteY1" fmla="*/ 0 h 911225"/>
              <a:gd name="connsiteX2" fmla="*/ 3175 w 1555750"/>
              <a:gd name="connsiteY2" fmla="*/ 898525 h 911225"/>
              <a:gd name="connsiteX3" fmla="*/ 1555750 w 1555750"/>
              <a:gd name="connsiteY3" fmla="*/ 911225 h 911225"/>
              <a:gd name="connsiteX4" fmla="*/ 1552575 w 1555750"/>
              <a:gd name="connsiteY4" fmla="*/ 412750 h 911225"/>
              <a:gd name="connsiteX5" fmla="*/ 1546225 w 1555750"/>
              <a:gd name="connsiteY5" fmla="*/ 403225 h 911225"/>
              <a:gd name="connsiteX6" fmla="*/ 1527175 w 1555750"/>
              <a:gd name="connsiteY6" fmla="*/ 400050 h 911225"/>
              <a:gd name="connsiteX7" fmla="*/ 1381125 w 1555750"/>
              <a:gd name="connsiteY7" fmla="*/ 387350 h 9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5750" h="911225">
                <a:moveTo>
                  <a:pt x="479425" y="3175"/>
                </a:moveTo>
                <a:cubicBezTo>
                  <a:pt x="379545" y="2514"/>
                  <a:pt x="406929" y="6879"/>
                  <a:pt x="0" y="0"/>
                </a:cubicBezTo>
                <a:cubicBezTo>
                  <a:pt x="1058" y="299508"/>
                  <a:pt x="2117" y="599017"/>
                  <a:pt x="3175" y="898525"/>
                </a:cubicBezTo>
                <a:lnTo>
                  <a:pt x="1555750" y="911225"/>
                </a:lnTo>
                <a:cubicBezTo>
                  <a:pt x="1543050" y="412221"/>
                  <a:pt x="1554162" y="497417"/>
                  <a:pt x="1552575" y="412750"/>
                </a:cubicBezTo>
                <a:cubicBezTo>
                  <a:pt x="1550988" y="328083"/>
                  <a:pt x="1549638" y="404932"/>
                  <a:pt x="1546225" y="403225"/>
                </a:cubicBezTo>
                <a:cubicBezTo>
                  <a:pt x="1540467" y="400346"/>
                  <a:pt x="1554692" y="402696"/>
                  <a:pt x="1527175" y="400050"/>
                </a:cubicBezTo>
                <a:lnTo>
                  <a:pt x="1381125" y="38735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a:extLst>
              <a:ext uri="{FF2B5EF4-FFF2-40B4-BE49-F238E27FC236}">
                <a16:creationId xmlns:a16="http://schemas.microsoft.com/office/drawing/2014/main" xmlns="" id="{1FF3FB90-3963-4709-8216-6FC6271B43AF}"/>
              </a:ext>
            </a:extLst>
          </p:cNvPr>
          <p:cNvPicPr>
            <a:picLocks noChangeAspect="1"/>
          </p:cNvPicPr>
          <p:nvPr/>
        </p:nvPicPr>
        <p:blipFill rotWithShape="1">
          <a:blip r:embed="rId5"/>
          <a:srcRect r="22980"/>
          <a:stretch/>
        </p:blipFill>
        <p:spPr>
          <a:xfrm>
            <a:off x="5032507" y="3789511"/>
            <a:ext cx="3873501" cy="2017156"/>
          </a:xfrm>
          <a:prstGeom prst="rect">
            <a:avLst/>
          </a:prstGeom>
        </p:spPr>
      </p:pic>
      <p:sp>
        <p:nvSpPr>
          <p:cNvPr id="47" name="文本框 46">
            <a:extLst>
              <a:ext uri="{FF2B5EF4-FFF2-40B4-BE49-F238E27FC236}">
                <a16:creationId xmlns:a16="http://schemas.microsoft.com/office/drawing/2014/main" xmlns="" id="{C8331E9B-5564-4F05-B8A7-7C1BA1AAD2C9}"/>
              </a:ext>
            </a:extLst>
          </p:cNvPr>
          <p:cNvSpPr txBox="1"/>
          <p:nvPr/>
        </p:nvSpPr>
        <p:spPr>
          <a:xfrm rot="16200000">
            <a:off x="5427465" y="4057075"/>
            <a:ext cx="300082" cy="369332"/>
          </a:xfrm>
          <a:prstGeom prst="rect">
            <a:avLst/>
          </a:prstGeom>
          <a:noFill/>
        </p:spPr>
        <p:txBody>
          <a:bodyPr wrap="none" rtlCol="0">
            <a:spAutoFit/>
          </a:bodyPr>
          <a:lstStyle/>
          <a:p>
            <a:r>
              <a:rPr lang="en-US" altLang="zh-CN" dirty="0">
                <a:ln>
                  <a:solidFill>
                    <a:srgbClr val="FF0000"/>
                  </a:solidFill>
                </a:ln>
              </a:rPr>
              <a:t>&gt;</a:t>
            </a:r>
          </a:p>
        </p:txBody>
      </p:sp>
      <p:sp>
        <p:nvSpPr>
          <p:cNvPr id="49" name="文本框 48">
            <a:extLst>
              <a:ext uri="{FF2B5EF4-FFF2-40B4-BE49-F238E27FC236}">
                <a16:creationId xmlns:a16="http://schemas.microsoft.com/office/drawing/2014/main" xmlns="" id="{B3BB0BE8-4BED-4CC8-83CC-8DED2F48066D}"/>
              </a:ext>
            </a:extLst>
          </p:cNvPr>
          <p:cNvSpPr txBox="1"/>
          <p:nvPr/>
        </p:nvSpPr>
        <p:spPr>
          <a:xfrm rot="16200000">
            <a:off x="5902025" y="4057076"/>
            <a:ext cx="300082" cy="369332"/>
          </a:xfrm>
          <a:prstGeom prst="rect">
            <a:avLst/>
          </a:prstGeom>
          <a:noFill/>
        </p:spPr>
        <p:txBody>
          <a:bodyPr wrap="none" rtlCol="0">
            <a:spAutoFit/>
          </a:bodyPr>
          <a:lstStyle/>
          <a:p>
            <a:r>
              <a:rPr lang="en-US" altLang="zh-CN" dirty="0">
                <a:ln>
                  <a:solidFill>
                    <a:srgbClr val="FF0000"/>
                  </a:solidFill>
                </a:ln>
              </a:rPr>
              <a:t>&gt;</a:t>
            </a:r>
          </a:p>
        </p:txBody>
      </p:sp>
      <p:sp>
        <p:nvSpPr>
          <p:cNvPr id="50" name="文本框 49">
            <a:extLst>
              <a:ext uri="{FF2B5EF4-FFF2-40B4-BE49-F238E27FC236}">
                <a16:creationId xmlns:a16="http://schemas.microsoft.com/office/drawing/2014/main" xmlns="" id="{A232262C-5E3C-451B-974E-95A5005448E3}"/>
              </a:ext>
            </a:extLst>
          </p:cNvPr>
          <p:cNvSpPr txBox="1"/>
          <p:nvPr/>
        </p:nvSpPr>
        <p:spPr>
          <a:xfrm rot="16200000">
            <a:off x="6409109" y="4051951"/>
            <a:ext cx="300082" cy="369332"/>
          </a:xfrm>
          <a:prstGeom prst="rect">
            <a:avLst/>
          </a:prstGeom>
          <a:noFill/>
        </p:spPr>
        <p:txBody>
          <a:bodyPr wrap="none" rtlCol="0">
            <a:spAutoFit/>
          </a:bodyPr>
          <a:lstStyle/>
          <a:p>
            <a:r>
              <a:rPr lang="en-US" altLang="zh-CN" dirty="0">
                <a:ln>
                  <a:solidFill>
                    <a:srgbClr val="FF0000"/>
                  </a:solidFill>
                </a:ln>
              </a:rPr>
              <a:t>&gt;</a:t>
            </a:r>
          </a:p>
        </p:txBody>
      </p:sp>
      <p:sp>
        <p:nvSpPr>
          <p:cNvPr id="48" name="文本框 47">
            <a:extLst>
              <a:ext uri="{FF2B5EF4-FFF2-40B4-BE49-F238E27FC236}">
                <a16:creationId xmlns:a16="http://schemas.microsoft.com/office/drawing/2014/main" xmlns="" id="{2A44DD02-D380-40AA-B295-56419C48F2F9}"/>
              </a:ext>
            </a:extLst>
          </p:cNvPr>
          <p:cNvSpPr txBox="1"/>
          <p:nvPr/>
        </p:nvSpPr>
        <p:spPr>
          <a:xfrm>
            <a:off x="4596207" y="4111975"/>
            <a:ext cx="436300" cy="369332"/>
          </a:xfrm>
          <a:prstGeom prst="rect">
            <a:avLst/>
          </a:prstGeom>
          <a:noFill/>
        </p:spPr>
        <p:txBody>
          <a:bodyPr wrap="square" rtlCol="0">
            <a:spAutoFit/>
          </a:bodyPr>
          <a:lstStyle/>
          <a:p>
            <a:r>
              <a:rPr lang="en-US" altLang="zh-CN" dirty="0"/>
              <a:t>CP</a:t>
            </a:r>
            <a:endParaRPr lang="zh-CN" altLang="en-US" dirty="0"/>
          </a:p>
        </p:txBody>
      </p:sp>
      <p:sp>
        <p:nvSpPr>
          <p:cNvPr id="52" name="文本框 51">
            <a:extLst>
              <a:ext uri="{FF2B5EF4-FFF2-40B4-BE49-F238E27FC236}">
                <a16:creationId xmlns:a16="http://schemas.microsoft.com/office/drawing/2014/main" xmlns="" id="{78597E5E-5FF9-466E-9475-F869647AE2DE}"/>
              </a:ext>
            </a:extLst>
          </p:cNvPr>
          <p:cNvSpPr txBox="1"/>
          <p:nvPr/>
        </p:nvSpPr>
        <p:spPr>
          <a:xfrm>
            <a:off x="4639602" y="5089644"/>
            <a:ext cx="436300" cy="369332"/>
          </a:xfrm>
          <a:prstGeom prst="rect">
            <a:avLst/>
          </a:prstGeom>
          <a:noFill/>
        </p:spPr>
        <p:txBody>
          <a:bodyPr wrap="square" rtlCol="0">
            <a:spAutoFit/>
          </a:bodyPr>
          <a:lstStyle/>
          <a:p>
            <a:r>
              <a:rPr lang="en-US" altLang="zh-CN" dirty="0"/>
              <a:t>Q</a:t>
            </a:r>
            <a:endParaRPr lang="zh-CN" altLang="en-US" dirty="0"/>
          </a:p>
        </p:txBody>
      </p:sp>
    </p:spTree>
    <p:extLst>
      <p:ext uri="{BB962C8B-B14F-4D97-AF65-F5344CB8AC3E}">
        <p14:creationId xmlns:p14="http://schemas.microsoft.com/office/powerpoint/2010/main" xmlns="" val="2477712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xmlns="" id="{80A3C202-4FDF-4115-BD3C-3C658AF8EAFC}"/>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377998AA-D506-407B-8410-D974A97332AA}"/>
              </a:ext>
            </a:extLst>
          </p:cNvPr>
          <p:cNvSpPr>
            <a:spLocks noGrp="1"/>
          </p:cNvSpPr>
          <p:nvPr>
            <p:ph type="sldNum" sz="quarter" idx="12"/>
          </p:nvPr>
        </p:nvSpPr>
        <p:spPr/>
        <p:txBody>
          <a:bodyPr/>
          <a:lstStyle/>
          <a:p>
            <a:fld id="{16C91165-77CD-44FD-A680-25CE3BA877DA}" type="slidenum">
              <a:rPr lang="en-US" altLang="zh-CN" smtClean="0"/>
              <a:pPr/>
              <a:t>11</a:t>
            </a:fld>
            <a:endParaRPr lang="en-US" altLang="zh-CN"/>
          </a:p>
        </p:txBody>
      </p:sp>
      <p:pic>
        <p:nvPicPr>
          <p:cNvPr id="6" name="Picture 4">
            <a:extLst>
              <a:ext uri="{FF2B5EF4-FFF2-40B4-BE49-F238E27FC236}">
                <a16:creationId xmlns:a16="http://schemas.microsoft.com/office/drawing/2014/main" xmlns="" id="{38877B93-1D15-4258-A74E-E7DF6F9F009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97600" y="1981200"/>
            <a:ext cx="2971914" cy="3219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0">
            <a:extLst>
              <a:ext uri="{FF2B5EF4-FFF2-40B4-BE49-F238E27FC236}">
                <a16:creationId xmlns:a16="http://schemas.microsoft.com/office/drawing/2014/main" xmlns="" id="{6D8776CE-1151-4F7A-913D-9B2B6A597070}"/>
              </a:ext>
            </a:extLst>
          </p:cNvPr>
          <p:cNvSpPr txBox="1">
            <a:spLocks noChangeArrowheads="1"/>
          </p:cNvSpPr>
          <p:nvPr/>
        </p:nvSpPr>
        <p:spPr bwMode="auto">
          <a:xfrm>
            <a:off x="5564414" y="5695218"/>
            <a:ext cx="27051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t>7474</a:t>
            </a:r>
            <a:r>
              <a:rPr lang="zh-CN" altLang="en-US" dirty="0"/>
              <a:t>管脚图</a:t>
            </a:r>
          </a:p>
        </p:txBody>
      </p:sp>
      <p:pic>
        <p:nvPicPr>
          <p:cNvPr id="9" name="Picture 4" descr="7474ljt">
            <a:extLst>
              <a:ext uri="{FF2B5EF4-FFF2-40B4-BE49-F238E27FC236}">
                <a16:creationId xmlns:a16="http://schemas.microsoft.com/office/drawing/2014/main" xmlns="" id="{7589BF3C-AC6F-443F-A18E-5B22BEF3CA7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1993" y="3053618"/>
            <a:ext cx="4792552" cy="264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6">
            <a:extLst>
              <a:ext uri="{FF2B5EF4-FFF2-40B4-BE49-F238E27FC236}">
                <a16:creationId xmlns:a16="http://schemas.microsoft.com/office/drawing/2014/main" xmlns="" id="{064B10A9-5508-4148-952B-36D543E42499}"/>
              </a:ext>
            </a:extLst>
          </p:cNvPr>
          <p:cNvSpPr txBox="1">
            <a:spLocks noChangeArrowheads="1"/>
          </p:cNvSpPr>
          <p:nvPr/>
        </p:nvSpPr>
        <p:spPr bwMode="auto">
          <a:xfrm>
            <a:off x="1420612" y="5751636"/>
            <a:ext cx="2686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t>7474</a:t>
            </a:r>
            <a:r>
              <a:rPr lang="zh-CN" altLang="en-US" dirty="0"/>
              <a:t>逻辑图</a:t>
            </a:r>
          </a:p>
        </p:txBody>
      </p:sp>
      <p:sp>
        <p:nvSpPr>
          <p:cNvPr id="18" name="Text Box 6">
            <a:extLst>
              <a:ext uri="{FF2B5EF4-FFF2-40B4-BE49-F238E27FC236}">
                <a16:creationId xmlns:a16="http://schemas.microsoft.com/office/drawing/2014/main" xmlns="" id="{100697CB-68DD-49D8-8AE8-B030579DB976}"/>
              </a:ext>
            </a:extLst>
          </p:cNvPr>
          <p:cNvSpPr txBox="1">
            <a:spLocks noChangeArrowheads="1"/>
          </p:cNvSpPr>
          <p:nvPr/>
        </p:nvSpPr>
        <p:spPr bwMode="auto">
          <a:xfrm>
            <a:off x="341022" y="777531"/>
            <a:ext cx="2686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solidFill>
                  <a:schemeClr val="accent3">
                    <a:lumMod val="75000"/>
                  </a:schemeClr>
                </a:solidFill>
              </a:rPr>
              <a:t>7474 D</a:t>
            </a:r>
            <a:r>
              <a:rPr lang="zh-CN" altLang="en-US" b="1" dirty="0">
                <a:solidFill>
                  <a:schemeClr val="accent3">
                    <a:lumMod val="75000"/>
                  </a:schemeClr>
                </a:solidFill>
              </a:rPr>
              <a:t>触发器</a:t>
            </a:r>
          </a:p>
        </p:txBody>
      </p:sp>
      <p:cxnSp>
        <p:nvCxnSpPr>
          <p:cNvPr id="3" name="直接连接符 2">
            <a:extLst>
              <a:ext uri="{FF2B5EF4-FFF2-40B4-BE49-F238E27FC236}">
                <a16:creationId xmlns:a16="http://schemas.microsoft.com/office/drawing/2014/main" xmlns="" id="{C28F8F80-4D15-4D09-AFC3-0B7D80F409EA}"/>
              </a:ext>
            </a:extLst>
          </p:cNvPr>
          <p:cNvCxnSpPr>
            <a:cxnSpLocks/>
          </p:cNvCxnSpPr>
          <p:nvPr/>
        </p:nvCxnSpPr>
        <p:spPr>
          <a:xfrm>
            <a:off x="6705600" y="1352727"/>
            <a:ext cx="0" cy="415254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22895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xmlns="" id="{6171D19C-5A08-4FB5-9967-B876E0A8DDF0}"/>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A1455A3B-2B08-4DBF-B2A3-308C1FDFD8F0}"/>
              </a:ext>
            </a:extLst>
          </p:cNvPr>
          <p:cNvSpPr>
            <a:spLocks noGrp="1"/>
          </p:cNvSpPr>
          <p:nvPr>
            <p:ph type="sldNum" sz="quarter" idx="12"/>
          </p:nvPr>
        </p:nvSpPr>
        <p:spPr/>
        <p:txBody>
          <a:bodyPr/>
          <a:lstStyle/>
          <a:p>
            <a:fld id="{16C91165-77CD-44FD-A680-25CE3BA877DA}" type="slidenum">
              <a:rPr lang="en-US" altLang="zh-CN" smtClean="0"/>
              <a:pPr/>
              <a:t>12</a:t>
            </a:fld>
            <a:endParaRPr lang="en-US" altLang="zh-CN"/>
          </a:p>
        </p:txBody>
      </p:sp>
      <p:pic>
        <p:nvPicPr>
          <p:cNvPr id="9" name="图片 8">
            <a:extLst>
              <a:ext uri="{FF2B5EF4-FFF2-40B4-BE49-F238E27FC236}">
                <a16:creationId xmlns:a16="http://schemas.microsoft.com/office/drawing/2014/main" xmlns="" id="{44AB06DD-3D4F-4E62-9CDC-B5631DE88904}"/>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46570" t="18278" b="23888"/>
          <a:stretch/>
        </p:blipFill>
        <p:spPr>
          <a:xfrm>
            <a:off x="4191000" y="1012254"/>
            <a:ext cx="4562264" cy="2362200"/>
          </a:xfrm>
          <a:prstGeom prst="rect">
            <a:avLst/>
          </a:prstGeom>
        </p:spPr>
      </p:pic>
      <p:sp>
        <p:nvSpPr>
          <p:cNvPr id="10" name="Text Box 6">
            <a:extLst>
              <a:ext uri="{FF2B5EF4-FFF2-40B4-BE49-F238E27FC236}">
                <a16:creationId xmlns:a16="http://schemas.microsoft.com/office/drawing/2014/main" xmlns="" id="{D0340F49-E8E9-4F59-ACED-FD6A444CBFE8}"/>
              </a:ext>
            </a:extLst>
          </p:cNvPr>
          <p:cNvSpPr txBox="1">
            <a:spLocks noChangeArrowheads="1"/>
          </p:cNvSpPr>
          <p:nvPr/>
        </p:nvSpPr>
        <p:spPr bwMode="auto">
          <a:xfrm>
            <a:off x="341022" y="777531"/>
            <a:ext cx="2686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solidFill>
                  <a:schemeClr val="accent3">
                    <a:lumMod val="75000"/>
                  </a:schemeClr>
                </a:solidFill>
              </a:rPr>
              <a:t>7476 JK</a:t>
            </a:r>
            <a:r>
              <a:rPr lang="zh-CN" altLang="en-US" b="1" dirty="0">
                <a:solidFill>
                  <a:schemeClr val="accent3">
                    <a:lumMod val="75000"/>
                  </a:schemeClr>
                </a:solidFill>
              </a:rPr>
              <a:t>触发器</a:t>
            </a:r>
          </a:p>
        </p:txBody>
      </p:sp>
      <p:pic>
        <p:nvPicPr>
          <p:cNvPr id="11" name="图片 10">
            <a:extLst>
              <a:ext uri="{FF2B5EF4-FFF2-40B4-BE49-F238E27FC236}">
                <a16:creationId xmlns:a16="http://schemas.microsoft.com/office/drawing/2014/main" xmlns="" id="{B2AF5CE6-170A-4021-96BA-4FC8069DD16F}"/>
              </a:ext>
            </a:extLst>
          </p:cNvPr>
          <p:cNvPicPr>
            <a:picLocks noChangeAspect="1"/>
          </p:cNvPicPr>
          <p:nvPr/>
        </p:nvPicPr>
        <p:blipFill>
          <a:blip r:embed="rId3"/>
          <a:stretch>
            <a:fillRect/>
          </a:stretch>
        </p:blipFill>
        <p:spPr>
          <a:xfrm>
            <a:off x="685800" y="1201511"/>
            <a:ext cx="1526446" cy="1685925"/>
          </a:xfrm>
          <a:prstGeom prst="rect">
            <a:avLst/>
          </a:prstGeom>
        </p:spPr>
      </p:pic>
      <p:pic>
        <p:nvPicPr>
          <p:cNvPr id="12" name="Picture 4">
            <a:extLst>
              <a:ext uri="{FF2B5EF4-FFF2-40B4-BE49-F238E27FC236}">
                <a16:creationId xmlns:a16="http://schemas.microsoft.com/office/drawing/2014/main" xmlns="" id="{6A805C11-AAA9-478D-91D1-A9794045A34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 y="3645325"/>
            <a:ext cx="5334000" cy="23020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5">
            <a:extLst>
              <a:ext uri="{FF2B5EF4-FFF2-40B4-BE49-F238E27FC236}">
                <a16:creationId xmlns:a16="http://schemas.microsoft.com/office/drawing/2014/main" xmlns="" id="{180232A4-70D1-43F1-9294-18D1F4E81D6F}"/>
              </a:ext>
            </a:extLst>
          </p:cNvPr>
          <p:cNvSpPr txBox="1">
            <a:spLocks noChangeArrowheads="1"/>
          </p:cNvSpPr>
          <p:nvPr/>
        </p:nvSpPr>
        <p:spPr bwMode="auto">
          <a:xfrm>
            <a:off x="1600200" y="5972768"/>
            <a:ext cx="3200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t>7476</a:t>
            </a:r>
            <a:r>
              <a:rPr lang="zh-CN" altLang="en-US" dirty="0"/>
              <a:t>工作模式和真值表</a:t>
            </a:r>
          </a:p>
        </p:txBody>
      </p:sp>
      <p:pic>
        <p:nvPicPr>
          <p:cNvPr id="14" name="图片 13">
            <a:extLst>
              <a:ext uri="{FF2B5EF4-FFF2-40B4-BE49-F238E27FC236}">
                <a16:creationId xmlns:a16="http://schemas.microsoft.com/office/drawing/2014/main" xmlns="" id="{C990E00E-5BBB-48CD-A560-95DFAACBCC0E}"/>
              </a:ext>
            </a:extLst>
          </p:cNvPr>
          <p:cNvPicPr>
            <a:picLocks noChangeAspect="1"/>
          </p:cNvPicPr>
          <p:nvPr/>
        </p:nvPicPr>
        <p:blipFill>
          <a:blip r:embed="rId5"/>
          <a:stretch>
            <a:fillRect/>
          </a:stretch>
        </p:blipFill>
        <p:spPr>
          <a:xfrm>
            <a:off x="990600" y="2737024"/>
            <a:ext cx="2819400" cy="637430"/>
          </a:xfrm>
          <a:prstGeom prst="rect">
            <a:avLst/>
          </a:prstGeom>
        </p:spPr>
      </p:pic>
      <p:cxnSp>
        <p:nvCxnSpPr>
          <p:cNvPr id="16" name="直接连接符 15">
            <a:extLst>
              <a:ext uri="{FF2B5EF4-FFF2-40B4-BE49-F238E27FC236}">
                <a16:creationId xmlns:a16="http://schemas.microsoft.com/office/drawing/2014/main" xmlns="" id="{B0C56797-0378-4795-9AF6-6063A7AD28F1}"/>
              </a:ext>
            </a:extLst>
          </p:cNvPr>
          <p:cNvCxnSpPr>
            <a:cxnSpLocks/>
          </p:cNvCxnSpPr>
          <p:nvPr/>
        </p:nvCxnSpPr>
        <p:spPr>
          <a:xfrm flipV="1">
            <a:off x="5791200" y="4947365"/>
            <a:ext cx="484412" cy="386635"/>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cxnSp>
        <p:nvCxnSpPr>
          <p:cNvPr id="17" name="直接连接符 16">
            <a:extLst>
              <a:ext uri="{FF2B5EF4-FFF2-40B4-BE49-F238E27FC236}">
                <a16:creationId xmlns:a16="http://schemas.microsoft.com/office/drawing/2014/main" xmlns="" id="{0416D971-43BD-43F1-9AA2-2C70C44BC256}"/>
              </a:ext>
            </a:extLst>
          </p:cNvPr>
          <p:cNvCxnSpPr>
            <a:cxnSpLocks/>
          </p:cNvCxnSpPr>
          <p:nvPr/>
        </p:nvCxnSpPr>
        <p:spPr>
          <a:xfrm flipV="1">
            <a:off x="5830206" y="5424143"/>
            <a:ext cx="534301" cy="197512"/>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sp>
        <p:nvSpPr>
          <p:cNvPr id="18" name="矩形 17">
            <a:extLst>
              <a:ext uri="{FF2B5EF4-FFF2-40B4-BE49-F238E27FC236}">
                <a16:creationId xmlns:a16="http://schemas.microsoft.com/office/drawing/2014/main" xmlns="" id="{FF994AEC-0138-46F7-A875-089455150547}"/>
              </a:ext>
            </a:extLst>
          </p:cNvPr>
          <p:cNvSpPr/>
          <p:nvPr/>
        </p:nvSpPr>
        <p:spPr>
          <a:xfrm>
            <a:off x="6400318" y="5640796"/>
            <a:ext cx="646331" cy="369332"/>
          </a:xfrm>
          <a:prstGeom prst="rect">
            <a:avLst/>
          </a:prstGeom>
        </p:spPr>
        <p:txBody>
          <a:bodyPr wrap="none">
            <a:spAutoFit/>
          </a:bodyPr>
          <a:lstStyle/>
          <a:p>
            <a:r>
              <a:rPr lang="zh-CN" altLang="en-US" b="1" dirty="0">
                <a:solidFill>
                  <a:srgbClr val="0070C0"/>
                </a:solidFill>
              </a:rPr>
              <a:t>保持</a:t>
            </a:r>
          </a:p>
        </p:txBody>
      </p:sp>
      <p:sp>
        <p:nvSpPr>
          <p:cNvPr id="28" name="矩形 27">
            <a:extLst>
              <a:ext uri="{FF2B5EF4-FFF2-40B4-BE49-F238E27FC236}">
                <a16:creationId xmlns:a16="http://schemas.microsoft.com/office/drawing/2014/main" xmlns="" id="{90A24A2E-3D22-4D1B-8502-3634AEA1C2EC}"/>
              </a:ext>
            </a:extLst>
          </p:cNvPr>
          <p:cNvSpPr/>
          <p:nvPr/>
        </p:nvSpPr>
        <p:spPr>
          <a:xfrm>
            <a:off x="6400318" y="5209383"/>
            <a:ext cx="646331" cy="369332"/>
          </a:xfrm>
          <a:prstGeom prst="rect">
            <a:avLst/>
          </a:prstGeom>
        </p:spPr>
        <p:txBody>
          <a:bodyPr wrap="none">
            <a:spAutoFit/>
          </a:bodyPr>
          <a:lstStyle/>
          <a:p>
            <a:r>
              <a:rPr lang="zh-CN" altLang="en-US" b="1" dirty="0">
                <a:solidFill>
                  <a:srgbClr val="0070C0"/>
                </a:solidFill>
              </a:rPr>
              <a:t>置位</a:t>
            </a:r>
          </a:p>
        </p:txBody>
      </p:sp>
      <p:sp>
        <p:nvSpPr>
          <p:cNvPr id="29" name="矩形 28">
            <a:extLst>
              <a:ext uri="{FF2B5EF4-FFF2-40B4-BE49-F238E27FC236}">
                <a16:creationId xmlns:a16="http://schemas.microsoft.com/office/drawing/2014/main" xmlns="" id="{091363FC-AEE7-4706-8A46-3F11BE383D10}"/>
              </a:ext>
            </a:extLst>
          </p:cNvPr>
          <p:cNvSpPr/>
          <p:nvPr/>
        </p:nvSpPr>
        <p:spPr>
          <a:xfrm>
            <a:off x="6400318" y="4762699"/>
            <a:ext cx="646331" cy="369332"/>
          </a:xfrm>
          <a:prstGeom prst="rect">
            <a:avLst/>
          </a:prstGeom>
        </p:spPr>
        <p:txBody>
          <a:bodyPr wrap="square">
            <a:spAutoFit/>
          </a:bodyPr>
          <a:lstStyle/>
          <a:p>
            <a:r>
              <a:rPr lang="zh-CN" altLang="en-US" b="1" dirty="0">
                <a:solidFill>
                  <a:srgbClr val="0070C0"/>
                </a:solidFill>
              </a:rPr>
              <a:t>复位</a:t>
            </a:r>
          </a:p>
        </p:txBody>
      </p:sp>
      <p:cxnSp>
        <p:nvCxnSpPr>
          <p:cNvPr id="32" name="直接连接符 31">
            <a:extLst>
              <a:ext uri="{FF2B5EF4-FFF2-40B4-BE49-F238E27FC236}">
                <a16:creationId xmlns:a16="http://schemas.microsoft.com/office/drawing/2014/main" xmlns="" id="{EBFE53E3-EE6A-4D92-8FE1-0E17AB27D206}"/>
              </a:ext>
            </a:extLst>
          </p:cNvPr>
          <p:cNvCxnSpPr>
            <a:cxnSpLocks/>
            <a:endCxn id="18" idx="1"/>
          </p:cNvCxnSpPr>
          <p:nvPr/>
        </p:nvCxnSpPr>
        <p:spPr>
          <a:xfrm>
            <a:off x="5830206" y="5825462"/>
            <a:ext cx="570112" cy="0"/>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xmlns="" val="1591570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xmlns="" id="{6171D19C-5A08-4FB5-9967-B876E0A8DDF0}"/>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A1455A3B-2B08-4DBF-B2A3-308C1FDFD8F0}"/>
              </a:ext>
            </a:extLst>
          </p:cNvPr>
          <p:cNvSpPr>
            <a:spLocks noGrp="1"/>
          </p:cNvSpPr>
          <p:nvPr>
            <p:ph type="sldNum" sz="quarter" idx="12"/>
          </p:nvPr>
        </p:nvSpPr>
        <p:spPr/>
        <p:txBody>
          <a:bodyPr/>
          <a:lstStyle/>
          <a:p>
            <a:fld id="{16C91165-77CD-44FD-A680-25CE3BA877DA}" type="slidenum">
              <a:rPr lang="en-US" altLang="zh-CN" smtClean="0"/>
              <a:pPr/>
              <a:t>13</a:t>
            </a:fld>
            <a:endParaRPr lang="en-US" altLang="zh-CN"/>
          </a:p>
        </p:txBody>
      </p:sp>
      <p:pic>
        <p:nvPicPr>
          <p:cNvPr id="6" name="Picture 5">
            <a:extLst>
              <a:ext uri="{FF2B5EF4-FFF2-40B4-BE49-F238E27FC236}">
                <a16:creationId xmlns:a16="http://schemas.microsoft.com/office/drawing/2014/main" xmlns="" id="{635B998E-BE76-4202-9E38-2C0A474B44B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32825" y="2286000"/>
            <a:ext cx="2776538" cy="324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0">
            <a:extLst>
              <a:ext uri="{FF2B5EF4-FFF2-40B4-BE49-F238E27FC236}">
                <a16:creationId xmlns:a16="http://schemas.microsoft.com/office/drawing/2014/main" xmlns="" id="{6ACF5A60-EBD0-49A3-9FF0-6F9FE0855A1B}"/>
              </a:ext>
            </a:extLst>
          </p:cNvPr>
          <p:cNvSpPr txBox="1">
            <a:spLocks noChangeArrowheads="1"/>
          </p:cNvSpPr>
          <p:nvPr/>
        </p:nvSpPr>
        <p:spPr bwMode="auto">
          <a:xfrm>
            <a:off x="5334000" y="5557961"/>
            <a:ext cx="30099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dirty="0"/>
              <a:t>图</a:t>
            </a:r>
            <a:r>
              <a:rPr lang="en-US" altLang="zh-CN" dirty="0"/>
              <a:t>5-4    7476</a:t>
            </a:r>
            <a:r>
              <a:rPr lang="zh-CN" altLang="en-US" dirty="0"/>
              <a:t>管脚图</a:t>
            </a:r>
          </a:p>
        </p:txBody>
      </p:sp>
      <p:sp>
        <p:nvSpPr>
          <p:cNvPr id="10" name="Text Box 6">
            <a:extLst>
              <a:ext uri="{FF2B5EF4-FFF2-40B4-BE49-F238E27FC236}">
                <a16:creationId xmlns:a16="http://schemas.microsoft.com/office/drawing/2014/main" xmlns="" id="{D0340F49-E8E9-4F59-ACED-FD6A444CBFE8}"/>
              </a:ext>
            </a:extLst>
          </p:cNvPr>
          <p:cNvSpPr txBox="1">
            <a:spLocks noChangeArrowheads="1"/>
          </p:cNvSpPr>
          <p:nvPr/>
        </p:nvSpPr>
        <p:spPr bwMode="auto">
          <a:xfrm>
            <a:off x="341022" y="777531"/>
            <a:ext cx="2686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solidFill>
                  <a:schemeClr val="accent3">
                    <a:lumMod val="75000"/>
                  </a:schemeClr>
                </a:solidFill>
              </a:rPr>
              <a:t>7476 JK</a:t>
            </a:r>
            <a:r>
              <a:rPr lang="zh-CN" altLang="en-US" b="1" dirty="0">
                <a:solidFill>
                  <a:schemeClr val="accent3">
                    <a:lumMod val="75000"/>
                  </a:schemeClr>
                </a:solidFill>
              </a:rPr>
              <a:t>触发器</a:t>
            </a:r>
          </a:p>
        </p:txBody>
      </p:sp>
      <p:pic>
        <p:nvPicPr>
          <p:cNvPr id="14" name="Picture 4" descr="7476ljt">
            <a:extLst>
              <a:ext uri="{FF2B5EF4-FFF2-40B4-BE49-F238E27FC236}">
                <a16:creationId xmlns:a16="http://schemas.microsoft.com/office/drawing/2014/main" xmlns="" id="{30725714-286B-4BFC-879E-673CDE8CDA1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6746" y="2341295"/>
            <a:ext cx="5354771" cy="257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 Box 5">
            <a:extLst>
              <a:ext uri="{FF2B5EF4-FFF2-40B4-BE49-F238E27FC236}">
                <a16:creationId xmlns:a16="http://schemas.microsoft.com/office/drawing/2014/main" xmlns="" id="{EDD460F6-F9EF-4E2F-BF6D-5780748535FB}"/>
              </a:ext>
            </a:extLst>
          </p:cNvPr>
          <p:cNvSpPr txBox="1">
            <a:spLocks noChangeArrowheads="1"/>
          </p:cNvSpPr>
          <p:nvPr/>
        </p:nvSpPr>
        <p:spPr bwMode="auto">
          <a:xfrm>
            <a:off x="1343932" y="5557961"/>
            <a:ext cx="3200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7476</a:t>
            </a:r>
            <a:r>
              <a:rPr lang="zh-CN" altLang="en-US"/>
              <a:t>逻辑图</a:t>
            </a:r>
          </a:p>
        </p:txBody>
      </p:sp>
      <p:cxnSp>
        <p:nvCxnSpPr>
          <p:cNvPr id="16" name="直接连接符 15">
            <a:extLst>
              <a:ext uri="{FF2B5EF4-FFF2-40B4-BE49-F238E27FC236}">
                <a16:creationId xmlns:a16="http://schemas.microsoft.com/office/drawing/2014/main" xmlns="" id="{B31F4914-8EC2-4EDC-926B-51E56861AE51}"/>
              </a:ext>
            </a:extLst>
          </p:cNvPr>
          <p:cNvCxnSpPr>
            <a:cxnSpLocks/>
          </p:cNvCxnSpPr>
          <p:nvPr/>
        </p:nvCxnSpPr>
        <p:spPr>
          <a:xfrm flipH="1">
            <a:off x="5581650" y="3733800"/>
            <a:ext cx="287655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625107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609600" y="1219200"/>
            <a:ext cx="8305800" cy="50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t>实验内容</a:t>
            </a:r>
          </a:p>
          <a:p>
            <a:pPr eaLnBrk="1" hangingPunct="1">
              <a:spcBef>
                <a:spcPct val="50000"/>
              </a:spcBef>
            </a:pPr>
            <a:r>
              <a:rPr lang="en-US" altLang="zh-CN" dirty="0"/>
              <a:t>1</a:t>
            </a:r>
            <a:r>
              <a:rPr lang="zh-CN" altLang="en-US" dirty="0"/>
              <a:t>、用</a:t>
            </a:r>
            <a:r>
              <a:rPr lang="en-US" altLang="zh-CN" dirty="0"/>
              <a:t>7400</a:t>
            </a:r>
            <a:r>
              <a:rPr lang="zh-CN" altLang="en-US" dirty="0"/>
              <a:t>构成基本</a:t>
            </a:r>
            <a:r>
              <a:rPr lang="en-US" altLang="zh-CN" dirty="0"/>
              <a:t>RS</a:t>
            </a:r>
            <a:r>
              <a:rPr lang="zh-CN" altLang="en-US" dirty="0"/>
              <a:t>触发器和时钟型</a:t>
            </a:r>
            <a:r>
              <a:rPr lang="en-US" altLang="zh-CN" dirty="0"/>
              <a:t>RS</a:t>
            </a:r>
            <a:r>
              <a:rPr lang="zh-CN" altLang="en-US" dirty="0"/>
              <a:t>触发器（即同步</a:t>
            </a:r>
            <a:r>
              <a:rPr lang="en-US" altLang="zh-CN" dirty="0"/>
              <a:t>RS</a:t>
            </a:r>
            <a:r>
              <a:rPr lang="zh-CN" altLang="en-US" dirty="0"/>
              <a:t>触发器），输出端连接</a:t>
            </a:r>
            <a:r>
              <a:rPr lang="en-US" altLang="zh-CN" dirty="0"/>
              <a:t>LED</a:t>
            </a:r>
            <a:r>
              <a:rPr lang="zh-CN" altLang="en-US" dirty="0"/>
              <a:t>灯，输入端</a:t>
            </a:r>
            <a:r>
              <a:rPr lang="en-US" altLang="zh-CN" dirty="0"/>
              <a:t>R</a:t>
            </a:r>
            <a:r>
              <a:rPr lang="zh-CN" altLang="en-US" dirty="0"/>
              <a:t>、</a:t>
            </a:r>
            <a:r>
              <a:rPr lang="en-US" altLang="zh-CN" dirty="0"/>
              <a:t>S</a:t>
            </a:r>
            <a:r>
              <a:rPr lang="zh-CN" altLang="en-US" dirty="0"/>
              <a:t>用逻辑开关控制，做出其状态表。</a:t>
            </a:r>
          </a:p>
          <a:p>
            <a:pPr eaLnBrk="1" hangingPunct="1">
              <a:spcBef>
                <a:spcPct val="50000"/>
              </a:spcBef>
            </a:pPr>
            <a:r>
              <a:rPr lang="en-US" altLang="zh-CN" dirty="0"/>
              <a:t>2</a:t>
            </a:r>
            <a:r>
              <a:rPr lang="zh-CN" altLang="en-US" dirty="0"/>
              <a:t>、</a:t>
            </a:r>
            <a:r>
              <a:rPr lang="en-US" altLang="zh-CN" dirty="0"/>
              <a:t>7474</a:t>
            </a:r>
            <a:r>
              <a:rPr lang="zh-CN" altLang="en-US" dirty="0"/>
              <a:t>为</a:t>
            </a:r>
            <a:r>
              <a:rPr lang="en-US" altLang="zh-CN" dirty="0"/>
              <a:t>D</a:t>
            </a:r>
            <a:r>
              <a:rPr lang="zh-CN" altLang="en-US" dirty="0"/>
              <a:t>触发器，接好电路，检测其逻辑功能，在</a:t>
            </a:r>
            <a:r>
              <a:rPr lang="en-US" altLang="zh-CN" dirty="0"/>
              <a:t>CP</a:t>
            </a:r>
            <a:r>
              <a:rPr lang="zh-CN" altLang="en-US" dirty="0"/>
              <a:t>端输入连续脉冲（</a:t>
            </a:r>
            <a:r>
              <a:rPr lang="en-US" altLang="zh-CN" dirty="0"/>
              <a:t>TTL</a:t>
            </a:r>
            <a:r>
              <a:rPr lang="zh-CN" altLang="en-US" dirty="0"/>
              <a:t>方波），观察记录</a:t>
            </a:r>
            <a:r>
              <a:rPr lang="en-US" altLang="zh-CN" dirty="0"/>
              <a:t>D=1</a:t>
            </a:r>
            <a:r>
              <a:rPr lang="zh-CN" altLang="en-US" dirty="0"/>
              <a:t>，</a:t>
            </a:r>
            <a:r>
              <a:rPr lang="en-US" altLang="zh-CN" dirty="0"/>
              <a:t>D=0</a:t>
            </a:r>
            <a:r>
              <a:rPr lang="zh-CN" altLang="en-US" dirty="0"/>
              <a:t>，</a:t>
            </a:r>
            <a:r>
              <a:rPr lang="en-US" altLang="zh-CN" dirty="0"/>
              <a:t>D=    </a:t>
            </a:r>
            <a:r>
              <a:rPr lang="zh-CN" altLang="en-US" dirty="0"/>
              <a:t>时的输出波形，将时钟信号与输出波形对照，观察触发翻转时刻，解释</a:t>
            </a:r>
            <a:r>
              <a:rPr lang="en-US" altLang="zh-CN" dirty="0"/>
              <a:t>D</a:t>
            </a:r>
            <a:r>
              <a:rPr lang="zh-CN" altLang="en-US" dirty="0"/>
              <a:t>触发器的特点。</a:t>
            </a:r>
          </a:p>
          <a:p>
            <a:pPr eaLnBrk="1" hangingPunct="1">
              <a:spcBef>
                <a:spcPct val="50000"/>
              </a:spcBef>
            </a:pPr>
            <a:r>
              <a:rPr lang="en-US" altLang="zh-CN" dirty="0"/>
              <a:t>3</a:t>
            </a:r>
            <a:r>
              <a:rPr lang="zh-CN" altLang="en-US" dirty="0"/>
              <a:t>、</a:t>
            </a:r>
            <a:r>
              <a:rPr lang="en-US" altLang="zh-CN" dirty="0"/>
              <a:t>7476</a:t>
            </a:r>
            <a:r>
              <a:rPr lang="zh-CN" altLang="en-US" dirty="0"/>
              <a:t>为</a:t>
            </a:r>
            <a:r>
              <a:rPr lang="en-US" altLang="zh-CN" dirty="0"/>
              <a:t>JK</a:t>
            </a:r>
            <a:r>
              <a:rPr lang="zh-CN" altLang="en-US" dirty="0"/>
              <a:t>触发器，连接电路，在</a:t>
            </a:r>
            <a:r>
              <a:rPr lang="en-US" altLang="zh-CN" dirty="0"/>
              <a:t>CP</a:t>
            </a:r>
            <a:r>
              <a:rPr lang="zh-CN" altLang="en-US" dirty="0"/>
              <a:t>端输入连续脉冲，分别设置</a:t>
            </a:r>
            <a:r>
              <a:rPr lang="en-US" altLang="zh-CN" dirty="0"/>
              <a:t>J=1</a:t>
            </a:r>
            <a:r>
              <a:rPr lang="zh-CN" altLang="en-US" dirty="0"/>
              <a:t>，</a:t>
            </a:r>
            <a:r>
              <a:rPr lang="en-US" altLang="zh-CN" dirty="0"/>
              <a:t>K=0</a:t>
            </a:r>
            <a:r>
              <a:rPr lang="zh-CN" altLang="en-US" dirty="0"/>
              <a:t>；</a:t>
            </a:r>
            <a:r>
              <a:rPr lang="en-US" altLang="zh-CN" dirty="0"/>
              <a:t>J=0</a:t>
            </a:r>
            <a:r>
              <a:rPr lang="zh-CN" altLang="en-US" dirty="0"/>
              <a:t>，</a:t>
            </a:r>
            <a:r>
              <a:rPr lang="en-US" altLang="zh-CN" dirty="0"/>
              <a:t>K=1</a:t>
            </a:r>
            <a:r>
              <a:rPr lang="zh-CN" altLang="en-US" dirty="0"/>
              <a:t>；</a:t>
            </a:r>
            <a:r>
              <a:rPr lang="en-US" altLang="zh-CN" dirty="0"/>
              <a:t>J=1</a:t>
            </a:r>
            <a:r>
              <a:rPr lang="zh-CN" altLang="en-US" dirty="0"/>
              <a:t>，</a:t>
            </a:r>
            <a:r>
              <a:rPr lang="en-US" altLang="zh-CN" dirty="0"/>
              <a:t>K=1</a:t>
            </a:r>
            <a:r>
              <a:rPr lang="zh-CN" altLang="en-US" dirty="0"/>
              <a:t>时，</a:t>
            </a:r>
            <a:r>
              <a:rPr lang="en-US" altLang="zh-CN" dirty="0"/>
              <a:t>7476</a:t>
            </a:r>
            <a:r>
              <a:rPr lang="zh-CN" altLang="en-US" dirty="0"/>
              <a:t>对应的输出波形，并将时钟信号与输出波形对照，观察出发翻转时刻，解释</a:t>
            </a:r>
            <a:r>
              <a:rPr lang="en-US" altLang="zh-CN" dirty="0"/>
              <a:t>JK</a:t>
            </a:r>
            <a:r>
              <a:rPr lang="zh-CN" altLang="en-US" dirty="0"/>
              <a:t>触发器特点。</a:t>
            </a:r>
          </a:p>
          <a:p>
            <a:pPr eaLnBrk="1" hangingPunct="1">
              <a:spcBef>
                <a:spcPct val="50000"/>
              </a:spcBef>
            </a:pPr>
            <a:r>
              <a:rPr lang="en-US" altLang="zh-CN" dirty="0"/>
              <a:t>4</a:t>
            </a:r>
            <a:r>
              <a:rPr lang="zh-CN" altLang="en-US" dirty="0"/>
              <a:t>、用</a:t>
            </a:r>
            <a:r>
              <a:rPr lang="en-US" altLang="zh-CN" dirty="0"/>
              <a:t>D</a:t>
            </a:r>
            <a:r>
              <a:rPr lang="zh-CN" altLang="en-US" dirty="0"/>
              <a:t>触发器</a:t>
            </a:r>
            <a:r>
              <a:rPr lang="en-US" altLang="zh-CN" dirty="0"/>
              <a:t>7474</a:t>
            </a:r>
            <a:r>
              <a:rPr lang="zh-CN" altLang="en-US" dirty="0"/>
              <a:t>实现两位二进制加法计数器。</a:t>
            </a:r>
          </a:p>
          <a:p>
            <a:pPr eaLnBrk="1" hangingPunct="1">
              <a:spcBef>
                <a:spcPct val="50000"/>
              </a:spcBef>
            </a:pPr>
            <a:r>
              <a:rPr lang="en-US" altLang="zh-CN" dirty="0"/>
              <a:t>5</a:t>
            </a:r>
            <a:r>
              <a:rPr lang="zh-CN" altLang="en-US" dirty="0"/>
              <a:t>、如何连接电路将</a:t>
            </a:r>
            <a:r>
              <a:rPr lang="en-US" altLang="zh-CN" dirty="0"/>
              <a:t>D</a:t>
            </a:r>
            <a:r>
              <a:rPr lang="zh-CN" altLang="en-US" dirty="0"/>
              <a:t>触发器和</a:t>
            </a:r>
            <a:r>
              <a:rPr lang="en-US" altLang="zh-CN" dirty="0"/>
              <a:t>JK</a:t>
            </a:r>
            <a:r>
              <a:rPr lang="zh-CN" altLang="en-US" dirty="0"/>
              <a:t>触发器相互转换。</a:t>
            </a:r>
          </a:p>
          <a:p>
            <a:pPr eaLnBrk="1" hangingPunct="1">
              <a:spcBef>
                <a:spcPct val="50000"/>
              </a:spcBef>
            </a:pPr>
            <a:r>
              <a:rPr lang="en-US" altLang="zh-CN" dirty="0"/>
              <a:t>6</a:t>
            </a:r>
            <a:r>
              <a:rPr lang="zh-CN" altLang="en-US" dirty="0"/>
              <a:t>、（选作）用</a:t>
            </a:r>
            <a:r>
              <a:rPr lang="en-US" altLang="zh-CN" dirty="0"/>
              <a:t>7400</a:t>
            </a:r>
            <a:r>
              <a:rPr lang="zh-CN" altLang="en-US" dirty="0"/>
              <a:t>和</a:t>
            </a:r>
            <a:r>
              <a:rPr lang="en-US" altLang="zh-CN" dirty="0"/>
              <a:t>7474</a:t>
            </a:r>
            <a:r>
              <a:rPr lang="zh-CN" altLang="en-US" dirty="0"/>
              <a:t>做一个单脉冲产生电路，每按一次按键</a:t>
            </a:r>
            <a:r>
              <a:rPr lang="en-US" altLang="zh-CN" dirty="0"/>
              <a:t>S</a:t>
            </a:r>
            <a:r>
              <a:rPr lang="zh-CN" altLang="en-US" dirty="0"/>
              <a:t>，电路输出一个脉冲，</a:t>
            </a:r>
            <a:r>
              <a:rPr lang="en-US" altLang="zh-CN" dirty="0"/>
              <a:t>LED</a:t>
            </a:r>
            <a:r>
              <a:rPr lang="zh-CN" altLang="en-US" dirty="0"/>
              <a:t>灯闪一下。</a:t>
            </a:r>
          </a:p>
        </p:txBody>
      </p:sp>
      <p:graphicFrame>
        <p:nvGraphicFramePr>
          <p:cNvPr id="1026" name="Object 5"/>
          <p:cNvGraphicFramePr>
            <a:graphicFrameLocks noGrp="1" noChangeAspect="1"/>
          </p:cNvGraphicFramePr>
          <p:nvPr>
            <p:ph sz="half" idx="1"/>
            <p:extLst/>
          </p:nvPr>
        </p:nvGraphicFramePr>
        <p:xfrm>
          <a:off x="5308607" y="2838448"/>
          <a:ext cx="192087" cy="304800"/>
        </p:xfrm>
        <a:graphic>
          <a:graphicData uri="http://schemas.openxmlformats.org/presentationml/2006/ole">
            <p:oleObj spid="_x0000_s4120" name="Equation" r:id="rId3" imgW="152334" imgH="241195" progId="">
              <p:embed/>
            </p:oleObj>
          </a:graphicData>
        </a:graphic>
      </p:graphicFrame>
      <p:sp>
        <p:nvSpPr>
          <p:cNvPr id="2" name="页脚占位符 1"/>
          <p:cNvSpPr>
            <a:spLocks noGrp="1"/>
          </p:cNvSpPr>
          <p:nvPr>
            <p:ph type="ftr" sz="quarter" idx="11"/>
          </p:nvPr>
        </p:nvSpPr>
        <p:spPr/>
        <p:txBody>
          <a:bodyPr/>
          <a:lstStyle/>
          <a:p>
            <a:pPr>
              <a:defRPr/>
            </a:pPr>
            <a:r>
              <a:rPr lang="zh-CN" altLang="en-US" sz="1400" dirty="0"/>
              <a:t>实验五 双稳态触发器</a:t>
            </a:r>
            <a:endParaRPr lang="en-US" altLang="zh-CN" sz="1400" dirty="0"/>
          </a:p>
        </p:txBody>
      </p:sp>
      <p:sp>
        <p:nvSpPr>
          <p:cNvPr id="3" name="灯片编号占位符 2"/>
          <p:cNvSpPr>
            <a:spLocks noGrp="1"/>
          </p:cNvSpPr>
          <p:nvPr>
            <p:ph type="sldNum" sz="quarter" idx="12"/>
          </p:nvPr>
        </p:nvSpPr>
        <p:spPr/>
        <p:txBody>
          <a:bodyPr/>
          <a:lstStyle/>
          <a:p>
            <a:fld id="{F598DD07-C639-4C3A-B854-F40BF7AAF82F}" type="slidenum">
              <a:rPr lang="en-US" altLang="zh-CN" smtClean="0"/>
              <a:pPr/>
              <a:t>14</a:t>
            </a:fld>
            <a:endParaRPr lang="en-US" altLang="zh-CN"/>
          </a:p>
        </p:txBody>
      </p:sp>
    </p:spTree>
    <p:extLst>
      <p:ext uri="{BB962C8B-B14F-4D97-AF65-F5344CB8AC3E}">
        <p14:creationId xmlns:p14="http://schemas.microsoft.com/office/powerpoint/2010/main" xmlns="" val="1534805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xmlns="" id="{FDDB7B56-F2CD-45FA-8B00-7AB12C3FB2FD}"/>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54302"/>
          <a:stretch/>
        </p:blipFill>
        <p:spPr>
          <a:xfrm>
            <a:off x="1078543" y="2975360"/>
            <a:ext cx="7473524" cy="1828800"/>
          </a:xfrm>
          <a:prstGeom prst="rect">
            <a:avLst/>
          </a:prstGeom>
        </p:spPr>
      </p:pic>
      <p:sp>
        <p:nvSpPr>
          <p:cNvPr id="5" name="页脚占位符 4">
            <a:extLst>
              <a:ext uri="{FF2B5EF4-FFF2-40B4-BE49-F238E27FC236}">
                <a16:creationId xmlns:a16="http://schemas.microsoft.com/office/drawing/2014/main" xmlns="" id="{F9E82F1D-B436-42AB-BABF-ECCC6F55248F}"/>
              </a:ext>
            </a:extLst>
          </p:cNvPr>
          <p:cNvSpPr>
            <a:spLocks noGrp="1"/>
          </p:cNvSpPr>
          <p:nvPr>
            <p:ph type="ftr" sz="quarter" idx="11"/>
          </p:nvPr>
        </p:nvSpPr>
        <p:spPr/>
        <p:txBody>
          <a:bodyPr/>
          <a:lstStyle/>
          <a:p>
            <a:pPr>
              <a:defRPr/>
            </a:pPr>
            <a:r>
              <a:rPr lang="zh-CN" altLang="en-US"/>
              <a:t>实验五 双稳态触发器</a:t>
            </a:r>
            <a:endParaRPr lang="en-US" altLang="zh-CN"/>
          </a:p>
        </p:txBody>
      </p:sp>
      <p:sp>
        <p:nvSpPr>
          <p:cNvPr id="6" name="灯片编号占位符 5">
            <a:extLst>
              <a:ext uri="{FF2B5EF4-FFF2-40B4-BE49-F238E27FC236}">
                <a16:creationId xmlns:a16="http://schemas.microsoft.com/office/drawing/2014/main" xmlns="" id="{04CFEE59-1411-49EC-AF59-6E80711D2799}"/>
              </a:ext>
            </a:extLst>
          </p:cNvPr>
          <p:cNvSpPr>
            <a:spLocks noGrp="1"/>
          </p:cNvSpPr>
          <p:nvPr>
            <p:ph type="sldNum" sz="quarter" idx="12"/>
          </p:nvPr>
        </p:nvSpPr>
        <p:spPr/>
        <p:txBody>
          <a:bodyPr/>
          <a:lstStyle/>
          <a:p>
            <a:fld id="{F598DD07-C639-4C3A-B854-F40BF7AAF82F}" type="slidenum">
              <a:rPr lang="en-US" altLang="zh-CN" smtClean="0"/>
              <a:pPr/>
              <a:t>15</a:t>
            </a:fld>
            <a:endParaRPr lang="en-US" altLang="zh-CN"/>
          </a:p>
        </p:txBody>
      </p:sp>
      <p:sp>
        <p:nvSpPr>
          <p:cNvPr id="7" name="Text Box 6">
            <a:extLst>
              <a:ext uri="{FF2B5EF4-FFF2-40B4-BE49-F238E27FC236}">
                <a16:creationId xmlns:a16="http://schemas.microsoft.com/office/drawing/2014/main" xmlns="" id="{4EFF42DB-2ABF-497A-A3A5-D3D4D66C0A69}"/>
              </a:ext>
            </a:extLst>
          </p:cNvPr>
          <p:cNvSpPr txBox="1">
            <a:spLocks noChangeArrowheads="1"/>
          </p:cNvSpPr>
          <p:nvPr/>
        </p:nvSpPr>
        <p:spPr bwMode="auto">
          <a:xfrm>
            <a:off x="685800" y="790468"/>
            <a:ext cx="2686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solidFill>
                  <a:schemeClr val="accent3">
                    <a:lumMod val="75000"/>
                  </a:schemeClr>
                </a:solidFill>
              </a:rPr>
              <a:t>D</a:t>
            </a:r>
            <a:r>
              <a:rPr lang="zh-CN" altLang="en-US" b="1" dirty="0">
                <a:solidFill>
                  <a:schemeClr val="accent3">
                    <a:lumMod val="75000"/>
                  </a:schemeClr>
                </a:solidFill>
              </a:rPr>
              <a:t>和</a:t>
            </a:r>
            <a:r>
              <a:rPr lang="en-US" altLang="zh-CN" b="1" dirty="0">
                <a:solidFill>
                  <a:schemeClr val="accent3">
                    <a:lumMod val="75000"/>
                  </a:schemeClr>
                </a:solidFill>
              </a:rPr>
              <a:t>JK</a:t>
            </a:r>
            <a:r>
              <a:rPr lang="zh-CN" altLang="en-US" b="1" dirty="0">
                <a:solidFill>
                  <a:schemeClr val="accent3">
                    <a:lumMod val="75000"/>
                  </a:schemeClr>
                </a:solidFill>
              </a:rPr>
              <a:t>的应用和转换</a:t>
            </a:r>
          </a:p>
        </p:txBody>
      </p:sp>
      <p:sp>
        <p:nvSpPr>
          <p:cNvPr id="8" name="矩形 7">
            <a:extLst>
              <a:ext uri="{FF2B5EF4-FFF2-40B4-BE49-F238E27FC236}">
                <a16:creationId xmlns:a16="http://schemas.microsoft.com/office/drawing/2014/main" xmlns="" id="{EC6AFD53-908C-4FF8-A957-F20F3E72D00C}"/>
              </a:ext>
            </a:extLst>
          </p:cNvPr>
          <p:cNvSpPr/>
          <p:nvPr/>
        </p:nvSpPr>
        <p:spPr>
          <a:xfrm>
            <a:off x="1524000" y="1295400"/>
            <a:ext cx="4488729" cy="369332"/>
          </a:xfrm>
          <a:prstGeom prst="rect">
            <a:avLst/>
          </a:prstGeom>
        </p:spPr>
        <p:txBody>
          <a:bodyPr wrap="none">
            <a:spAutoFit/>
          </a:bodyPr>
          <a:lstStyle/>
          <a:p>
            <a:r>
              <a:rPr lang="zh-CN" altLang="en-US" dirty="0">
                <a:solidFill>
                  <a:srgbClr val="0070C0"/>
                </a:solidFill>
              </a:rPr>
              <a:t>用</a:t>
            </a:r>
            <a:r>
              <a:rPr lang="en-US" altLang="zh-CN" dirty="0">
                <a:solidFill>
                  <a:srgbClr val="0070C0"/>
                </a:solidFill>
              </a:rPr>
              <a:t>D</a:t>
            </a:r>
            <a:r>
              <a:rPr lang="zh-CN" altLang="en-US" dirty="0">
                <a:solidFill>
                  <a:srgbClr val="0070C0"/>
                </a:solidFill>
              </a:rPr>
              <a:t>触发器</a:t>
            </a:r>
            <a:r>
              <a:rPr lang="en-US" altLang="zh-CN" dirty="0">
                <a:solidFill>
                  <a:srgbClr val="0070C0"/>
                </a:solidFill>
              </a:rPr>
              <a:t>7474</a:t>
            </a:r>
            <a:r>
              <a:rPr lang="zh-CN" altLang="en-US" dirty="0">
                <a:solidFill>
                  <a:srgbClr val="0070C0"/>
                </a:solidFill>
              </a:rPr>
              <a:t>实现两位二进制加法计数器</a:t>
            </a:r>
          </a:p>
        </p:txBody>
      </p:sp>
      <p:pic>
        <p:nvPicPr>
          <p:cNvPr id="9" name="图片 8">
            <a:extLst>
              <a:ext uri="{FF2B5EF4-FFF2-40B4-BE49-F238E27FC236}">
                <a16:creationId xmlns:a16="http://schemas.microsoft.com/office/drawing/2014/main" xmlns="" id="{FB5F0281-8CBD-4386-8554-CE53A9B315C6}"/>
              </a:ext>
            </a:extLst>
          </p:cNvPr>
          <p:cNvPicPr>
            <a:picLocks noChangeAspect="1"/>
          </p:cNvPicPr>
          <p:nvPr/>
        </p:nvPicPr>
        <p:blipFill rotWithShape="1">
          <a:blip r:embed="rId3">
            <a:extLst>
              <a:ext uri="{28A0092B-C50C-407E-A947-70E740481C1C}">
                <a14:useLocalDpi xmlns:a14="http://schemas.microsoft.com/office/drawing/2010/main" xmlns="" val="0"/>
              </a:ext>
            </a:extLst>
          </a:blip>
          <a:srcRect t="27967" b="15464"/>
          <a:stretch/>
        </p:blipFill>
        <p:spPr>
          <a:xfrm>
            <a:off x="609600" y="1937836"/>
            <a:ext cx="1651000" cy="1491164"/>
          </a:xfrm>
          <a:prstGeom prst="rect">
            <a:avLst/>
          </a:prstGeom>
        </p:spPr>
      </p:pic>
      <p:sp>
        <p:nvSpPr>
          <p:cNvPr id="10" name="矩形 9">
            <a:extLst>
              <a:ext uri="{FF2B5EF4-FFF2-40B4-BE49-F238E27FC236}">
                <a16:creationId xmlns:a16="http://schemas.microsoft.com/office/drawing/2014/main" xmlns="" id="{F0EFD5DA-EA6E-48B9-A4A1-BF0707BEE8DC}"/>
              </a:ext>
            </a:extLst>
          </p:cNvPr>
          <p:cNvSpPr/>
          <p:nvPr/>
        </p:nvSpPr>
        <p:spPr>
          <a:xfrm>
            <a:off x="2590800" y="2073552"/>
            <a:ext cx="5644724" cy="1200329"/>
          </a:xfrm>
          <a:prstGeom prst="rect">
            <a:avLst/>
          </a:prstGeom>
        </p:spPr>
        <p:txBody>
          <a:bodyPr wrap="square">
            <a:spAutoFit/>
          </a:bodyPr>
          <a:lstStyle/>
          <a:p>
            <a:r>
              <a:rPr lang="en-US" altLang="zh-CN" dirty="0">
                <a:solidFill>
                  <a:srgbClr val="333333"/>
                </a:solidFill>
                <a:latin typeface="PingFang SC"/>
              </a:rPr>
              <a:t>Step1</a:t>
            </a:r>
            <a:r>
              <a:rPr lang="zh-CN" altLang="en-US" dirty="0">
                <a:solidFill>
                  <a:srgbClr val="333333"/>
                </a:solidFill>
                <a:latin typeface="PingFang SC"/>
              </a:rPr>
              <a:t>：观察该系统输入输出波形可以确定该系统为时钟的四分频（</a:t>
            </a:r>
            <a:r>
              <a:rPr lang="en-US" altLang="zh-CN" dirty="0">
                <a:solidFill>
                  <a:srgbClr val="333333"/>
                </a:solidFill>
                <a:latin typeface="PingFang SC"/>
              </a:rPr>
              <a:t>2</a:t>
            </a:r>
            <a:r>
              <a:rPr lang="zh-CN" altLang="en-US" dirty="0">
                <a:solidFill>
                  <a:srgbClr val="333333"/>
                </a:solidFill>
                <a:latin typeface="PingFang SC"/>
              </a:rPr>
              <a:t>位</a:t>
            </a:r>
            <a:r>
              <a:rPr lang="en-US" altLang="zh-CN" dirty="0">
                <a:solidFill>
                  <a:srgbClr val="333333"/>
                </a:solidFill>
                <a:latin typeface="PingFang SC"/>
              </a:rPr>
              <a:t>2</a:t>
            </a:r>
            <a:r>
              <a:rPr lang="zh-CN" altLang="en-US" dirty="0">
                <a:solidFill>
                  <a:srgbClr val="333333"/>
                </a:solidFill>
                <a:latin typeface="PingFang SC"/>
              </a:rPr>
              <a:t>进制）</a:t>
            </a:r>
            <a:endParaRPr lang="en-US" altLang="zh-CN" dirty="0">
              <a:solidFill>
                <a:srgbClr val="333333"/>
              </a:solidFill>
              <a:latin typeface="PingFang SC"/>
            </a:endParaRPr>
          </a:p>
          <a:p>
            <a:r>
              <a:rPr lang="en-US" altLang="zh-CN" dirty="0">
                <a:solidFill>
                  <a:srgbClr val="333333"/>
                </a:solidFill>
                <a:latin typeface="PingFang SC"/>
              </a:rPr>
              <a:t>Step2</a:t>
            </a:r>
            <a:r>
              <a:rPr lang="zh-CN" altLang="en-US" dirty="0">
                <a:solidFill>
                  <a:srgbClr val="333333"/>
                </a:solidFill>
                <a:latin typeface="PingFang SC"/>
              </a:rPr>
              <a:t>：观察</a:t>
            </a:r>
            <a:r>
              <a:rPr lang="en-US" altLang="zh-CN" dirty="0">
                <a:solidFill>
                  <a:srgbClr val="333333"/>
                </a:solidFill>
                <a:latin typeface="PingFang SC"/>
              </a:rPr>
              <a:t>Q1Q0</a:t>
            </a:r>
            <a:r>
              <a:rPr lang="zh-CN" altLang="en-US" dirty="0">
                <a:solidFill>
                  <a:srgbClr val="333333"/>
                </a:solidFill>
                <a:latin typeface="PingFang SC"/>
              </a:rPr>
              <a:t>的输出特点</a:t>
            </a:r>
            <a:endParaRPr lang="en-US" altLang="zh-CN" dirty="0">
              <a:solidFill>
                <a:srgbClr val="333333"/>
              </a:solidFill>
              <a:latin typeface="PingFang SC"/>
            </a:endParaRPr>
          </a:p>
          <a:p>
            <a:r>
              <a:rPr lang="en-US" altLang="zh-CN" dirty="0">
                <a:solidFill>
                  <a:srgbClr val="333333"/>
                </a:solidFill>
                <a:latin typeface="PingFang SC"/>
              </a:rPr>
              <a:t>Step3</a:t>
            </a:r>
            <a:r>
              <a:rPr lang="zh-CN" altLang="en-US" dirty="0">
                <a:solidFill>
                  <a:srgbClr val="333333"/>
                </a:solidFill>
                <a:latin typeface="PingFang SC"/>
              </a:rPr>
              <a:t>：选择合适的输出，修改电路</a:t>
            </a:r>
            <a:endParaRPr lang="zh-CN" altLang="en-US" dirty="0"/>
          </a:p>
        </p:txBody>
      </p:sp>
      <p:grpSp>
        <p:nvGrpSpPr>
          <p:cNvPr id="21" name="组合 20">
            <a:extLst>
              <a:ext uri="{FF2B5EF4-FFF2-40B4-BE49-F238E27FC236}">
                <a16:creationId xmlns:a16="http://schemas.microsoft.com/office/drawing/2014/main" xmlns="" id="{B0A39ABB-18F5-4C0C-9D19-8FCFF3B22F48}"/>
              </a:ext>
            </a:extLst>
          </p:cNvPr>
          <p:cNvGrpSpPr/>
          <p:nvPr/>
        </p:nvGrpSpPr>
        <p:grpSpPr>
          <a:xfrm>
            <a:off x="3505200" y="3977306"/>
            <a:ext cx="1716479" cy="826854"/>
            <a:chOff x="3768364" y="4267039"/>
            <a:chExt cx="1716479" cy="826854"/>
          </a:xfrm>
        </p:grpSpPr>
        <p:sp>
          <p:nvSpPr>
            <p:cNvPr id="13" name="文本框 12">
              <a:extLst>
                <a:ext uri="{FF2B5EF4-FFF2-40B4-BE49-F238E27FC236}">
                  <a16:creationId xmlns:a16="http://schemas.microsoft.com/office/drawing/2014/main" xmlns="" id="{17E0A68B-865B-4A64-ADC9-FF4229208DBE}"/>
                </a:ext>
              </a:extLst>
            </p:cNvPr>
            <p:cNvSpPr txBox="1"/>
            <p:nvPr/>
          </p:nvSpPr>
          <p:spPr>
            <a:xfrm>
              <a:off x="3768364" y="4267200"/>
              <a:ext cx="301686" cy="369332"/>
            </a:xfrm>
            <a:prstGeom prst="rect">
              <a:avLst/>
            </a:prstGeom>
            <a:noFill/>
          </p:spPr>
          <p:txBody>
            <a:bodyPr wrap="none" rtlCol="0">
              <a:spAutoFit/>
            </a:bodyPr>
            <a:lstStyle/>
            <a:p>
              <a:r>
                <a:rPr lang="en-US" altLang="zh-CN" dirty="0">
                  <a:ln>
                    <a:solidFill>
                      <a:srgbClr val="FF0000"/>
                    </a:solidFill>
                  </a:ln>
                  <a:solidFill>
                    <a:srgbClr val="FF0000"/>
                  </a:solidFill>
                </a:rPr>
                <a:t>0</a:t>
              </a:r>
              <a:endParaRPr lang="zh-CN" altLang="en-US" dirty="0">
                <a:ln>
                  <a:solidFill>
                    <a:srgbClr val="FF0000"/>
                  </a:solidFill>
                </a:ln>
                <a:solidFill>
                  <a:srgbClr val="FF0000"/>
                </a:solidFill>
              </a:endParaRPr>
            </a:p>
          </p:txBody>
        </p:sp>
        <p:sp>
          <p:nvSpPr>
            <p:cNvPr id="14" name="文本框 13">
              <a:extLst>
                <a:ext uri="{FF2B5EF4-FFF2-40B4-BE49-F238E27FC236}">
                  <a16:creationId xmlns:a16="http://schemas.microsoft.com/office/drawing/2014/main" xmlns="" id="{F8E03B90-A97E-42BB-ADD9-7222580ADCA3}"/>
                </a:ext>
              </a:extLst>
            </p:cNvPr>
            <p:cNvSpPr txBox="1"/>
            <p:nvPr/>
          </p:nvSpPr>
          <p:spPr>
            <a:xfrm>
              <a:off x="4270314" y="4267200"/>
              <a:ext cx="301686" cy="369332"/>
            </a:xfrm>
            <a:prstGeom prst="rect">
              <a:avLst/>
            </a:prstGeom>
            <a:noFill/>
          </p:spPr>
          <p:txBody>
            <a:bodyPr wrap="none" rtlCol="0">
              <a:spAutoFit/>
            </a:bodyPr>
            <a:lstStyle/>
            <a:p>
              <a:r>
                <a:rPr lang="en-US" altLang="zh-CN" dirty="0">
                  <a:ln>
                    <a:solidFill>
                      <a:srgbClr val="FF0000"/>
                    </a:solidFill>
                  </a:ln>
                  <a:solidFill>
                    <a:srgbClr val="FF0000"/>
                  </a:solidFill>
                </a:rPr>
                <a:t>1</a:t>
              </a:r>
              <a:endParaRPr lang="zh-CN" altLang="en-US" dirty="0">
                <a:ln>
                  <a:solidFill>
                    <a:srgbClr val="FF0000"/>
                  </a:solidFill>
                </a:ln>
                <a:solidFill>
                  <a:srgbClr val="FF0000"/>
                </a:solidFill>
              </a:endParaRPr>
            </a:p>
          </p:txBody>
        </p:sp>
        <p:sp>
          <p:nvSpPr>
            <p:cNvPr id="15" name="文本框 14">
              <a:extLst>
                <a:ext uri="{FF2B5EF4-FFF2-40B4-BE49-F238E27FC236}">
                  <a16:creationId xmlns:a16="http://schemas.microsoft.com/office/drawing/2014/main" xmlns="" id="{72F2F194-21F4-49A6-AF4E-75F43BD6C51B}"/>
                </a:ext>
              </a:extLst>
            </p:cNvPr>
            <p:cNvSpPr txBox="1"/>
            <p:nvPr/>
          </p:nvSpPr>
          <p:spPr>
            <a:xfrm>
              <a:off x="5183157" y="4267200"/>
              <a:ext cx="301686" cy="369332"/>
            </a:xfrm>
            <a:prstGeom prst="rect">
              <a:avLst/>
            </a:prstGeom>
            <a:noFill/>
          </p:spPr>
          <p:txBody>
            <a:bodyPr wrap="none" rtlCol="0">
              <a:spAutoFit/>
            </a:bodyPr>
            <a:lstStyle/>
            <a:p>
              <a:r>
                <a:rPr lang="en-US" altLang="zh-CN" dirty="0">
                  <a:ln>
                    <a:solidFill>
                      <a:srgbClr val="FF0000"/>
                    </a:solidFill>
                  </a:ln>
                  <a:solidFill>
                    <a:srgbClr val="FF0000"/>
                  </a:solidFill>
                </a:rPr>
                <a:t>1</a:t>
              </a:r>
              <a:endParaRPr lang="zh-CN" altLang="en-US" dirty="0">
                <a:ln>
                  <a:solidFill>
                    <a:srgbClr val="FF0000"/>
                  </a:solidFill>
                </a:ln>
                <a:solidFill>
                  <a:srgbClr val="FF0000"/>
                </a:solidFill>
              </a:endParaRPr>
            </a:p>
          </p:txBody>
        </p:sp>
        <p:sp>
          <p:nvSpPr>
            <p:cNvPr id="16" name="文本框 15">
              <a:extLst>
                <a:ext uri="{FF2B5EF4-FFF2-40B4-BE49-F238E27FC236}">
                  <a16:creationId xmlns:a16="http://schemas.microsoft.com/office/drawing/2014/main" xmlns="" id="{C1C5AC4D-433C-4213-AC90-557FC79EC3E9}"/>
                </a:ext>
              </a:extLst>
            </p:cNvPr>
            <p:cNvSpPr txBox="1"/>
            <p:nvPr/>
          </p:nvSpPr>
          <p:spPr>
            <a:xfrm>
              <a:off x="5183157" y="4724561"/>
              <a:ext cx="301686" cy="369332"/>
            </a:xfrm>
            <a:prstGeom prst="rect">
              <a:avLst/>
            </a:prstGeom>
            <a:noFill/>
          </p:spPr>
          <p:txBody>
            <a:bodyPr wrap="none" rtlCol="0">
              <a:spAutoFit/>
            </a:bodyPr>
            <a:lstStyle/>
            <a:p>
              <a:r>
                <a:rPr lang="en-US" altLang="zh-CN" dirty="0">
                  <a:ln>
                    <a:solidFill>
                      <a:srgbClr val="FF0000"/>
                    </a:solidFill>
                  </a:ln>
                  <a:solidFill>
                    <a:srgbClr val="FF0000"/>
                  </a:solidFill>
                </a:rPr>
                <a:t>1</a:t>
              </a:r>
              <a:endParaRPr lang="zh-CN" altLang="en-US" dirty="0">
                <a:ln>
                  <a:solidFill>
                    <a:srgbClr val="FF0000"/>
                  </a:solidFill>
                </a:ln>
                <a:solidFill>
                  <a:srgbClr val="FF0000"/>
                </a:solidFill>
              </a:endParaRPr>
            </a:p>
          </p:txBody>
        </p:sp>
        <p:sp>
          <p:nvSpPr>
            <p:cNvPr id="17" name="文本框 16">
              <a:extLst>
                <a:ext uri="{FF2B5EF4-FFF2-40B4-BE49-F238E27FC236}">
                  <a16:creationId xmlns:a16="http://schemas.microsoft.com/office/drawing/2014/main" xmlns="" id="{16E695FD-60B4-4DC8-9293-58E7BCA10F1B}"/>
                </a:ext>
              </a:extLst>
            </p:cNvPr>
            <p:cNvSpPr txBox="1"/>
            <p:nvPr/>
          </p:nvSpPr>
          <p:spPr>
            <a:xfrm>
              <a:off x="4724400" y="4724561"/>
              <a:ext cx="301686" cy="369332"/>
            </a:xfrm>
            <a:prstGeom prst="rect">
              <a:avLst/>
            </a:prstGeom>
            <a:noFill/>
          </p:spPr>
          <p:txBody>
            <a:bodyPr wrap="none" rtlCol="0">
              <a:spAutoFit/>
            </a:bodyPr>
            <a:lstStyle/>
            <a:p>
              <a:r>
                <a:rPr lang="en-US" altLang="zh-CN" dirty="0">
                  <a:ln>
                    <a:solidFill>
                      <a:srgbClr val="FF0000"/>
                    </a:solidFill>
                  </a:ln>
                  <a:solidFill>
                    <a:srgbClr val="FF0000"/>
                  </a:solidFill>
                </a:rPr>
                <a:t>1</a:t>
              </a:r>
              <a:endParaRPr lang="zh-CN" altLang="en-US" dirty="0">
                <a:ln>
                  <a:solidFill>
                    <a:srgbClr val="FF0000"/>
                  </a:solidFill>
                </a:ln>
                <a:solidFill>
                  <a:srgbClr val="FF0000"/>
                </a:solidFill>
              </a:endParaRPr>
            </a:p>
          </p:txBody>
        </p:sp>
        <p:sp>
          <p:nvSpPr>
            <p:cNvPr id="18" name="文本框 17">
              <a:extLst>
                <a:ext uri="{FF2B5EF4-FFF2-40B4-BE49-F238E27FC236}">
                  <a16:creationId xmlns:a16="http://schemas.microsoft.com/office/drawing/2014/main" xmlns="" id="{9D0080FB-A745-4B56-93B1-B5EF450C1061}"/>
                </a:ext>
              </a:extLst>
            </p:cNvPr>
            <p:cNvSpPr txBox="1"/>
            <p:nvPr/>
          </p:nvSpPr>
          <p:spPr>
            <a:xfrm>
              <a:off x="3768364" y="4662403"/>
              <a:ext cx="301686" cy="369332"/>
            </a:xfrm>
            <a:prstGeom prst="rect">
              <a:avLst/>
            </a:prstGeom>
            <a:noFill/>
          </p:spPr>
          <p:txBody>
            <a:bodyPr wrap="none" rtlCol="0">
              <a:spAutoFit/>
            </a:bodyPr>
            <a:lstStyle/>
            <a:p>
              <a:r>
                <a:rPr lang="en-US" altLang="zh-CN" dirty="0">
                  <a:ln>
                    <a:solidFill>
                      <a:srgbClr val="FF0000"/>
                    </a:solidFill>
                  </a:ln>
                  <a:solidFill>
                    <a:srgbClr val="FF0000"/>
                  </a:solidFill>
                </a:rPr>
                <a:t>0</a:t>
              </a:r>
              <a:endParaRPr lang="zh-CN" altLang="en-US" dirty="0">
                <a:ln>
                  <a:solidFill>
                    <a:srgbClr val="FF0000"/>
                  </a:solidFill>
                </a:ln>
                <a:solidFill>
                  <a:srgbClr val="FF0000"/>
                </a:solidFill>
              </a:endParaRPr>
            </a:p>
          </p:txBody>
        </p:sp>
        <p:sp>
          <p:nvSpPr>
            <p:cNvPr id="19" name="文本框 18">
              <a:extLst>
                <a:ext uri="{FF2B5EF4-FFF2-40B4-BE49-F238E27FC236}">
                  <a16:creationId xmlns:a16="http://schemas.microsoft.com/office/drawing/2014/main" xmlns="" id="{E617E477-6E7C-41E9-80A2-9A96469A53BB}"/>
                </a:ext>
              </a:extLst>
            </p:cNvPr>
            <p:cNvSpPr txBox="1"/>
            <p:nvPr/>
          </p:nvSpPr>
          <p:spPr>
            <a:xfrm>
              <a:off x="4253989" y="4640471"/>
              <a:ext cx="301686" cy="369332"/>
            </a:xfrm>
            <a:prstGeom prst="rect">
              <a:avLst/>
            </a:prstGeom>
            <a:noFill/>
          </p:spPr>
          <p:txBody>
            <a:bodyPr wrap="none" rtlCol="0">
              <a:spAutoFit/>
            </a:bodyPr>
            <a:lstStyle/>
            <a:p>
              <a:r>
                <a:rPr lang="en-US" altLang="zh-CN" dirty="0">
                  <a:ln>
                    <a:solidFill>
                      <a:srgbClr val="FF0000"/>
                    </a:solidFill>
                  </a:ln>
                  <a:solidFill>
                    <a:srgbClr val="FF0000"/>
                  </a:solidFill>
                </a:rPr>
                <a:t>0</a:t>
              </a:r>
              <a:endParaRPr lang="zh-CN" altLang="en-US" dirty="0">
                <a:ln>
                  <a:solidFill>
                    <a:srgbClr val="FF0000"/>
                  </a:solidFill>
                </a:ln>
                <a:solidFill>
                  <a:srgbClr val="FF0000"/>
                </a:solidFill>
              </a:endParaRPr>
            </a:p>
          </p:txBody>
        </p:sp>
        <p:sp>
          <p:nvSpPr>
            <p:cNvPr id="20" name="文本框 19">
              <a:extLst>
                <a:ext uri="{FF2B5EF4-FFF2-40B4-BE49-F238E27FC236}">
                  <a16:creationId xmlns:a16="http://schemas.microsoft.com/office/drawing/2014/main" xmlns="" id="{D2091AB0-F826-43EC-A97E-CB549BFDA85C}"/>
                </a:ext>
              </a:extLst>
            </p:cNvPr>
            <p:cNvSpPr txBox="1"/>
            <p:nvPr/>
          </p:nvSpPr>
          <p:spPr>
            <a:xfrm>
              <a:off x="4710410" y="4267039"/>
              <a:ext cx="301686" cy="369332"/>
            </a:xfrm>
            <a:prstGeom prst="rect">
              <a:avLst/>
            </a:prstGeom>
            <a:noFill/>
          </p:spPr>
          <p:txBody>
            <a:bodyPr wrap="none" rtlCol="0">
              <a:spAutoFit/>
            </a:bodyPr>
            <a:lstStyle/>
            <a:p>
              <a:r>
                <a:rPr lang="en-US" altLang="zh-CN" dirty="0">
                  <a:ln>
                    <a:solidFill>
                      <a:srgbClr val="FF0000"/>
                    </a:solidFill>
                  </a:ln>
                  <a:solidFill>
                    <a:srgbClr val="FF0000"/>
                  </a:solidFill>
                </a:rPr>
                <a:t>0</a:t>
              </a:r>
              <a:endParaRPr lang="zh-CN" altLang="en-US" dirty="0">
                <a:ln>
                  <a:solidFill>
                    <a:srgbClr val="FF0000"/>
                  </a:solidFill>
                </a:ln>
                <a:solidFill>
                  <a:srgbClr val="FF0000"/>
                </a:solidFill>
              </a:endParaRPr>
            </a:p>
          </p:txBody>
        </p:sp>
      </p:grpSp>
      <p:sp>
        <p:nvSpPr>
          <p:cNvPr id="22" name="矩形 21">
            <a:extLst>
              <a:ext uri="{FF2B5EF4-FFF2-40B4-BE49-F238E27FC236}">
                <a16:creationId xmlns:a16="http://schemas.microsoft.com/office/drawing/2014/main" xmlns="" id="{57101FAC-4B16-4D91-98DE-25337D7D27A8}"/>
              </a:ext>
            </a:extLst>
          </p:cNvPr>
          <p:cNvSpPr/>
          <p:nvPr/>
        </p:nvSpPr>
        <p:spPr>
          <a:xfrm>
            <a:off x="1501568" y="5178551"/>
            <a:ext cx="3060453" cy="369332"/>
          </a:xfrm>
          <a:prstGeom prst="rect">
            <a:avLst/>
          </a:prstGeom>
        </p:spPr>
        <p:txBody>
          <a:bodyPr wrap="none">
            <a:spAutoFit/>
          </a:bodyPr>
          <a:lstStyle/>
          <a:p>
            <a:r>
              <a:rPr lang="en-US" altLang="zh-CN" dirty="0">
                <a:solidFill>
                  <a:srgbClr val="0070C0"/>
                </a:solidFill>
              </a:rPr>
              <a:t>D</a:t>
            </a:r>
            <a:r>
              <a:rPr lang="zh-CN" altLang="en-US" dirty="0">
                <a:solidFill>
                  <a:srgbClr val="0070C0"/>
                </a:solidFill>
              </a:rPr>
              <a:t>触发器和</a:t>
            </a:r>
            <a:r>
              <a:rPr lang="en-US" altLang="zh-CN" dirty="0">
                <a:solidFill>
                  <a:srgbClr val="0070C0"/>
                </a:solidFill>
              </a:rPr>
              <a:t>JK</a:t>
            </a:r>
            <a:r>
              <a:rPr lang="zh-CN" altLang="en-US" dirty="0">
                <a:solidFill>
                  <a:srgbClr val="0070C0"/>
                </a:solidFill>
              </a:rPr>
              <a:t>触发器相互转换</a:t>
            </a:r>
          </a:p>
        </p:txBody>
      </p:sp>
      <p:pic>
        <p:nvPicPr>
          <p:cNvPr id="23" name="图片 22">
            <a:extLst>
              <a:ext uri="{FF2B5EF4-FFF2-40B4-BE49-F238E27FC236}">
                <a16:creationId xmlns:a16="http://schemas.microsoft.com/office/drawing/2014/main" xmlns="" id="{FF4BB740-D46F-4104-AABB-11450E56E1AE}"/>
              </a:ext>
            </a:extLst>
          </p:cNvPr>
          <p:cNvPicPr>
            <a:picLocks noChangeAspect="1"/>
          </p:cNvPicPr>
          <p:nvPr/>
        </p:nvPicPr>
        <p:blipFill rotWithShape="1">
          <a:blip r:embed="rId4">
            <a:extLst>
              <a:ext uri="{28A0092B-C50C-407E-A947-70E740481C1C}">
                <a14:useLocalDpi xmlns:a14="http://schemas.microsoft.com/office/drawing/2010/main" xmlns="" val="0"/>
              </a:ext>
            </a:extLst>
          </a:blip>
          <a:srcRect r="62279" b="79130"/>
          <a:stretch/>
        </p:blipFill>
        <p:spPr>
          <a:xfrm>
            <a:off x="1992600" y="5653905"/>
            <a:ext cx="1828800" cy="457200"/>
          </a:xfrm>
          <a:prstGeom prst="rect">
            <a:avLst/>
          </a:prstGeom>
        </p:spPr>
      </p:pic>
    </p:spTree>
    <p:extLst>
      <p:ext uri="{BB962C8B-B14F-4D97-AF65-F5344CB8AC3E}">
        <p14:creationId xmlns:p14="http://schemas.microsoft.com/office/powerpoint/2010/main" xmlns="" val="1177513076"/>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xmlns="" id="{F9E82F1D-B436-42AB-BABF-ECCC6F55248F}"/>
              </a:ext>
            </a:extLst>
          </p:cNvPr>
          <p:cNvSpPr>
            <a:spLocks noGrp="1"/>
          </p:cNvSpPr>
          <p:nvPr>
            <p:ph type="ftr" sz="quarter" idx="11"/>
          </p:nvPr>
        </p:nvSpPr>
        <p:spPr/>
        <p:txBody>
          <a:bodyPr/>
          <a:lstStyle/>
          <a:p>
            <a:pPr>
              <a:defRPr/>
            </a:pPr>
            <a:r>
              <a:rPr lang="zh-CN" altLang="en-US"/>
              <a:t>实验五 双稳态触发器</a:t>
            </a:r>
            <a:endParaRPr lang="en-US" altLang="zh-CN"/>
          </a:p>
        </p:txBody>
      </p:sp>
      <p:sp>
        <p:nvSpPr>
          <p:cNvPr id="6" name="灯片编号占位符 5">
            <a:extLst>
              <a:ext uri="{FF2B5EF4-FFF2-40B4-BE49-F238E27FC236}">
                <a16:creationId xmlns:a16="http://schemas.microsoft.com/office/drawing/2014/main" xmlns="" id="{04CFEE59-1411-49EC-AF59-6E80711D2799}"/>
              </a:ext>
            </a:extLst>
          </p:cNvPr>
          <p:cNvSpPr>
            <a:spLocks noGrp="1"/>
          </p:cNvSpPr>
          <p:nvPr>
            <p:ph type="sldNum" sz="quarter" idx="12"/>
          </p:nvPr>
        </p:nvSpPr>
        <p:spPr/>
        <p:txBody>
          <a:bodyPr/>
          <a:lstStyle/>
          <a:p>
            <a:fld id="{F598DD07-C639-4C3A-B854-F40BF7AAF82F}" type="slidenum">
              <a:rPr lang="en-US" altLang="zh-CN" smtClean="0"/>
              <a:pPr/>
              <a:t>16</a:t>
            </a:fld>
            <a:endParaRPr lang="en-US" altLang="zh-CN"/>
          </a:p>
        </p:txBody>
      </p:sp>
      <p:sp>
        <p:nvSpPr>
          <p:cNvPr id="7" name="Text Box 6">
            <a:extLst>
              <a:ext uri="{FF2B5EF4-FFF2-40B4-BE49-F238E27FC236}">
                <a16:creationId xmlns:a16="http://schemas.microsoft.com/office/drawing/2014/main" xmlns="" id="{4EFF42DB-2ABF-497A-A3A5-D3D4D66C0A69}"/>
              </a:ext>
            </a:extLst>
          </p:cNvPr>
          <p:cNvSpPr txBox="1">
            <a:spLocks noChangeArrowheads="1"/>
          </p:cNvSpPr>
          <p:nvPr/>
        </p:nvSpPr>
        <p:spPr bwMode="auto">
          <a:xfrm>
            <a:off x="533400" y="1219200"/>
            <a:ext cx="1314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dirty="0">
                <a:solidFill>
                  <a:schemeClr val="accent3">
                    <a:lumMod val="75000"/>
                  </a:schemeClr>
                </a:solidFill>
              </a:rPr>
              <a:t>（选作）</a:t>
            </a:r>
          </a:p>
        </p:txBody>
      </p:sp>
      <p:sp>
        <p:nvSpPr>
          <p:cNvPr id="8" name="矩形 7">
            <a:extLst>
              <a:ext uri="{FF2B5EF4-FFF2-40B4-BE49-F238E27FC236}">
                <a16:creationId xmlns:a16="http://schemas.microsoft.com/office/drawing/2014/main" xmlns="" id="{EC6AFD53-908C-4FF8-A957-F20F3E72D00C}"/>
              </a:ext>
            </a:extLst>
          </p:cNvPr>
          <p:cNvSpPr/>
          <p:nvPr/>
        </p:nvSpPr>
        <p:spPr>
          <a:xfrm>
            <a:off x="762000" y="1833344"/>
            <a:ext cx="8077200" cy="646331"/>
          </a:xfrm>
          <a:prstGeom prst="rect">
            <a:avLst/>
          </a:prstGeom>
        </p:spPr>
        <p:txBody>
          <a:bodyPr wrap="square">
            <a:spAutoFit/>
          </a:bodyPr>
          <a:lstStyle/>
          <a:p>
            <a:r>
              <a:rPr lang="zh-CN" altLang="en-US" dirty="0"/>
              <a:t>用</a:t>
            </a:r>
            <a:r>
              <a:rPr lang="en-US" altLang="zh-CN" dirty="0"/>
              <a:t>7400</a:t>
            </a:r>
            <a:r>
              <a:rPr lang="zh-CN" altLang="en-US" dirty="0"/>
              <a:t>和</a:t>
            </a:r>
            <a:r>
              <a:rPr lang="en-US" altLang="zh-CN" dirty="0"/>
              <a:t>7474</a:t>
            </a:r>
            <a:r>
              <a:rPr lang="zh-CN" altLang="en-US" dirty="0"/>
              <a:t>做一个单脉冲产生电路，每按一次按键</a:t>
            </a:r>
            <a:r>
              <a:rPr lang="en-US" altLang="zh-CN" dirty="0"/>
              <a:t>S</a:t>
            </a:r>
            <a:r>
              <a:rPr lang="zh-CN" altLang="en-US" dirty="0"/>
              <a:t>，电路输出一个脉冲，</a:t>
            </a:r>
            <a:r>
              <a:rPr lang="en-US" altLang="zh-CN" dirty="0"/>
              <a:t>LED</a:t>
            </a:r>
            <a:r>
              <a:rPr lang="zh-CN" altLang="en-US" dirty="0"/>
              <a:t>灯闪一下。</a:t>
            </a:r>
          </a:p>
        </p:txBody>
      </p:sp>
      <p:pic>
        <p:nvPicPr>
          <p:cNvPr id="9" name="Picture 4" descr="R96A0349">
            <a:extLst>
              <a:ext uri="{FF2B5EF4-FFF2-40B4-BE49-F238E27FC236}">
                <a16:creationId xmlns:a16="http://schemas.microsoft.com/office/drawing/2014/main" xmlns="" id="{44460A83-E1B6-423F-AC28-CDB76852B4D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90600" y="2544635"/>
            <a:ext cx="6891944" cy="3221293"/>
          </a:xfrm>
          <a:noFill/>
          <a:ln w="12700">
            <a:solidFill>
              <a:srgbClr val="00FF00"/>
            </a:solidFill>
            <a:miter lim="800000"/>
            <a:headEnd/>
            <a:tailEnd/>
          </a:ln>
        </p:spPr>
      </p:pic>
      <p:sp>
        <p:nvSpPr>
          <p:cNvPr id="10" name="Text Box 10">
            <a:extLst>
              <a:ext uri="{FF2B5EF4-FFF2-40B4-BE49-F238E27FC236}">
                <a16:creationId xmlns:a16="http://schemas.microsoft.com/office/drawing/2014/main" xmlns="" id="{9D31973A-953F-4988-A82C-CCA9A2ABD5A8}"/>
              </a:ext>
            </a:extLst>
          </p:cNvPr>
          <p:cNvSpPr txBox="1">
            <a:spLocks noChangeArrowheads="1"/>
          </p:cNvSpPr>
          <p:nvPr/>
        </p:nvSpPr>
        <p:spPr bwMode="auto">
          <a:xfrm>
            <a:off x="2095500" y="5830888"/>
            <a:ext cx="5029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图</a:t>
            </a:r>
            <a:r>
              <a:rPr lang="en-US" altLang="zh-CN"/>
              <a:t>5-4    </a:t>
            </a:r>
            <a:r>
              <a:rPr lang="zh-CN" altLang="en-US"/>
              <a:t>单脉冲产生电路</a:t>
            </a:r>
          </a:p>
        </p:txBody>
      </p:sp>
    </p:spTree>
    <p:extLst>
      <p:ext uri="{BB962C8B-B14F-4D97-AF65-F5344CB8AC3E}">
        <p14:creationId xmlns:p14="http://schemas.microsoft.com/office/powerpoint/2010/main" xmlns="" val="3533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4"/>
          <p:cNvSpPr txBox="1">
            <a:spLocks noChangeArrowheads="1"/>
          </p:cNvSpPr>
          <p:nvPr/>
        </p:nvSpPr>
        <p:spPr bwMode="auto">
          <a:xfrm>
            <a:off x="647700" y="1219200"/>
            <a:ext cx="7848600" cy="1846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t>思考题</a:t>
            </a:r>
          </a:p>
          <a:p>
            <a:pPr eaLnBrk="1" hangingPunct="1">
              <a:spcBef>
                <a:spcPct val="50000"/>
              </a:spcBef>
            </a:pPr>
            <a:r>
              <a:rPr lang="en-US" altLang="zh-CN" dirty="0"/>
              <a:t>1</a:t>
            </a:r>
            <a:r>
              <a:rPr lang="zh-CN" altLang="en-US" dirty="0"/>
              <a:t>、用与非门构成的基本</a:t>
            </a:r>
            <a:r>
              <a:rPr lang="en-US" altLang="zh-CN" dirty="0"/>
              <a:t>RS</a:t>
            </a:r>
            <a:r>
              <a:rPr lang="zh-CN" altLang="en-US" dirty="0"/>
              <a:t>触发器的约束条件是什么？</a:t>
            </a:r>
            <a:endParaRPr lang="en-US" altLang="zh-CN" dirty="0"/>
          </a:p>
          <a:p>
            <a:pPr eaLnBrk="1" hangingPunct="1">
              <a:spcBef>
                <a:spcPct val="50000"/>
              </a:spcBef>
            </a:pPr>
            <a:r>
              <a:rPr lang="en-US" altLang="zh-CN" dirty="0"/>
              <a:t>	</a:t>
            </a:r>
            <a:r>
              <a:rPr lang="zh-CN" altLang="en-US"/>
              <a:t>同 或非门</a:t>
            </a:r>
            <a:r>
              <a:rPr lang="zh-CN" altLang="en-US" dirty="0"/>
              <a:t>构成的基本</a:t>
            </a:r>
            <a:r>
              <a:rPr lang="en-US" altLang="zh-CN" dirty="0"/>
              <a:t>RS</a:t>
            </a:r>
            <a:r>
              <a:rPr lang="zh-CN" altLang="en-US" dirty="0"/>
              <a:t>触发器约束条件是否一样？</a:t>
            </a:r>
            <a:endParaRPr lang="en-US" altLang="zh-CN" dirty="0"/>
          </a:p>
          <a:p>
            <a:pPr eaLnBrk="1" hangingPunct="1">
              <a:spcBef>
                <a:spcPct val="50000"/>
              </a:spcBef>
            </a:pPr>
            <a:r>
              <a:rPr lang="en-US" altLang="zh-CN" dirty="0"/>
              <a:t>2</a:t>
            </a:r>
            <a:r>
              <a:rPr lang="zh-CN" altLang="en-US" dirty="0"/>
              <a:t>、</a:t>
            </a:r>
            <a:r>
              <a:rPr lang="en-US" altLang="zh-CN" dirty="0"/>
              <a:t>7474</a:t>
            </a:r>
            <a:r>
              <a:rPr lang="zh-CN" altLang="zh-CN" dirty="0"/>
              <a:t>和</a:t>
            </a:r>
            <a:r>
              <a:rPr lang="en-US" altLang="zh-CN" dirty="0"/>
              <a:t>7476</a:t>
            </a:r>
            <a:r>
              <a:rPr lang="zh-CN" altLang="zh-CN" dirty="0"/>
              <a:t>是</a:t>
            </a:r>
            <a:r>
              <a:rPr lang="zh-CN" altLang="en-US" dirty="0"/>
              <a:t>正</a:t>
            </a:r>
            <a:r>
              <a:rPr lang="zh-CN" altLang="zh-CN" dirty="0"/>
              <a:t>沿</a:t>
            </a:r>
            <a:r>
              <a:rPr lang="zh-CN" altLang="en-US" dirty="0"/>
              <a:t>触发</a:t>
            </a:r>
            <a:r>
              <a:rPr lang="zh-CN" altLang="zh-CN" dirty="0"/>
              <a:t>还是</a:t>
            </a:r>
            <a:r>
              <a:rPr lang="zh-CN" altLang="en-US" dirty="0"/>
              <a:t>负</a:t>
            </a:r>
            <a:r>
              <a:rPr lang="zh-CN" altLang="zh-CN" dirty="0"/>
              <a:t>沿</a:t>
            </a:r>
            <a:r>
              <a:rPr lang="zh-CN" altLang="en-US" dirty="0"/>
              <a:t>触发</a:t>
            </a:r>
            <a:r>
              <a:rPr lang="zh-CN" altLang="zh-CN" dirty="0"/>
              <a:t>？</a:t>
            </a:r>
            <a:endParaRPr lang="zh-CN" altLang="en-US" dirty="0"/>
          </a:p>
        </p:txBody>
      </p:sp>
      <p:sp>
        <p:nvSpPr>
          <p:cNvPr id="2" name="页脚占位符 1"/>
          <p:cNvSpPr>
            <a:spLocks noGrp="1"/>
          </p:cNvSpPr>
          <p:nvPr>
            <p:ph type="ftr" sz="quarter" idx="11"/>
          </p:nvPr>
        </p:nvSpPr>
        <p:spPr/>
        <p:txBody>
          <a:bodyPr/>
          <a:lstStyle/>
          <a:p>
            <a:pPr>
              <a:defRPr/>
            </a:pPr>
            <a:r>
              <a:rPr lang="zh-CN" altLang="en-US"/>
              <a:t>实验五 双稳态触发器</a:t>
            </a:r>
            <a:endParaRPr lang="en-US" altLang="zh-CN"/>
          </a:p>
        </p:txBody>
      </p:sp>
      <p:sp>
        <p:nvSpPr>
          <p:cNvPr id="3" name="灯片编号占位符 2"/>
          <p:cNvSpPr>
            <a:spLocks noGrp="1"/>
          </p:cNvSpPr>
          <p:nvPr>
            <p:ph type="sldNum" sz="quarter" idx="12"/>
          </p:nvPr>
        </p:nvSpPr>
        <p:spPr/>
        <p:txBody>
          <a:bodyPr/>
          <a:lstStyle/>
          <a:p>
            <a:fld id="{16C91165-77CD-44FD-A680-25CE3BA877DA}" type="slidenum">
              <a:rPr lang="en-US" altLang="zh-CN" smtClean="0"/>
              <a:pPr/>
              <a:t>17</a:t>
            </a:fld>
            <a:endParaRPr lang="en-US" altLang="zh-CN"/>
          </a:p>
        </p:txBody>
      </p:sp>
      <p:sp>
        <p:nvSpPr>
          <p:cNvPr id="8" name="矩形 7"/>
          <p:cNvSpPr/>
          <p:nvPr/>
        </p:nvSpPr>
        <p:spPr>
          <a:xfrm>
            <a:off x="7696200" y="697468"/>
            <a:ext cx="1579278" cy="369332"/>
          </a:xfrm>
          <a:prstGeom prst="rect">
            <a:avLst/>
          </a:prstGeom>
        </p:spPr>
        <p:txBody>
          <a:bodyPr wrap="none">
            <a:spAutoFit/>
          </a:bodyPr>
          <a:lstStyle/>
          <a:p>
            <a:pPr eaLnBrk="1" hangingPunct="1">
              <a:spcBef>
                <a:spcPct val="50000"/>
              </a:spcBef>
              <a:defRPr/>
            </a:pPr>
            <a:r>
              <a:rPr lang="zh-CN" altLang="en-US" b="1" dirty="0"/>
              <a:t>（实验内容）</a:t>
            </a:r>
          </a:p>
        </p:txBody>
      </p:sp>
    </p:spTree>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algn="ctr" eaLnBrk="1" hangingPunct="1">
              <a:buFont typeface="Wingdings" panose="05000000000000000000" pitchFamily="2" charset="2"/>
              <a:buNone/>
            </a:pPr>
            <a:r>
              <a:rPr lang="en-US" altLang="zh-CN" sz="8000" dirty="0"/>
              <a:t> THE  END </a:t>
            </a:r>
          </a:p>
          <a:p>
            <a:pPr algn="ctr" eaLnBrk="1" hangingPunct="1">
              <a:buFont typeface="Wingdings" panose="05000000000000000000" pitchFamily="2" charset="2"/>
              <a:buNone/>
            </a:pPr>
            <a:r>
              <a:rPr lang="en-US" altLang="zh-CN" sz="8000" dirty="0"/>
              <a:t>   </a:t>
            </a:r>
            <a:r>
              <a:rPr lang="zh-CN" altLang="en-US" sz="8000" dirty="0"/>
              <a:t>谢谢大家！</a:t>
            </a:r>
          </a:p>
        </p:txBody>
      </p:sp>
      <p:sp>
        <p:nvSpPr>
          <p:cNvPr id="2" name="灯片编号占位符 1"/>
          <p:cNvSpPr>
            <a:spLocks noGrp="1"/>
          </p:cNvSpPr>
          <p:nvPr>
            <p:ph type="sldNum" sz="quarter" idx="12"/>
          </p:nvPr>
        </p:nvSpPr>
        <p:spPr/>
        <p:txBody>
          <a:bodyPr/>
          <a:lstStyle/>
          <a:p>
            <a:fld id="{C7C43136-F088-4C31-A5DB-56A4E4552B84}" type="slidenum">
              <a:rPr lang="en-US" altLang="zh-CN" smtClean="0"/>
              <a:pPr/>
              <a:t>18</a:t>
            </a:fld>
            <a:endParaRPr lang="en-US" altLang="zh-CN"/>
          </a:p>
        </p:txBody>
      </p:sp>
    </p:spTree>
    <p:extLst>
      <p:ext uri="{BB962C8B-B14F-4D97-AF65-F5344CB8AC3E}">
        <p14:creationId xmlns:p14="http://schemas.microsoft.com/office/powerpoint/2010/main" xmlns="" val="530176280"/>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DBE316-8D28-471E-A7E2-D4DB1874FE84}"/>
              </a:ext>
            </a:extLst>
          </p:cNvPr>
          <p:cNvSpPr>
            <a:spLocks noGrp="1"/>
          </p:cNvSpPr>
          <p:nvPr>
            <p:ph type="title"/>
          </p:nvPr>
        </p:nvSpPr>
        <p:spPr/>
        <p:txBody>
          <a:bodyPr>
            <a:normAutofit/>
          </a:bodyPr>
          <a:lstStyle/>
          <a:p>
            <a:r>
              <a:rPr lang="zh-CN" altLang="en-US" sz="3200" dirty="0"/>
              <a:t>概述</a:t>
            </a:r>
          </a:p>
        </p:txBody>
      </p:sp>
      <p:sp>
        <p:nvSpPr>
          <p:cNvPr id="4" name="页脚占位符 3">
            <a:extLst>
              <a:ext uri="{FF2B5EF4-FFF2-40B4-BE49-F238E27FC236}">
                <a16:creationId xmlns:a16="http://schemas.microsoft.com/office/drawing/2014/main" xmlns="" id="{EF118BB0-20E5-4D40-B24C-2954A8E957FF}"/>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93966F18-0FCE-4BE4-BEAE-C55EDD2ADB17}"/>
              </a:ext>
            </a:extLst>
          </p:cNvPr>
          <p:cNvSpPr>
            <a:spLocks noGrp="1"/>
          </p:cNvSpPr>
          <p:nvPr>
            <p:ph type="sldNum" sz="quarter" idx="12"/>
          </p:nvPr>
        </p:nvSpPr>
        <p:spPr/>
        <p:txBody>
          <a:bodyPr/>
          <a:lstStyle/>
          <a:p>
            <a:fld id="{16C91165-77CD-44FD-A680-25CE3BA877DA}" type="slidenum">
              <a:rPr lang="en-US" altLang="zh-CN" smtClean="0"/>
              <a:pPr/>
              <a:t>2</a:t>
            </a:fld>
            <a:endParaRPr lang="en-US" altLang="zh-CN"/>
          </a:p>
        </p:txBody>
      </p:sp>
      <p:sp>
        <p:nvSpPr>
          <p:cNvPr id="6" name="左中括号 5">
            <a:extLst>
              <a:ext uri="{FF2B5EF4-FFF2-40B4-BE49-F238E27FC236}">
                <a16:creationId xmlns:a16="http://schemas.microsoft.com/office/drawing/2014/main" xmlns="" id="{4E9EF35D-2671-46E1-A49B-54949A758F4D}"/>
              </a:ext>
            </a:extLst>
          </p:cNvPr>
          <p:cNvSpPr/>
          <p:nvPr/>
        </p:nvSpPr>
        <p:spPr>
          <a:xfrm>
            <a:off x="1079501" y="2442027"/>
            <a:ext cx="244725" cy="1450758"/>
          </a:xfrm>
          <a:prstGeom prst="leftBracket">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2000"/>
          </a:p>
        </p:txBody>
      </p:sp>
      <p:sp>
        <p:nvSpPr>
          <p:cNvPr id="7" name="文本框 6">
            <a:extLst>
              <a:ext uri="{FF2B5EF4-FFF2-40B4-BE49-F238E27FC236}">
                <a16:creationId xmlns:a16="http://schemas.microsoft.com/office/drawing/2014/main" xmlns="" id="{E1963C80-A321-4275-95F5-CF0B3D347937}"/>
              </a:ext>
            </a:extLst>
          </p:cNvPr>
          <p:cNvSpPr txBox="1"/>
          <p:nvPr/>
        </p:nvSpPr>
        <p:spPr>
          <a:xfrm>
            <a:off x="1324226" y="2262086"/>
            <a:ext cx="954107" cy="400110"/>
          </a:xfrm>
          <a:prstGeom prst="rect">
            <a:avLst/>
          </a:prstGeom>
          <a:noFill/>
        </p:spPr>
        <p:txBody>
          <a:bodyPr wrap="none" rtlCol="0">
            <a:spAutoFit/>
          </a:bodyPr>
          <a:lstStyle/>
          <a:p>
            <a:r>
              <a:rPr lang="zh-CN" altLang="en-US" sz="2000" dirty="0"/>
              <a:t>双稳态</a:t>
            </a:r>
          </a:p>
        </p:txBody>
      </p:sp>
      <p:sp>
        <p:nvSpPr>
          <p:cNvPr id="8" name="文本框 7">
            <a:extLst>
              <a:ext uri="{FF2B5EF4-FFF2-40B4-BE49-F238E27FC236}">
                <a16:creationId xmlns:a16="http://schemas.microsoft.com/office/drawing/2014/main" xmlns="" id="{8510D442-4D81-4F17-9F05-8494DC9B21FC}"/>
              </a:ext>
            </a:extLst>
          </p:cNvPr>
          <p:cNvSpPr txBox="1"/>
          <p:nvPr/>
        </p:nvSpPr>
        <p:spPr>
          <a:xfrm>
            <a:off x="1324226" y="3692730"/>
            <a:ext cx="954107" cy="400110"/>
          </a:xfrm>
          <a:prstGeom prst="rect">
            <a:avLst/>
          </a:prstGeom>
          <a:noFill/>
        </p:spPr>
        <p:txBody>
          <a:bodyPr wrap="none" rtlCol="0">
            <a:spAutoFit/>
          </a:bodyPr>
          <a:lstStyle/>
          <a:p>
            <a:r>
              <a:rPr lang="zh-CN" altLang="en-US" sz="2000" dirty="0"/>
              <a:t>单稳态</a:t>
            </a:r>
          </a:p>
        </p:txBody>
      </p:sp>
      <p:sp>
        <p:nvSpPr>
          <p:cNvPr id="9" name="文本框 8">
            <a:extLst>
              <a:ext uri="{FF2B5EF4-FFF2-40B4-BE49-F238E27FC236}">
                <a16:creationId xmlns:a16="http://schemas.microsoft.com/office/drawing/2014/main" xmlns="" id="{6D59B6FA-64FE-4A67-91B2-231D0D812838}"/>
              </a:ext>
            </a:extLst>
          </p:cNvPr>
          <p:cNvSpPr txBox="1"/>
          <p:nvPr/>
        </p:nvSpPr>
        <p:spPr>
          <a:xfrm>
            <a:off x="2421734" y="1995212"/>
            <a:ext cx="5703806" cy="1015663"/>
          </a:xfrm>
          <a:prstGeom prst="rect">
            <a:avLst/>
          </a:prstGeom>
          <a:noFill/>
        </p:spPr>
        <p:txBody>
          <a:bodyPr wrap="none" rtlCol="0">
            <a:spAutoFit/>
          </a:bodyPr>
          <a:lstStyle/>
          <a:p>
            <a:r>
              <a:rPr lang="en-US" altLang="zh-CN" sz="2000" dirty="0"/>
              <a:t>1</a:t>
            </a:r>
            <a:r>
              <a:rPr lang="zh-CN" altLang="en-US" sz="2000" dirty="0"/>
              <a:t>、有两个稳定状态</a:t>
            </a:r>
            <a:r>
              <a:rPr lang="en-US" altLang="zh-CN" sz="2000" dirty="0"/>
              <a:t>0</a:t>
            </a:r>
            <a:r>
              <a:rPr lang="zh-CN" altLang="en-US" sz="2000" dirty="0"/>
              <a:t>态和</a:t>
            </a:r>
            <a:r>
              <a:rPr lang="en-US" altLang="zh-CN" sz="2000" dirty="0"/>
              <a:t>1</a:t>
            </a:r>
            <a:r>
              <a:rPr lang="zh-CN" altLang="en-US" sz="2000" dirty="0"/>
              <a:t>态；</a:t>
            </a:r>
          </a:p>
          <a:p>
            <a:r>
              <a:rPr lang="en-US" altLang="zh-CN" sz="2000" dirty="0"/>
              <a:t>2</a:t>
            </a:r>
            <a:r>
              <a:rPr lang="zh-CN" altLang="en-US" sz="2000" dirty="0"/>
              <a:t>、能根据输入信号将触发置成</a:t>
            </a:r>
            <a:r>
              <a:rPr lang="en-US" altLang="zh-CN" sz="2000" dirty="0"/>
              <a:t>0</a:t>
            </a:r>
            <a:r>
              <a:rPr lang="zh-CN" altLang="en-US" sz="2000" dirty="0"/>
              <a:t>或</a:t>
            </a:r>
            <a:r>
              <a:rPr lang="en-US" altLang="zh-CN" sz="2000" dirty="0"/>
              <a:t>1</a:t>
            </a:r>
            <a:r>
              <a:rPr lang="zh-CN" altLang="en-US" sz="2000" dirty="0"/>
              <a:t>态；</a:t>
            </a:r>
          </a:p>
          <a:p>
            <a:r>
              <a:rPr lang="en-US" altLang="zh-CN" sz="2000" dirty="0"/>
              <a:t>3</a:t>
            </a:r>
            <a:r>
              <a:rPr lang="zh-CN" altLang="en-US" sz="2000" dirty="0"/>
              <a:t>、输入信号消失后，被置成的</a:t>
            </a:r>
            <a:r>
              <a:rPr lang="en-US" altLang="zh-CN" sz="2000" dirty="0"/>
              <a:t>0</a:t>
            </a:r>
            <a:r>
              <a:rPr lang="zh-CN" altLang="en-US" sz="2000" dirty="0"/>
              <a:t>或</a:t>
            </a:r>
            <a:r>
              <a:rPr lang="en-US" altLang="zh-CN" sz="2000" dirty="0"/>
              <a:t>1</a:t>
            </a:r>
            <a:r>
              <a:rPr lang="zh-CN" altLang="en-US" sz="2000" dirty="0"/>
              <a:t>态能保存下来</a:t>
            </a:r>
          </a:p>
        </p:txBody>
      </p:sp>
      <p:sp>
        <p:nvSpPr>
          <p:cNvPr id="10" name="文本框 9">
            <a:extLst>
              <a:ext uri="{FF2B5EF4-FFF2-40B4-BE49-F238E27FC236}">
                <a16:creationId xmlns:a16="http://schemas.microsoft.com/office/drawing/2014/main" xmlns="" id="{739553E6-431D-43C1-9F80-D4DD60854F20}"/>
              </a:ext>
            </a:extLst>
          </p:cNvPr>
          <p:cNvSpPr txBox="1"/>
          <p:nvPr/>
        </p:nvSpPr>
        <p:spPr>
          <a:xfrm>
            <a:off x="6038023" y="3024855"/>
            <a:ext cx="1210588" cy="400110"/>
          </a:xfrm>
          <a:prstGeom prst="rect">
            <a:avLst/>
          </a:prstGeom>
          <a:noFill/>
        </p:spPr>
        <p:txBody>
          <a:bodyPr wrap="none" rtlCol="0">
            <a:spAutoFit/>
          </a:bodyPr>
          <a:lstStyle/>
          <a:p>
            <a:r>
              <a:rPr lang="zh-CN" altLang="en-US" sz="2000" dirty="0"/>
              <a:t>电子开关</a:t>
            </a:r>
          </a:p>
        </p:txBody>
      </p:sp>
      <p:sp>
        <p:nvSpPr>
          <p:cNvPr id="12" name="文本框 11">
            <a:extLst>
              <a:ext uri="{FF2B5EF4-FFF2-40B4-BE49-F238E27FC236}">
                <a16:creationId xmlns:a16="http://schemas.microsoft.com/office/drawing/2014/main" xmlns="" id="{EB42215E-36D5-4F49-82BD-D2115055AA73}"/>
              </a:ext>
            </a:extLst>
          </p:cNvPr>
          <p:cNvSpPr txBox="1"/>
          <p:nvPr/>
        </p:nvSpPr>
        <p:spPr>
          <a:xfrm>
            <a:off x="5005332" y="3028890"/>
            <a:ext cx="954107" cy="400110"/>
          </a:xfrm>
          <a:prstGeom prst="rect">
            <a:avLst/>
          </a:prstGeom>
          <a:noFill/>
        </p:spPr>
        <p:txBody>
          <a:bodyPr wrap="none" rtlCol="0">
            <a:spAutoFit/>
          </a:bodyPr>
          <a:lstStyle/>
          <a:p>
            <a:r>
              <a:rPr lang="zh-CN" altLang="en-US" sz="2000" dirty="0"/>
              <a:t>触发器</a:t>
            </a:r>
          </a:p>
        </p:txBody>
      </p:sp>
      <p:sp>
        <p:nvSpPr>
          <p:cNvPr id="13" name="文本框 12">
            <a:extLst>
              <a:ext uri="{FF2B5EF4-FFF2-40B4-BE49-F238E27FC236}">
                <a16:creationId xmlns:a16="http://schemas.microsoft.com/office/drawing/2014/main" xmlns="" id="{89B6435E-022D-4BE3-B049-A7FB80397831}"/>
              </a:ext>
            </a:extLst>
          </p:cNvPr>
          <p:cNvSpPr txBox="1"/>
          <p:nvPr/>
        </p:nvSpPr>
        <p:spPr>
          <a:xfrm>
            <a:off x="7274011" y="3024855"/>
            <a:ext cx="954107" cy="400110"/>
          </a:xfrm>
          <a:prstGeom prst="rect">
            <a:avLst/>
          </a:prstGeom>
          <a:noFill/>
        </p:spPr>
        <p:txBody>
          <a:bodyPr wrap="none" rtlCol="0">
            <a:spAutoFit/>
          </a:bodyPr>
          <a:lstStyle/>
          <a:p>
            <a:r>
              <a:rPr lang="zh-CN" altLang="en-US" sz="2000" dirty="0"/>
              <a:t>计数器</a:t>
            </a:r>
          </a:p>
        </p:txBody>
      </p:sp>
      <p:sp>
        <p:nvSpPr>
          <p:cNvPr id="15" name="文本框 14">
            <a:extLst>
              <a:ext uri="{FF2B5EF4-FFF2-40B4-BE49-F238E27FC236}">
                <a16:creationId xmlns:a16="http://schemas.microsoft.com/office/drawing/2014/main" xmlns="" id="{46195F88-54B5-4EC0-9FD5-2E06243CEB8F}"/>
              </a:ext>
            </a:extLst>
          </p:cNvPr>
          <p:cNvSpPr txBox="1"/>
          <p:nvPr/>
        </p:nvSpPr>
        <p:spPr>
          <a:xfrm>
            <a:off x="5908360" y="4042647"/>
            <a:ext cx="574196" cy="400110"/>
          </a:xfrm>
          <a:prstGeom prst="rect">
            <a:avLst/>
          </a:prstGeom>
          <a:noFill/>
        </p:spPr>
        <p:txBody>
          <a:bodyPr wrap="none" rtlCol="0">
            <a:spAutoFit/>
          </a:bodyPr>
          <a:lstStyle/>
          <a:p>
            <a:r>
              <a:rPr lang="en-US" altLang="zh-CN" sz="2000" dirty="0"/>
              <a:t>555</a:t>
            </a:r>
            <a:endParaRPr lang="zh-CN" altLang="en-US" sz="2000" dirty="0"/>
          </a:p>
        </p:txBody>
      </p:sp>
      <p:sp>
        <p:nvSpPr>
          <p:cNvPr id="16" name="文本框 15">
            <a:extLst>
              <a:ext uri="{FF2B5EF4-FFF2-40B4-BE49-F238E27FC236}">
                <a16:creationId xmlns:a16="http://schemas.microsoft.com/office/drawing/2014/main" xmlns="" id="{9F1A52F1-F86B-4427-A6DF-3F5B17A0B329}"/>
              </a:ext>
            </a:extLst>
          </p:cNvPr>
          <p:cNvSpPr txBox="1"/>
          <p:nvPr/>
        </p:nvSpPr>
        <p:spPr>
          <a:xfrm>
            <a:off x="6887209" y="4042647"/>
            <a:ext cx="1210588" cy="400110"/>
          </a:xfrm>
          <a:prstGeom prst="rect">
            <a:avLst/>
          </a:prstGeom>
          <a:noFill/>
        </p:spPr>
        <p:txBody>
          <a:bodyPr wrap="none" rtlCol="0">
            <a:spAutoFit/>
          </a:bodyPr>
          <a:lstStyle/>
          <a:p>
            <a:r>
              <a:rPr lang="zh-CN" altLang="en-US" sz="2000" dirty="0"/>
              <a:t>延时开关</a:t>
            </a:r>
          </a:p>
        </p:txBody>
      </p:sp>
      <p:sp>
        <p:nvSpPr>
          <p:cNvPr id="17" name="文本框 16">
            <a:extLst>
              <a:ext uri="{FF2B5EF4-FFF2-40B4-BE49-F238E27FC236}">
                <a16:creationId xmlns:a16="http://schemas.microsoft.com/office/drawing/2014/main" xmlns="" id="{E2CA8F81-D417-4F7B-BCF3-6E3CC9A8546E}"/>
              </a:ext>
            </a:extLst>
          </p:cNvPr>
          <p:cNvSpPr txBox="1"/>
          <p:nvPr/>
        </p:nvSpPr>
        <p:spPr>
          <a:xfrm>
            <a:off x="1320260" y="4903694"/>
            <a:ext cx="954107" cy="400110"/>
          </a:xfrm>
          <a:prstGeom prst="rect">
            <a:avLst/>
          </a:prstGeom>
          <a:noFill/>
        </p:spPr>
        <p:txBody>
          <a:bodyPr wrap="none" rtlCol="0">
            <a:spAutoFit/>
          </a:bodyPr>
          <a:lstStyle/>
          <a:p>
            <a:r>
              <a:rPr lang="zh-CN" altLang="en-US" sz="2000" dirty="0"/>
              <a:t>高阻态</a:t>
            </a:r>
          </a:p>
        </p:txBody>
      </p:sp>
      <p:sp>
        <p:nvSpPr>
          <p:cNvPr id="18" name="文本框 17">
            <a:extLst>
              <a:ext uri="{FF2B5EF4-FFF2-40B4-BE49-F238E27FC236}">
                <a16:creationId xmlns:a16="http://schemas.microsoft.com/office/drawing/2014/main" xmlns="" id="{ECBA4BA0-4260-4C4F-9D9C-698DE2E51854}"/>
              </a:ext>
            </a:extLst>
          </p:cNvPr>
          <p:cNvSpPr txBox="1"/>
          <p:nvPr/>
        </p:nvSpPr>
        <p:spPr>
          <a:xfrm>
            <a:off x="2598013" y="3697096"/>
            <a:ext cx="5768747" cy="400110"/>
          </a:xfrm>
          <a:prstGeom prst="rect">
            <a:avLst/>
          </a:prstGeom>
          <a:noFill/>
        </p:spPr>
        <p:txBody>
          <a:bodyPr wrap="square" rtlCol="0">
            <a:spAutoFit/>
          </a:bodyPr>
          <a:lstStyle/>
          <a:p>
            <a:r>
              <a:rPr lang="zh-CN" altLang="en-US" sz="2000" dirty="0"/>
              <a:t>电路只能保持在一个稳定状态上，另一个暂稳态。</a:t>
            </a:r>
          </a:p>
        </p:txBody>
      </p:sp>
      <p:sp>
        <p:nvSpPr>
          <p:cNvPr id="19" name="文本框 18">
            <a:extLst>
              <a:ext uri="{FF2B5EF4-FFF2-40B4-BE49-F238E27FC236}">
                <a16:creationId xmlns:a16="http://schemas.microsoft.com/office/drawing/2014/main" xmlns="" id="{352ABB3B-4E62-40C1-956C-E842185B0383}"/>
              </a:ext>
            </a:extLst>
          </p:cNvPr>
          <p:cNvSpPr txBox="1"/>
          <p:nvPr/>
        </p:nvSpPr>
        <p:spPr>
          <a:xfrm>
            <a:off x="2518148" y="4898904"/>
            <a:ext cx="3775393" cy="707886"/>
          </a:xfrm>
          <a:prstGeom prst="rect">
            <a:avLst/>
          </a:prstGeom>
          <a:noFill/>
        </p:spPr>
        <p:txBody>
          <a:bodyPr wrap="none" rtlCol="0">
            <a:spAutoFit/>
          </a:bodyPr>
          <a:lstStyle/>
          <a:p>
            <a:r>
              <a:rPr lang="zh-CN" altLang="en-US" sz="2000" dirty="0"/>
              <a:t>“电路”状态而非“信号”状态</a:t>
            </a:r>
            <a:endParaRPr lang="en-US" altLang="zh-CN" sz="2000" dirty="0"/>
          </a:p>
          <a:p>
            <a:r>
              <a:rPr lang="zh-CN" altLang="en-US" sz="2000" dirty="0"/>
              <a:t>（信号）线呈高阻抗状态</a:t>
            </a:r>
          </a:p>
        </p:txBody>
      </p:sp>
      <p:sp>
        <p:nvSpPr>
          <p:cNvPr id="30" name="文本框 29">
            <a:extLst>
              <a:ext uri="{FF2B5EF4-FFF2-40B4-BE49-F238E27FC236}">
                <a16:creationId xmlns:a16="http://schemas.microsoft.com/office/drawing/2014/main" xmlns="" id="{66CD1C68-CC4B-4F9D-82EC-ECA1FC521C1C}"/>
              </a:ext>
            </a:extLst>
          </p:cNvPr>
          <p:cNvSpPr txBox="1"/>
          <p:nvPr/>
        </p:nvSpPr>
        <p:spPr>
          <a:xfrm>
            <a:off x="1185670" y="5303803"/>
            <a:ext cx="1210588" cy="400110"/>
          </a:xfrm>
          <a:prstGeom prst="rect">
            <a:avLst/>
          </a:prstGeom>
          <a:noFill/>
        </p:spPr>
        <p:txBody>
          <a:bodyPr wrap="none" rtlCol="0">
            <a:spAutoFit/>
          </a:bodyPr>
          <a:lstStyle/>
          <a:p>
            <a:r>
              <a:rPr lang="zh-CN" altLang="en-US" sz="2000" dirty="0"/>
              <a:t>（三态）</a:t>
            </a:r>
          </a:p>
        </p:txBody>
      </p:sp>
      <p:sp>
        <p:nvSpPr>
          <p:cNvPr id="31" name="文本框 30">
            <a:extLst>
              <a:ext uri="{FF2B5EF4-FFF2-40B4-BE49-F238E27FC236}">
                <a16:creationId xmlns:a16="http://schemas.microsoft.com/office/drawing/2014/main" xmlns="" id="{268FE2E1-8F4C-4151-8204-DAB252AC4DE3}"/>
              </a:ext>
            </a:extLst>
          </p:cNvPr>
          <p:cNvSpPr txBox="1"/>
          <p:nvPr/>
        </p:nvSpPr>
        <p:spPr>
          <a:xfrm>
            <a:off x="6653875" y="5051161"/>
            <a:ext cx="697627" cy="400110"/>
          </a:xfrm>
          <a:prstGeom prst="rect">
            <a:avLst/>
          </a:prstGeom>
          <a:noFill/>
        </p:spPr>
        <p:txBody>
          <a:bodyPr wrap="none" rtlCol="0">
            <a:spAutoFit/>
          </a:bodyPr>
          <a:lstStyle/>
          <a:p>
            <a:r>
              <a:rPr lang="zh-CN" altLang="en-US" sz="2000" dirty="0"/>
              <a:t>总线</a:t>
            </a:r>
          </a:p>
        </p:txBody>
      </p:sp>
      <p:sp>
        <p:nvSpPr>
          <p:cNvPr id="32" name="左大括号 31">
            <a:extLst>
              <a:ext uri="{FF2B5EF4-FFF2-40B4-BE49-F238E27FC236}">
                <a16:creationId xmlns:a16="http://schemas.microsoft.com/office/drawing/2014/main" xmlns="" id="{11C40114-2340-43D6-99FF-DBE1324113AE}"/>
              </a:ext>
            </a:extLst>
          </p:cNvPr>
          <p:cNvSpPr/>
          <p:nvPr/>
        </p:nvSpPr>
        <p:spPr>
          <a:xfrm>
            <a:off x="2221233" y="2057408"/>
            <a:ext cx="140967" cy="824468"/>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xmlns="" id="{C5B2C7D7-4D87-4835-A802-E114DDF47E95}"/>
              </a:ext>
            </a:extLst>
          </p:cNvPr>
          <p:cNvCxnSpPr>
            <a:cxnSpLocks/>
          </p:cNvCxnSpPr>
          <p:nvPr/>
        </p:nvCxnSpPr>
        <p:spPr>
          <a:xfrm>
            <a:off x="2283747" y="3892785"/>
            <a:ext cx="275974"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6" name="直接连接符 35">
            <a:extLst>
              <a:ext uri="{FF2B5EF4-FFF2-40B4-BE49-F238E27FC236}">
                <a16:creationId xmlns:a16="http://schemas.microsoft.com/office/drawing/2014/main" xmlns="" id="{5849AC10-641F-4293-8CA7-94D97C5A4211}"/>
              </a:ext>
            </a:extLst>
          </p:cNvPr>
          <p:cNvCxnSpPr>
            <a:cxnSpLocks/>
          </p:cNvCxnSpPr>
          <p:nvPr/>
        </p:nvCxnSpPr>
        <p:spPr>
          <a:xfrm>
            <a:off x="2291716" y="5103749"/>
            <a:ext cx="275974"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7" name="直接连接符 36">
            <a:extLst>
              <a:ext uri="{FF2B5EF4-FFF2-40B4-BE49-F238E27FC236}">
                <a16:creationId xmlns:a16="http://schemas.microsoft.com/office/drawing/2014/main" xmlns="" id="{83788BBC-EE72-4844-9508-B782F878F15F}"/>
              </a:ext>
            </a:extLst>
          </p:cNvPr>
          <p:cNvCxnSpPr>
            <a:cxnSpLocks/>
          </p:cNvCxnSpPr>
          <p:nvPr/>
        </p:nvCxnSpPr>
        <p:spPr>
          <a:xfrm>
            <a:off x="5005332" y="3431315"/>
            <a:ext cx="3222786"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9" name="直接连接符 38">
            <a:extLst>
              <a:ext uri="{FF2B5EF4-FFF2-40B4-BE49-F238E27FC236}">
                <a16:creationId xmlns:a16="http://schemas.microsoft.com/office/drawing/2014/main" xmlns="" id="{3CC87464-6DE8-4801-82BD-8F0C7B2AD34E}"/>
              </a:ext>
            </a:extLst>
          </p:cNvPr>
          <p:cNvCxnSpPr>
            <a:cxnSpLocks/>
          </p:cNvCxnSpPr>
          <p:nvPr/>
        </p:nvCxnSpPr>
        <p:spPr>
          <a:xfrm>
            <a:off x="5882742" y="4442757"/>
            <a:ext cx="2268679"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4" name="直接连接符 43">
            <a:extLst>
              <a:ext uri="{FF2B5EF4-FFF2-40B4-BE49-F238E27FC236}">
                <a16:creationId xmlns:a16="http://schemas.microsoft.com/office/drawing/2014/main" xmlns="" id="{56B47973-61B9-4228-B182-8CAF45657A74}"/>
              </a:ext>
            </a:extLst>
          </p:cNvPr>
          <p:cNvCxnSpPr>
            <a:cxnSpLocks/>
          </p:cNvCxnSpPr>
          <p:nvPr/>
        </p:nvCxnSpPr>
        <p:spPr>
          <a:xfrm>
            <a:off x="6653875" y="5444513"/>
            <a:ext cx="746525"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258684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2476500" y="776288"/>
            <a:ext cx="4267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t>实验五    双稳态触发器</a:t>
            </a:r>
          </a:p>
        </p:txBody>
      </p:sp>
      <p:sp>
        <p:nvSpPr>
          <p:cNvPr id="2051" name="Text Box 6"/>
          <p:cNvSpPr txBox="1">
            <a:spLocks noChangeArrowheads="1"/>
          </p:cNvSpPr>
          <p:nvPr/>
        </p:nvSpPr>
        <p:spPr bwMode="auto">
          <a:xfrm>
            <a:off x="533400" y="1676400"/>
            <a:ext cx="8153400" cy="4246563"/>
          </a:xfrm>
          <a:prstGeom prst="rect">
            <a:avLst/>
          </a:prstGeom>
          <a:noFill/>
          <a:ln>
            <a:noFill/>
          </a:ln>
          <a:effectLs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b="1" dirty="0"/>
              <a:t>实验目的</a:t>
            </a:r>
          </a:p>
          <a:p>
            <a:pPr indent="457200" eaLnBrk="1" hangingPunct="1">
              <a:spcBef>
                <a:spcPct val="50000"/>
              </a:spcBef>
              <a:defRPr/>
            </a:pPr>
            <a:r>
              <a:rPr lang="en-US" altLang="zh-CN" dirty="0"/>
              <a:t>1</a:t>
            </a:r>
            <a:r>
              <a:rPr lang="zh-CN" altLang="en-US" dirty="0"/>
              <a:t>、学习掌握基本</a:t>
            </a:r>
            <a:r>
              <a:rPr lang="en-US" altLang="zh-CN" dirty="0"/>
              <a:t>RS</a:t>
            </a:r>
            <a:r>
              <a:rPr lang="zh-CN" altLang="en-US" dirty="0"/>
              <a:t>触发器，</a:t>
            </a:r>
            <a:r>
              <a:rPr lang="en-US" altLang="zh-CN" dirty="0"/>
              <a:t>D</a:t>
            </a:r>
            <a:r>
              <a:rPr lang="zh-CN" altLang="en-US" dirty="0"/>
              <a:t>触发器和</a:t>
            </a:r>
            <a:r>
              <a:rPr lang="en-US" altLang="zh-CN" dirty="0"/>
              <a:t>JK</a:t>
            </a:r>
            <a:r>
              <a:rPr lang="zh-CN" altLang="en-US" dirty="0"/>
              <a:t>触发器的逻辑功能和测试方法。</a:t>
            </a:r>
          </a:p>
          <a:p>
            <a:pPr indent="457200" eaLnBrk="1" hangingPunct="1">
              <a:spcBef>
                <a:spcPct val="50000"/>
              </a:spcBef>
              <a:defRPr/>
            </a:pPr>
            <a:r>
              <a:rPr lang="en-US" altLang="zh-CN" dirty="0"/>
              <a:t>2</a:t>
            </a:r>
            <a:r>
              <a:rPr lang="zh-CN" altLang="en-US" dirty="0"/>
              <a:t>、初步了解时序逻辑电路特征。</a:t>
            </a:r>
          </a:p>
          <a:p>
            <a:pPr eaLnBrk="1" hangingPunct="1">
              <a:spcBef>
                <a:spcPct val="50000"/>
              </a:spcBef>
              <a:defRPr/>
            </a:pPr>
            <a:r>
              <a:rPr lang="zh-CN" altLang="en-US" sz="2400" b="1" dirty="0"/>
              <a:t>实验原理</a:t>
            </a:r>
          </a:p>
          <a:p>
            <a:pPr indent="457200" eaLnBrk="1" hangingPunct="1">
              <a:spcBef>
                <a:spcPct val="50000"/>
              </a:spcBef>
              <a:defRPr/>
            </a:pPr>
            <a:r>
              <a:rPr lang="zh-CN" altLang="en-US" dirty="0"/>
              <a:t>触发器是时序逻辑电路的基本单元，能够存储一位二值信号。它是一种具有记忆功能的时序器件，输出状态不仅与输入信号有关，还与输入信号的次序有关。触发器必须具备以下两个基本特点：</a:t>
            </a:r>
          </a:p>
          <a:p>
            <a:pPr indent="457200" eaLnBrk="1" hangingPunct="1">
              <a:spcBef>
                <a:spcPct val="50000"/>
              </a:spcBef>
              <a:defRPr/>
            </a:pPr>
            <a:r>
              <a:rPr lang="en-US" altLang="zh-CN" dirty="0"/>
              <a:t>1</a:t>
            </a:r>
            <a:r>
              <a:rPr lang="zh-CN" altLang="en-US" dirty="0"/>
              <a:t>、具有两个能自行保持的稳定状态，用来表示逻辑状态的</a:t>
            </a:r>
            <a:r>
              <a:rPr lang="en-US" altLang="zh-CN" dirty="0"/>
              <a:t>0</a:t>
            </a:r>
            <a:r>
              <a:rPr lang="zh-CN" altLang="en-US" dirty="0"/>
              <a:t>和</a:t>
            </a:r>
            <a:r>
              <a:rPr lang="en-US" altLang="zh-CN" dirty="0"/>
              <a:t>1</a:t>
            </a:r>
            <a:r>
              <a:rPr lang="zh-CN" altLang="en-US" dirty="0"/>
              <a:t>。</a:t>
            </a:r>
            <a:endParaRPr lang="en-US" altLang="zh-CN" dirty="0"/>
          </a:p>
          <a:p>
            <a:pPr indent="457200" eaLnBrk="1" hangingPunct="1">
              <a:spcBef>
                <a:spcPct val="50000"/>
              </a:spcBef>
              <a:defRPr/>
            </a:pPr>
            <a:r>
              <a:rPr lang="en-US" altLang="zh-CN" dirty="0"/>
              <a:t>2</a:t>
            </a:r>
            <a:r>
              <a:rPr lang="zh-CN" altLang="en-US" dirty="0"/>
              <a:t>、根据不同的输入信号以及次序，可以置成</a:t>
            </a:r>
            <a:r>
              <a:rPr lang="en-US" altLang="zh-CN" dirty="0"/>
              <a:t>1</a:t>
            </a:r>
            <a:r>
              <a:rPr lang="zh-CN" altLang="en-US" dirty="0"/>
              <a:t>或</a:t>
            </a:r>
            <a:r>
              <a:rPr lang="en-US" altLang="zh-CN" dirty="0"/>
              <a:t>0</a:t>
            </a:r>
            <a:r>
              <a:rPr lang="zh-CN" altLang="en-US" dirty="0"/>
              <a:t>的状态。</a:t>
            </a:r>
          </a:p>
        </p:txBody>
      </p:sp>
      <p:sp>
        <p:nvSpPr>
          <p:cNvPr id="3" name="灯片编号占位符 2"/>
          <p:cNvSpPr>
            <a:spLocks noGrp="1"/>
          </p:cNvSpPr>
          <p:nvPr>
            <p:ph type="sldNum" sz="quarter" idx="12"/>
          </p:nvPr>
        </p:nvSpPr>
        <p:spPr/>
        <p:txBody>
          <a:bodyPr/>
          <a:lstStyle/>
          <a:p>
            <a:fld id="{CF6E0684-AE53-4934-96B1-0AF66CEF072B}" type="slidenum">
              <a:rPr lang="en-US" altLang="zh-CN" smtClean="0"/>
              <a:pPr/>
              <a:t>3</a:t>
            </a:fld>
            <a:endParaRPr lang="en-US" altLang="zh-CN"/>
          </a:p>
        </p:txBody>
      </p:sp>
      <p:sp>
        <p:nvSpPr>
          <p:cNvPr id="5" name="页脚占位符 1">
            <a:extLst>
              <a:ext uri="{FF2B5EF4-FFF2-40B4-BE49-F238E27FC236}">
                <a16:creationId xmlns:a16="http://schemas.microsoft.com/office/drawing/2014/main" xmlns="" id="{CD78D96C-4442-47AB-9850-3C5DD15E14A1}"/>
              </a:ext>
            </a:extLst>
          </p:cNvPr>
          <p:cNvSpPr>
            <a:spLocks noGrp="1"/>
          </p:cNvSpPr>
          <p:nvPr>
            <p:ph type="ftr" sz="quarter" idx="11"/>
          </p:nvPr>
        </p:nvSpPr>
        <p:spPr>
          <a:xfrm>
            <a:off x="2764639" y="6459786"/>
            <a:ext cx="3617103" cy="365125"/>
          </a:xfrm>
        </p:spPr>
        <p:txBody>
          <a:bodyPr/>
          <a:lstStyle/>
          <a:p>
            <a:pPr>
              <a:defRPr/>
            </a:pPr>
            <a:r>
              <a:rPr lang="zh-CN" altLang="en-US" sz="1400" dirty="0"/>
              <a:t>实验五 双稳态触发器</a:t>
            </a:r>
            <a:endParaRPr lang="en-US" altLang="zh-CN"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zh-CN" altLang="en-US"/>
              <a:t>实验五 双稳态触发器</a:t>
            </a:r>
            <a:endParaRPr lang="en-US" altLang="zh-CN"/>
          </a:p>
        </p:txBody>
      </p:sp>
      <p:sp>
        <p:nvSpPr>
          <p:cNvPr id="3" name="灯片编号占位符 2"/>
          <p:cNvSpPr>
            <a:spLocks noGrp="1"/>
          </p:cNvSpPr>
          <p:nvPr>
            <p:ph type="sldNum" sz="quarter" idx="12"/>
          </p:nvPr>
        </p:nvSpPr>
        <p:spPr/>
        <p:txBody>
          <a:bodyPr/>
          <a:lstStyle/>
          <a:p>
            <a:fld id="{16C91165-77CD-44FD-A680-25CE3BA877DA}" type="slidenum">
              <a:rPr lang="en-US" altLang="zh-CN" smtClean="0"/>
              <a:pPr/>
              <a:t>4</a:t>
            </a:fld>
            <a:endParaRPr lang="en-US" altLang="zh-CN"/>
          </a:p>
        </p:txBody>
      </p:sp>
      <p:sp>
        <p:nvSpPr>
          <p:cNvPr id="5" name="矩形 4"/>
          <p:cNvSpPr/>
          <p:nvPr/>
        </p:nvSpPr>
        <p:spPr>
          <a:xfrm>
            <a:off x="7696200" y="697468"/>
            <a:ext cx="1579278" cy="369332"/>
          </a:xfrm>
          <a:prstGeom prst="rect">
            <a:avLst/>
          </a:prstGeom>
        </p:spPr>
        <p:txBody>
          <a:bodyPr wrap="none">
            <a:spAutoFit/>
          </a:bodyPr>
          <a:lstStyle/>
          <a:p>
            <a:pPr eaLnBrk="1" hangingPunct="1">
              <a:spcBef>
                <a:spcPct val="50000"/>
              </a:spcBef>
              <a:defRPr/>
            </a:pPr>
            <a:r>
              <a:rPr lang="zh-CN" altLang="en-US" b="1" dirty="0"/>
              <a:t>（实验原理）</a:t>
            </a:r>
          </a:p>
        </p:txBody>
      </p:sp>
      <p:sp>
        <p:nvSpPr>
          <p:cNvPr id="6" name="左中括号 5">
            <a:extLst>
              <a:ext uri="{FF2B5EF4-FFF2-40B4-BE49-F238E27FC236}">
                <a16:creationId xmlns:a16="http://schemas.microsoft.com/office/drawing/2014/main" xmlns="" id="{046336FD-599E-4682-B4A4-115E5F6A692D}"/>
              </a:ext>
            </a:extLst>
          </p:cNvPr>
          <p:cNvSpPr/>
          <p:nvPr/>
        </p:nvSpPr>
        <p:spPr>
          <a:xfrm>
            <a:off x="1079501" y="2442026"/>
            <a:ext cx="181225" cy="3009239"/>
          </a:xfrm>
          <a:prstGeom prst="leftBracket">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2000"/>
          </a:p>
        </p:txBody>
      </p:sp>
      <p:sp>
        <p:nvSpPr>
          <p:cNvPr id="7" name="文本框 6">
            <a:extLst>
              <a:ext uri="{FF2B5EF4-FFF2-40B4-BE49-F238E27FC236}">
                <a16:creationId xmlns:a16="http://schemas.microsoft.com/office/drawing/2014/main" xmlns="" id="{4E0D1A05-5782-48C7-8D99-CECDDE75648F}"/>
              </a:ext>
            </a:extLst>
          </p:cNvPr>
          <p:cNvSpPr txBox="1"/>
          <p:nvPr/>
        </p:nvSpPr>
        <p:spPr>
          <a:xfrm>
            <a:off x="1309760" y="2265271"/>
            <a:ext cx="1208792" cy="400110"/>
          </a:xfrm>
          <a:prstGeom prst="rect">
            <a:avLst/>
          </a:prstGeom>
          <a:noFill/>
        </p:spPr>
        <p:txBody>
          <a:bodyPr wrap="none" rtlCol="0">
            <a:spAutoFit/>
          </a:bodyPr>
          <a:lstStyle/>
          <a:p>
            <a:r>
              <a:rPr lang="en-US" altLang="zh-CN" sz="2000" dirty="0"/>
              <a:t>RS</a:t>
            </a:r>
            <a:r>
              <a:rPr lang="zh-CN" altLang="en-US" sz="2000" dirty="0"/>
              <a:t>触发器</a:t>
            </a:r>
          </a:p>
        </p:txBody>
      </p:sp>
      <p:sp>
        <p:nvSpPr>
          <p:cNvPr id="8" name="文本框 7">
            <a:extLst>
              <a:ext uri="{FF2B5EF4-FFF2-40B4-BE49-F238E27FC236}">
                <a16:creationId xmlns:a16="http://schemas.microsoft.com/office/drawing/2014/main" xmlns="" id="{89538C86-C582-4004-B7A6-458C5DD08F24}"/>
              </a:ext>
            </a:extLst>
          </p:cNvPr>
          <p:cNvSpPr txBox="1"/>
          <p:nvPr/>
        </p:nvSpPr>
        <p:spPr>
          <a:xfrm>
            <a:off x="1286126" y="3268726"/>
            <a:ext cx="1168910" cy="400110"/>
          </a:xfrm>
          <a:prstGeom prst="rect">
            <a:avLst/>
          </a:prstGeom>
          <a:noFill/>
        </p:spPr>
        <p:txBody>
          <a:bodyPr wrap="none" rtlCol="0">
            <a:spAutoFit/>
          </a:bodyPr>
          <a:lstStyle/>
          <a:p>
            <a:r>
              <a:rPr lang="en-US" altLang="zh-CN" sz="2000" dirty="0"/>
              <a:t>JK</a:t>
            </a:r>
            <a:r>
              <a:rPr lang="zh-CN" altLang="en-US" sz="2000" dirty="0"/>
              <a:t>触发器</a:t>
            </a:r>
          </a:p>
        </p:txBody>
      </p:sp>
      <p:sp>
        <p:nvSpPr>
          <p:cNvPr id="9" name="文本框 8">
            <a:extLst>
              <a:ext uri="{FF2B5EF4-FFF2-40B4-BE49-F238E27FC236}">
                <a16:creationId xmlns:a16="http://schemas.microsoft.com/office/drawing/2014/main" xmlns="" id="{33418FEF-65A8-4F1B-B6C6-C55D4504806A}"/>
              </a:ext>
            </a:extLst>
          </p:cNvPr>
          <p:cNvSpPr txBox="1"/>
          <p:nvPr/>
        </p:nvSpPr>
        <p:spPr>
          <a:xfrm>
            <a:off x="2705725" y="1959540"/>
            <a:ext cx="1978234" cy="1015663"/>
          </a:xfrm>
          <a:prstGeom prst="rect">
            <a:avLst/>
          </a:prstGeom>
          <a:noFill/>
        </p:spPr>
        <p:txBody>
          <a:bodyPr wrap="none" rtlCol="0">
            <a:spAutoFit/>
          </a:bodyPr>
          <a:lstStyle/>
          <a:p>
            <a:r>
              <a:rPr lang="zh-CN" altLang="en-US" sz="2000" dirty="0"/>
              <a:t>基本</a:t>
            </a:r>
            <a:r>
              <a:rPr lang="en-US" altLang="zh-CN" sz="2000" dirty="0"/>
              <a:t>RS</a:t>
            </a:r>
            <a:r>
              <a:rPr lang="zh-CN" altLang="en-US" sz="2000" dirty="0"/>
              <a:t>触发器</a:t>
            </a:r>
            <a:endParaRPr lang="en-US" altLang="zh-CN" sz="2000" dirty="0"/>
          </a:p>
          <a:p>
            <a:r>
              <a:rPr lang="zh-CN" altLang="en-US" sz="2000" dirty="0"/>
              <a:t>时钟型</a:t>
            </a:r>
            <a:r>
              <a:rPr lang="en-US" altLang="zh-CN" sz="2000" dirty="0"/>
              <a:t>RS</a:t>
            </a:r>
            <a:r>
              <a:rPr lang="zh-CN" altLang="en-US" sz="2000" dirty="0"/>
              <a:t>触发器</a:t>
            </a:r>
            <a:endParaRPr lang="en-US" altLang="zh-CN" sz="2000" dirty="0"/>
          </a:p>
          <a:p>
            <a:r>
              <a:rPr lang="zh-CN" altLang="en-US" sz="2000" dirty="0"/>
              <a:t>同步</a:t>
            </a:r>
            <a:r>
              <a:rPr lang="en-US" altLang="zh-CN" sz="2000" dirty="0"/>
              <a:t>RS</a:t>
            </a:r>
            <a:r>
              <a:rPr lang="zh-CN" altLang="en-US" sz="2000" dirty="0"/>
              <a:t>触发器</a:t>
            </a:r>
          </a:p>
        </p:txBody>
      </p:sp>
      <p:sp>
        <p:nvSpPr>
          <p:cNvPr id="11" name="文本框 10">
            <a:extLst>
              <a:ext uri="{FF2B5EF4-FFF2-40B4-BE49-F238E27FC236}">
                <a16:creationId xmlns:a16="http://schemas.microsoft.com/office/drawing/2014/main" xmlns="" id="{6CE7D483-7A0A-409B-B7ED-69D851DF7571}"/>
              </a:ext>
            </a:extLst>
          </p:cNvPr>
          <p:cNvSpPr txBox="1"/>
          <p:nvPr/>
        </p:nvSpPr>
        <p:spPr>
          <a:xfrm>
            <a:off x="6361728" y="2241971"/>
            <a:ext cx="1210588" cy="400110"/>
          </a:xfrm>
          <a:prstGeom prst="rect">
            <a:avLst/>
          </a:prstGeom>
          <a:noFill/>
        </p:spPr>
        <p:txBody>
          <a:bodyPr wrap="none" rtlCol="0">
            <a:spAutoFit/>
          </a:bodyPr>
          <a:lstStyle/>
          <a:p>
            <a:r>
              <a:rPr lang="zh-CN" altLang="en-US" sz="2000" b="1" dirty="0">
                <a:solidFill>
                  <a:schemeClr val="accent2">
                    <a:lumMod val="75000"/>
                  </a:schemeClr>
                </a:solidFill>
              </a:rPr>
              <a:t>电平触发</a:t>
            </a:r>
          </a:p>
        </p:txBody>
      </p:sp>
      <p:sp>
        <p:nvSpPr>
          <p:cNvPr id="15" name="文本框 14">
            <a:extLst>
              <a:ext uri="{FF2B5EF4-FFF2-40B4-BE49-F238E27FC236}">
                <a16:creationId xmlns:a16="http://schemas.microsoft.com/office/drawing/2014/main" xmlns="" id="{DB9C3DE9-F97A-4F52-96C5-55AA61868F85}"/>
              </a:ext>
            </a:extLst>
          </p:cNvPr>
          <p:cNvSpPr txBox="1"/>
          <p:nvPr/>
        </p:nvSpPr>
        <p:spPr>
          <a:xfrm>
            <a:off x="1293730" y="4272005"/>
            <a:ext cx="1111202" cy="400110"/>
          </a:xfrm>
          <a:prstGeom prst="rect">
            <a:avLst/>
          </a:prstGeom>
          <a:noFill/>
        </p:spPr>
        <p:txBody>
          <a:bodyPr wrap="none" rtlCol="0">
            <a:spAutoFit/>
          </a:bodyPr>
          <a:lstStyle/>
          <a:p>
            <a:r>
              <a:rPr lang="en-US" altLang="zh-CN" sz="2000" dirty="0"/>
              <a:t>D</a:t>
            </a:r>
            <a:r>
              <a:rPr lang="zh-CN" altLang="en-US" sz="2000" dirty="0"/>
              <a:t>触发器</a:t>
            </a:r>
          </a:p>
        </p:txBody>
      </p:sp>
      <p:sp>
        <p:nvSpPr>
          <p:cNvPr id="16" name="文本框 15">
            <a:extLst>
              <a:ext uri="{FF2B5EF4-FFF2-40B4-BE49-F238E27FC236}">
                <a16:creationId xmlns:a16="http://schemas.microsoft.com/office/drawing/2014/main" xmlns="" id="{CAB76684-08AC-415E-B410-486B9E97863F}"/>
              </a:ext>
            </a:extLst>
          </p:cNvPr>
          <p:cNvSpPr txBox="1"/>
          <p:nvPr/>
        </p:nvSpPr>
        <p:spPr>
          <a:xfrm>
            <a:off x="6335224" y="3738743"/>
            <a:ext cx="1440587" cy="400110"/>
          </a:xfrm>
          <a:prstGeom prst="rect">
            <a:avLst/>
          </a:prstGeom>
          <a:noFill/>
        </p:spPr>
        <p:txBody>
          <a:bodyPr wrap="square" rtlCol="0">
            <a:spAutoFit/>
          </a:bodyPr>
          <a:lstStyle/>
          <a:p>
            <a:r>
              <a:rPr lang="zh-CN" altLang="en-US" sz="2000" b="1" dirty="0">
                <a:solidFill>
                  <a:schemeClr val="accent2">
                    <a:lumMod val="75000"/>
                  </a:schemeClr>
                </a:solidFill>
              </a:rPr>
              <a:t>边沿触发</a:t>
            </a:r>
          </a:p>
        </p:txBody>
      </p:sp>
      <p:sp>
        <p:nvSpPr>
          <p:cNvPr id="18" name="文本框 17">
            <a:extLst>
              <a:ext uri="{FF2B5EF4-FFF2-40B4-BE49-F238E27FC236}">
                <a16:creationId xmlns:a16="http://schemas.microsoft.com/office/drawing/2014/main" xmlns="" id="{3CED2EB4-5724-493D-AE27-A179C8454DE3}"/>
              </a:ext>
            </a:extLst>
          </p:cNvPr>
          <p:cNvSpPr txBox="1"/>
          <p:nvPr/>
        </p:nvSpPr>
        <p:spPr>
          <a:xfrm>
            <a:off x="1309760" y="5296983"/>
            <a:ext cx="1079142" cy="400110"/>
          </a:xfrm>
          <a:prstGeom prst="rect">
            <a:avLst/>
          </a:prstGeom>
          <a:noFill/>
        </p:spPr>
        <p:txBody>
          <a:bodyPr wrap="none" rtlCol="0">
            <a:spAutoFit/>
          </a:bodyPr>
          <a:lstStyle/>
          <a:p>
            <a:r>
              <a:rPr lang="en-US" altLang="zh-CN" sz="2000" dirty="0"/>
              <a:t>T</a:t>
            </a:r>
            <a:r>
              <a:rPr lang="zh-CN" altLang="en-US" sz="2000" dirty="0"/>
              <a:t>触发器</a:t>
            </a:r>
          </a:p>
        </p:txBody>
      </p:sp>
      <p:sp>
        <p:nvSpPr>
          <p:cNvPr id="26" name="标题 1">
            <a:extLst>
              <a:ext uri="{FF2B5EF4-FFF2-40B4-BE49-F238E27FC236}">
                <a16:creationId xmlns:a16="http://schemas.microsoft.com/office/drawing/2014/main" xmlns="" id="{554E22F5-AA76-4A15-B32E-DAA783228694}"/>
              </a:ext>
            </a:extLst>
          </p:cNvPr>
          <p:cNvSpPr>
            <a:spLocks noGrp="1"/>
          </p:cNvSpPr>
          <p:nvPr>
            <p:ph type="title"/>
          </p:nvPr>
        </p:nvSpPr>
        <p:spPr>
          <a:xfrm>
            <a:off x="822960" y="286604"/>
            <a:ext cx="7543800" cy="1450757"/>
          </a:xfrm>
        </p:spPr>
        <p:txBody>
          <a:bodyPr>
            <a:normAutofit/>
          </a:bodyPr>
          <a:lstStyle/>
          <a:p>
            <a:r>
              <a:rPr lang="zh-CN" altLang="en-US" sz="2400" dirty="0"/>
              <a:t>本次实验内容主要包括</a:t>
            </a:r>
            <a:r>
              <a:rPr lang="en-US" altLang="zh-CN" sz="2400" dirty="0"/>
              <a:t>RS</a:t>
            </a:r>
            <a:r>
              <a:rPr lang="zh-CN" altLang="en-US" sz="2400" dirty="0"/>
              <a:t>触发器、</a:t>
            </a:r>
            <a:r>
              <a:rPr lang="en-US" altLang="zh-CN" sz="2400" dirty="0"/>
              <a:t>JK</a:t>
            </a:r>
            <a:r>
              <a:rPr lang="zh-CN" altLang="en-US" sz="2400" dirty="0"/>
              <a:t>触发器和</a:t>
            </a:r>
            <a:r>
              <a:rPr lang="en-US" altLang="zh-CN" sz="2400" dirty="0"/>
              <a:t>D</a:t>
            </a:r>
            <a:r>
              <a:rPr lang="zh-CN" altLang="en-US" sz="2400" dirty="0"/>
              <a:t>触发器。</a:t>
            </a:r>
          </a:p>
        </p:txBody>
      </p:sp>
      <p:sp>
        <p:nvSpPr>
          <p:cNvPr id="27" name="矩形 26">
            <a:extLst>
              <a:ext uri="{FF2B5EF4-FFF2-40B4-BE49-F238E27FC236}">
                <a16:creationId xmlns:a16="http://schemas.microsoft.com/office/drawing/2014/main" xmlns="" id="{BCAD6602-D28D-4543-9D68-6090D6805A37}"/>
              </a:ext>
            </a:extLst>
          </p:cNvPr>
          <p:cNvSpPr/>
          <p:nvPr/>
        </p:nvSpPr>
        <p:spPr>
          <a:xfrm>
            <a:off x="5015032" y="5697093"/>
            <a:ext cx="2969083" cy="461665"/>
          </a:xfrm>
          <a:prstGeom prst="rect">
            <a:avLst/>
          </a:prstGeom>
        </p:spPr>
        <p:txBody>
          <a:bodyPr wrap="none">
            <a:spAutoFit/>
          </a:bodyPr>
          <a:lstStyle/>
          <a:p>
            <a:r>
              <a:rPr lang="zh-CN" altLang="en-US" sz="2400" b="1" dirty="0">
                <a:solidFill>
                  <a:srgbClr val="FF0000"/>
                </a:solidFill>
              </a:rPr>
              <a:t>如何实现相互转换？</a:t>
            </a:r>
          </a:p>
        </p:txBody>
      </p:sp>
      <p:sp>
        <p:nvSpPr>
          <p:cNvPr id="29" name="左大括号 28">
            <a:extLst>
              <a:ext uri="{FF2B5EF4-FFF2-40B4-BE49-F238E27FC236}">
                <a16:creationId xmlns:a16="http://schemas.microsoft.com/office/drawing/2014/main" xmlns="" id="{171E8E5F-8F5A-48FC-BEC7-93462CA0AB9D}"/>
              </a:ext>
            </a:extLst>
          </p:cNvPr>
          <p:cNvSpPr/>
          <p:nvPr/>
        </p:nvSpPr>
        <p:spPr>
          <a:xfrm>
            <a:off x="2541655" y="2059545"/>
            <a:ext cx="140967" cy="824468"/>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AEF75AF9-1B54-4929-9AF4-A14E7DE12196}"/>
              </a:ext>
            </a:extLst>
          </p:cNvPr>
          <p:cNvSpPr/>
          <p:nvPr/>
        </p:nvSpPr>
        <p:spPr>
          <a:xfrm>
            <a:off x="2682622" y="4286322"/>
            <a:ext cx="1213794" cy="400110"/>
          </a:xfrm>
          <a:prstGeom prst="rect">
            <a:avLst/>
          </a:prstGeom>
        </p:spPr>
        <p:txBody>
          <a:bodyPr wrap="none">
            <a:spAutoFit/>
          </a:bodyPr>
          <a:lstStyle/>
          <a:p>
            <a:r>
              <a:rPr lang="zh-CN" altLang="en-US" sz="2000" dirty="0"/>
              <a:t>置</a:t>
            </a:r>
            <a:r>
              <a:rPr lang="en-US" altLang="zh-CN" sz="2000" dirty="0"/>
              <a:t>0</a:t>
            </a:r>
            <a:r>
              <a:rPr lang="zh-CN" altLang="en-US" sz="2000" dirty="0"/>
              <a:t>、置</a:t>
            </a:r>
            <a:r>
              <a:rPr lang="en-US" altLang="zh-CN" sz="2000" dirty="0"/>
              <a:t>1</a:t>
            </a:r>
            <a:endParaRPr lang="zh-CN" altLang="en-US" sz="2000" dirty="0"/>
          </a:p>
        </p:txBody>
      </p:sp>
      <p:sp>
        <p:nvSpPr>
          <p:cNvPr id="30" name="矩形 29">
            <a:extLst>
              <a:ext uri="{FF2B5EF4-FFF2-40B4-BE49-F238E27FC236}">
                <a16:creationId xmlns:a16="http://schemas.microsoft.com/office/drawing/2014/main" xmlns="" id="{7B0080EF-2DC8-4A1B-99D8-96765C5C46C4}"/>
              </a:ext>
            </a:extLst>
          </p:cNvPr>
          <p:cNvSpPr/>
          <p:nvPr/>
        </p:nvSpPr>
        <p:spPr>
          <a:xfrm>
            <a:off x="2666419" y="3268726"/>
            <a:ext cx="1470274" cy="707886"/>
          </a:xfrm>
          <a:prstGeom prst="rect">
            <a:avLst/>
          </a:prstGeom>
        </p:spPr>
        <p:txBody>
          <a:bodyPr wrap="none">
            <a:spAutoFit/>
          </a:bodyPr>
          <a:lstStyle/>
          <a:p>
            <a:r>
              <a:rPr lang="zh-CN" altLang="en-US" sz="2000" dirty="0"/>
              <a:t>置</a:t>
            </a:r>
            <a:r>
              <a:rPr lang="en-US" altLang="zh-CN" sz="2000" dirty="0"/>
              <a:t>0</a:t>
            </a:r>
            <a:r>
              <a:rPr lang="zh-CN" altLang="en-US" sz="2000" dirty="0"/>
              <a:t>、置</a:t>
            </a:r>
            <a:r>
              <a:rPr lang="en-US" altLang="zh-CN" sz="2000" dirty="0"/>
              <a:t>1</a:t>
            </a:r>
            <a:r>
              <a:rPr lang="zh-CN" altLang="en-US" sz="2000" dirty="0"/>
              <a:t>、</a:t>
            </a:r>
            <a:endParaRPr lang="en-US" altLang="zh-CN" sz="2000" dirty="0"/>
          </a:p>
          <a:p>
            <a:r>
              <a:rPr lang="zh-CN" altLang="en-US" sz="2000" dirty="0"/>
              <a:t>保持、翻转</a:t>
            </a:r>
          </a:p>
        </p:txBody>
      </p:sp>
      <p:sp>
        <p:nvSpPr>
          <p:cNvPr id="31" name="矩形 30">
            <a:extLst>
              <a:ext uri="{FF2B5EF4-FFF2-40B4-BE49-F238E27FC236}">
                <a16:creationId xmlns:a16="http://schemas.microsoft.com/office/drawing/2014/main" xmlns="" id="{CACD6210-D250-4EFD-B77E-07246E93B78C}"/>
              </a:ext>
            </a:extLst>
          </p:cNvPr>
          <p:cNvSpPr/>
          <p:nvPr/>
        </p:nvSpPr>
        <p:spPr>
          <a:xfrm>
            <a:off x="4153258" y="3338633"/>
            <a:ext cx="1723549" cy="400110"/>
          </a:xfrm>
          <a:prstGeom prst="rect">
            <a:avLst/>
          </a:prstGeom>
        </p:spPr>
        <p:txBody>
          <a:bodyPr wrap="none">
            <a:spAutoFit/>
          </a:bodyPr>
          <a:lstStyle/>
          <a:p>
            <a:r>
              <a:rPr lang="zh-CN" altLang="en-US" sz="2000" dirty="0"/>
              <a:t>全功能触发器</a:t>
            </a:r>
          </a:p>
        </p:txBody>
      </p:sp>
      <p:sp>
        <p:nvSpPr>
          <p:cNvPr id="33" name="矩形 32">
            <a:extLst>
              <a:ext uri="{FF2B5EF4-FFF2-40B4-BE49-F238E27FC236}">
                <a16:creationId xmlns:a16="http://schemas.microsoft.com/office/drawing/2014/main" xmlns="" id="{F3EEC26D-4B31-48C2-9344-CE374902A5EF}"/>
              </a:ext>
            </a:extLst>
          </p:cNvPr>
          <p:cNvSpPr/>
          <p:nvPr/>
        </p:nvSpPr>
        <p:spPr>
          <a:xfrm>
            <a:off x="2682622" y="4649325"/>
            <a:ext cx="2749471" cy="400110"/>
          </a:xfrm>
          <a:prstGeom prst="rect">
            <a:avLst/>
          </a:prstGeom>
        </p:spPr>
        <p:txBody>
          <a:bodyPr wrap="none">
            <a:spAutoFit/>
          </a:bodyPr>
          <a:lstStyle/>
          <a:p>
            <a:r>
              <a:rPr lang="zh-CN" altLang="en-US" sz="2000" dirty="0">
                <a:solidFill>
                  <a:srgbClr val="FF0000"/>
                </a:solidFill>
              </a:rPr>
              <a:t>如何实现保持和翻转？</a:t>
            </a:r>
          </a:p>
        </p:txBody>
      </p:sp>
      <p:sp>
        <p:nvSpPr>
          <p:cNvPr id="35" name="矩形 34">
            <a:extLst>
              <a:ext uri="{FF2B5EF4-FFF2-40B4-BE49-F238E27FC236}">
                <a16:creationId xmlns:a16="http://schemas.microsoft.com/office/drawing/2014/main" xmlns="" id="{18B89274-80F8-4235-A991-143E56A98F5C}"/>
              </a:ext>
            </a:extLst>
          </p:cNvPr>
          <p:cNvSpPr/>
          <p:nvPr/>
        </p:nvSpPr>
        <p:spPr>
          <a:xfrm>
            <a:off x="2636602" y="5278220"/>
            <a:ext cx="1467068" cy="400110"/>
          </a:xfrm>
          <a:prstGeom prst="rect">
            <a:avLst/>
          </a:prstGeom>
        </p:spPr>
        <p:txBody>
          <a:bodyPr wrap="none">
            <a:spAutoFit/>
          </a:bodyPr>
          <a:lstStyle/>
          <a:p>
            <a:r>
              <a:rPr lang="zh-CN" altLang="en-US" sz="2000" dirty="0"/>
              <a:t>保持、翻转</a:t>
            </a:r>
          </a:p>
        </p:txBody>
      </p:sp>
      <p:cxnSp>
        <p:nvCxnSpPr>
          <p:cNvPr id="36" name="直接连接符 35">
            <a:extLst>
              <a:ext uri="{FF2B5EF4-FFF2-40B4-BE49-F238E27FC236}">
                <a16:creationId xmlns:a16="http://schemas.microsoft.com/office/drawing/2014/main" xmlns="" id="{B1A9A41A-0227-4784-909D-2FC5F43C7F1D}"/>
              </a:ext>
            </a:extLst>
          </p:cNvPr>
          <p:cNvCxnSpPr>
            <a:cxnSpLocks/>
          </p:cNvCxnSpPr>
          <p:nvPr/>
        </p:nvCxnSpPr>
        <p:spPr>
          <a:xfrm>
            <a:off x="5876807" y="2442026"/>
            <a:ext cx="48492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9" name="右中括号 38">
            <a:extLst>
              <a:ext uri="{FF2B5EF4-FFF2-40B4-BE49-F238E27FC236}">
                <a16:creationId xmlns:a16="http://schemas.microsoft.com/office/drawing/2014/main" xmlns="" id="{69536514-83C3-4670-8120-27A58FCEC332}"/>
              </a:ext>
            </a:extLst>
          </p:cNvPr>
          <p:cNvSpPr/>
          <p:nvPr/>
        </p:nvSpPr>
        <p:spPr>
          <a:xfrm>
            <a:off x="5986209" y="3368058"/>
            <a:ext cx="181225" cy="1170887"/>
          </a:xfrm>
          <a:prstGeom prst="rightBracket">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05412" y="2029683"/>
            <a:ext cx="2616215" cy="3957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3" name="Text Box 5"/>
          <p:cNvSpPr txBox="1">
            <a:spLocks noChangeArrowheads="1"/>
          </p:cNvSpPr>
          <p:nvPr/>
        </p:nvSpPr>
        <p:spPr bwMode="auto">
          <a:xfrm>
            <a:off x="4879975" y="5894388"/>
            <a:ext cx="3276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a:t>     </a:t>
            </a:r>
            <a:r>
              <a:rPr lang="zh-CN" altLang="en-US"/>
              <a:t>图</a:t>
            </a:r>
            <a:r>
              <a:rPr lang="en-US" altLang="zh-CN"/>
              <a:t>5-1    </a:t>
            </a:r>
            <a:r>
              <a:rPr lang="zh-CN" altLang="en-US"/>
              <a:t>基本</a:t>
            </a:r>
            <a:r>
              <a:rPr lang="en-US" altLang="zh-CN"/>
              <a:t>RS</a:t>
            </a:r>
            <a:r>
              <a:rPr lang="zh-CN" altLang="en-US"/>
              <a:t>触发器</a:t>
            </a:r>
            <a:endParaRPr lang="en-US" altLang="zh-CN"/>
          </a:p>
        </p:txBody>
      </p:sp>
      <p:sp>
        <p:nvSpPr>
          <p:cNvPr id="5124" name="Text Box 6"/>
          <p:cNvSpPr txBox="1">
            <a:spLocks noChangeArrowheads="1"/>
          </p:cNvSpPr>
          <p:nvPr/>
        </p:nvSpPr>
        <p:spPr bwMode="auto">
          <a:xfrm>
            <a:off x="2447948" y="1742869"/>
            <a:ext cx="44236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chemeClr val="accent3">
                    <a:lumMod val="75000"/>
                  </a:schemeClr>
                </a:solidFill>
              </a:rPr>
              <a:t>低电平作为有效信号输入的置位复位</a:t>
            </a:r>
          </a:p>
        </p:txBody>
      </p:sp>
      <p:graphicFrame>
        <p:nvGraphicFramePr>
          <p:cNvPr id="5254" name="Group 134"/>
          <p:cNvGraphicFramePr>
            <a:graphicFrameLocks noGrp="1"/>
          </p:cNvGraphicFramePr>
          <p:nvPr>
            <p:ph/>
            <p:extLst>
              <p:ext uri="{D42A27DB-BD31-4B8C-83A1-F6EECF244321}">
                <p14:modId xmlns:p14="http://schemas.microsoft.com/office/powerpoint/2010/main" xmlns="" val="2039494894"/>
              </p:ext>
            </p:extLst>
          </p:nvPr>
        </p:nvGraphicFramePr>
        <p:xfrm>
          <a:off x="1114456" y="2306113"/>
          <a:ext cx="2717784" cy="3353076"/>
        </p:xfrm>
        <a:graphic>
          <a:graphicData uri="http://schemas.openxmlformats.org/drawingml/2006/table">
            <a:tbl>
              <a:tblPr/>
              <a:tblGrid>
                <a:gridCol w="679446">
                  <a:extLst>
                    <a:ext uri="{9D8B030D-6E8A-4147-A177-3AD203B41FA5}">
                      <a16:colId xmlns:a16="http://schemas.microsoft.com/office/drawing/2014/main" xmlns="" val="2422005743"/>
                    </a:ext>
                  </a:extLst>
                </a:gridCol>
                <a:gridCol w="679446">
                  <a:extLst>
                    <a:ext uri="{9D8B030D-6E8A-4147-A177-3AD203B41FA5}">
                      <a16:colId xmlns:a16="http://schemas.microsoft.com/office/drawing/2014/main" xmlns="" val="449065061"/>
                    </a:ext>
                  </a:extLst>
                </a:gridCol>
                <a:gridCol w="679446">
                  <a:extLst>
                    <a:ext uri="{9D8B030D-6E8A-4147-A177-3AD203B41FA5}">
                      <a16:colId xmlns:a16="http://schemas.microsoft.com/office/drawing/2014/main" xmlns="" val="205090544"/>
                    </a:ext>
                  </a:extLst>
                </a:gridCol>
                <a:gridCol w="679446">
                  <a:extLst>
                    <a:ext uri="{9D8B030D-6E8A-4147-A177-3AD203B41FA5}">
                      <a16:colId xmlns:a16="http://schemas.microsoft.com/office/drawing/2014/main" xmlns="" val="1500874440"/>
                    </a:ext>
                  </a:extLst>
                </a:gridCol>
              </a:tblGrid>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n+1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72015892"/>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09944048"/>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7040253"/>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46258077"/>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68599409"/>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24794824"/>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92049010"/>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90293119"/>
                  </a:ext>
                </a:extLst>
              </a:tr>
              <a:tr h="3725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66170416"/>
                  </a:ext>
                </a:extLst>
              </a:tr>
            </a:tbl>
          </a:graphicData>
        </a:graphic>
      </p:graphicFrame>
      <p:sp>
        <p:nvSpPr>
          <p:cNvPr id="5177" name="Text Box 135"/>
          <p:cNvSpPr txBox="1">
            <a:spLocks noChangeArrowheads="1"/>
          </p:cNvSpPr>
          <p:nvPr/>
        </p:nvSpPr>
        <p:spPr bwMode="auto">
          <a:xfrm>
            <a:off x="833438" y="5715000"/>
            <a:ext cx="3433762"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 </a:t>
            </a:r>
            <a:r>
              <a:rPr lang="zh-CN" altLang="en-US" dirty="0"/>
              <a:t>表示</a:t>
            </a:r>
            <a:r>
              <a:rPr lang="en-US" altLang="zh-CN" dirty="0"/>
              <a:t>S</a:t>
            </a:r>
            <a:r>
              <a:rPr lang="zh-CN" altLang="en-US" dirty="0"/>
              <a:t>、</a:t>
            </a:r>
            <a:r>
              <a:rPr lang="en-US" altLang="zh-CN" dirty="0"/>
              <a:t>R</a:t>
            </a:r>
            <a:r>
              <a:rPr lang="zh-CN" altLang="en-US" dirty="0"/>
              <a:t>的</a:t>
            </a:r>
            <a:r>
              <a:rPr lang="en-US" altLang="zh-CN" dirty="0"/>
              <a:t>0</a:t>
            </a:r>
            <a:r>
              <a:rPr lang="zh-CN" altLang="en-US" dirty="0"/>
              <a:t>状态同时消失后触发器状态不定</a:t>
            </a:r>
          </a:p>
        </p:txBody>
      </p:sp>
      <p:sp>
        <p:nvSpPr>
          <p:cNvPr id="2" name="页脚占位符 1"/>
          <p:cNvSpPr>
            <a:spLocks noGrp="1"/>
          </p:cNvSpPr>
          <p:nvPr>
            <p:ph type="ftr" sz="quarter" idx="11"/>
          </p:nvPr>
        </p:nvSpPr>
        <p:spPr>
          <a:xfrm>
            <a:off x="2764639" y="6459786"/>
            <a:ext cx="3617103" cy="365125"/>
          </a:xfrm>
        </p:spPr>
        <p:txBody>
          <a:bodyPr/>
          <a:lstStyle/>
          <a:p>
            <a:pPr>
              <a:defRPr/>
            </a:pPr>
            <a:r>
              <a:rPr lang="zh-CN" altLang="en-US" sz="1400" dirty="0"/>
              <a:t>实验五 双稳态触发器</a:t>
            </a:r>
            <a:endParaRPr lang="en-US" altLang="zh-CN" sz="1400" dirty="0"/>
          </a:p>
        </p:txBody>
      </p:sp>
      <p:sp>
        <p:nvSpPr>
          <p:cNvPr id="3" name="灯片编号占位符 2"/>
          <p:cNvSpPr>
            <a:spLocks noGrp="1"/>
          </p:cNvSpPr>
          <p:nvPr>
            <p:ph type="sldNum" sz="quarter" idx="12"/>
          </p:nvPr>
        </p:nvSpPr>
        <p:spPr/>
        <p:txBody>
          <a:bodyPr/>
          <a:lstStyle/>
          <a:p>
            <a:fld id="{D2B35646-60B5-4062-A38B-DADF726BCA72}" type="slidenum">
              <a:rPr lang="en-US" altLang="zh-CN" smtClean="0"/>
              <a:pPr/>
              <a:t>5</a:t>
            </a:fld>
            <a:endParaRPr lang="en-US" altLang="zh-CN"/>
          </a:p>
        </p:txBody>
      </p:sp>
      <p:sp>
        <p:nvSpPr>
          <p:cNvPr id="9" name="矩形 8"/>
          <p:cNvSpPr/>
          <p:nvPr/>
        </p:nvSpPr>
        <p:spPr>
          <a:xfrm>
            <a:off x="7696200" y="697468"/>
            <a:ext cx="1579278" cy="369332"/>
          </a:xfrm>
          <a:prstGeom prst="rect">
            <a:avLst/>
          </a:prstGeom>
        </p:spPr>
        <p:txBody>
          <a:bodyPr wrap="none">
            <a:spAutoFit/>
          </a:bodyPr>
          <a:lstStyle/>
          <a:p>
            <a:pPr eaLnBrk="1" hangingPunct="1">
              <a:spcBef>
                <a:spcPct val="50000"/>
              </a:spcBef>
              <a:defRPr/>
            </a:pPr>
            <a:r>
              <a:rPr lang="zh-CN" altLang="en-US" b="1" dirty="0"/>
              <a:t>（实验原理）</a:t>
            </a:r>
          </a:p>
        </p:txBody>
      </p:sp>
      <p:sp>
        <p:nvSpPr>
          <p:cNvPr id="10" name="Text Box 4">
            <a:extLst>
              <a:ext uri="{FF2B5EF4-FFF2-40B4-BE49-F238E27FC236}">
                <a16:creationId xmlns:a16="http://schemas.microsoft.com/office/drawing/2014/main" xmlns="" id="{1EDE0375-9E9B-47DE-99DC-9F974D9565AA}"/>
              </a:ext>
            </a:extLst>
          </p:cNvPr>
          <p:cNvSpPr txBox="1">
            <a:spLocks noChangeArrowheads="1"/>
          </p:cNvSpPr>
          <p:nvPr/>
        </p:nvSpPr>
        <p:spPr bwMode="auto">
          <a:xfrm>
            <a:off x="833438" y="985167"/>
            <a:ext cx="7848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indent="457200">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pPr>
            <a:r>
              <a:rPr lang="zh-CN" altLang="en-US" dirty="0"/>
              <a:t>基本</a:t>
            </a:r>
            <a:r>
              <a:rPr lang="en-US" altLang="zh-CN" dirty="0"/>
              <a:t>RS</a:t>
            </a:r>
            <a:r>
              <a:rPr lang="zh-CN" altLang="en-US" dirty="0"/>
              <a:t>触发器是各种触发器电路中结构形式最简单的一种，同时，它又是许多复杂电路结构触发器的一个组成部分。</a:t>
            </a:r>
            <a:endParaRPr lang="en-US" altLang="zh-CN" dirty="0"/>
          </a:p>
        </p:txBody>
      </p:sp>
      <p:grpSp>
        <p:nvGrpSpPr>
          <p:cNvPr id="14" name="组合 13">
            <a:extLst>
              <a:ext uri="{FF2B5EF4-FFF2-40B4-BE49-F238E27FC236}">
                <a16:creationId xmlns:a16="http://schemas.microsoft.com/office/drawing/2014/main" xmlns="" id="{94C98AD4-5713-4545-B5FE-36C690ED0C06}"/>
              </a:ext>
            </a:extLst>
          </p:cNvPr>
          <p:cNvGrpSpPr/>
          <p:nvPr/>
        </p:nvGrpSpPr>
        <p:grpSpPr>
          <a:xfrm>
            <a:off x="3997306" y="2844511"/>
            <a:ext cx="355608" cy="480835"/>
            <a:chOff x="4114800" y="2610382"/>
            <a:chExt cx="355608" cy="480835"/>
          </a:xfrm>
        </p:grpSpPr>
        <p:cxnSp>
          <p:nvCxnSpPr>
            <p:cNvPr id="5" name="直接连接符 4">
              <a:extLst>
                <a:ext uri="{FF2B5EF4-FFF2-40B4-BE49-F238E27FC236}">
                  <a16:creationId xmlns:a16="http://schemas.microsoft.com/office/drawing/2014/main" xmlns="" id="{E3A4D875-592E-45DB-8F35-A1AC13522E46}"/>
                </a:ext>
              </a:extLst>
            </p:cNvPr>
            <p:cNvCxnSpPr>
              <a:cxnSpLocks/>
            </p:cNvCxnSpPr>
            <p:nvPr/>
          </p:nvCxnSpPr>
          <p:spPr>
            <a:xfrm>
              <a:off x="4114800" y="2610382"/>
              <a:ext cx="355608" cy="245852"/>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cxnSp>
          <p:nvCxnSpPr>
            <p:cNvPr id="15" name="直接连接符 14">
              <a:extLst>
                <a:ext uri="{FF2B5EF4-FFF2-40B4-BE49-F238E27FC236}">
                  <a16:creationId xmlns:a16="http://schemas.microsoft.com/office/drawing/2014/main" xmlns="" id="{F2146E3C-F076-4E9C-9AA7-897C9987366C}"/>
                </a:ext>
              </a:extLst>
            </p:cNvPr>
            <p:cNvCxnSpPr>
              <a:cxnSpLocks/>
            </p:cNvCxnSpPr>
            <p:nvPr/>
          </p:nvCxnSpPr>
          <p:spPr>
            <a:xfrm flipV="1">
              <a:off x="4114800" y="2856234"/>
              <a:ext cx="355608" cy="234983"/>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grpSp>
      <p:sp>
        <p:nvSpPr>
          <p:cNvPr id="17" name="矩形 16">
            <a:extLst>
              <a:ext uri="{FF2B5EF4-FFF2-40B4-BE49-F238E27FC236}">
                <a16:creationId xmlns:a16="http://schemas.microsoft.com/office/drawing/2014/main" xmlns="" id="{B38476EC-858D-4557-9C5D-DD3B009B7070}"/>
              </a:ext>
            </a:extLst>
          </p:cNvPr>
          <p:cNvSpPr/>
          <p:nvPr/>
        </p:nvSpPr>
        <p:spPr>
          <a:xfrm>
            <a:off x="4339754" y="2914437"/>
            <a:ext cx="646331" cy="369332"/>
          </a:xfrm>
          <a:prstGeom prst="rect">
            <a:avLst/>
          </a:prstGeom>
        </p:spPr>
        <p:txBody>
          <a:bodyPr wrap="none">
            <a:spAutoFit/>
          </a:bodyPr>
          <a:lstStyle/>
          <a:p>
            <a:r>
              <a:rPr lang="zh-CN" altLang="en-US" b="1" dirty="0">
                <a:solidFill>
                  <a:srgbClr val="0070C0"/>
                </a:solidFill>
              </a:rPr>
              <a:t>保持</a:t>
            </a:r>
          </a:p>
        </p:txBody>
      </p:sp>
      <p:grpSp>
        <p:nvGrpSpPr>
          <p:cNvPr id="23" name="组合 22">
            <a:extLst>
              <a:ext uri="{FF2B5EF4-FFF2-40B4-BE49-F238E27FC236}">
                <a16:creationId xmlns:a16="http://schemas.microsoft.com/office/drawing/2014/main" xmlns="" id="{AC96CC81-1F8E-49D4-8399-8865659AD3A4}"/>
              </a:ext>
            </a:extLst>
          </p:cNvPr>
          <p:cNvGrpSpPr/>
          <p:nvPr/>
        </p:nvGrpSpPr>
        <p:grpSpPr>
          <a:xfrm>
            <a:off x="3997306" y="3595584"/>
            <a:ext cx="355608" cy="480835"/>
            <a:chOff x="4114800" y="2610382"/>
            <a:chExt cx="355608" cy="480835"/>
          </a:xfrm>
        </p:grpSpPr>
        <p:cxnSp>
          <p:nvCxnSpPr>
            <p:cNvPr id="24" name="直接连接符 23">
              <a:extLst>
                <a:ext uri="{FF2B5EF4-FFF2-40B4-BE49-F238E27FC236}">
                  <a16:creationId xmlns:a16="http://schemas.microsoft.com/office/drawing/2014/main" xmlns="" id="{078560FF-1B46-4990-8D05-6A96A5B25CEF}"/>
                </a:ext>
              </a:extLst>
            </p:cNvPr>
            <p:cNvCxnSpPr>
              <a:cxnSpLocks/>
            </p:cNvCxnSpPr>
            <p:nvPr/>
          </p:nvCxnSpPr>
          <p:spPr>
            <a:xfrm>
              <a:off x="4114800" y="2610382"/>
              <a:ext cx="355608" cy="245852"/>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cxnSp>
          <p:nvCxnSpPr>
            <p:cNvPr id="25" name="直接连接符 24">
              <a:extLst>
                <a:ext uri="{FF2B5EF4-FFF2-40B4-BE49-F238E27FC236}">
                  <a16:creationId xmlns:a16="http://schemas.microsoft.com/office/drawing/2014/main" xmlns="" id="{F10F23DF-AFA3-4AFA-8DAC-A7FDDB32FD4B}"/>
                </a:ext>
              </a:extLst>
            </p:cNvPr>
            <p:cNvCxnSpPr>
              <a:cxnSpLocks/>
            </p:cNvCxnSpPr>
            <p:nvPr/>
          </p:nvCxnSpPr>
          <p:spPr>
            <a:xfrm flipV="1">
              <a:off x="4114800" y="2856234"/>
              <a:ext cx="355608" cy="234983"/>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grpSp>
      <p:grpSp>
        <p:nvGrpSpPr>
          <p:cNvPr id="26" name="组合 25">
            <a:extLst>
              <a:ext uri="{FF2B5EF4-FFF2-40B4-BE49-F238E27FC236}">
                <a16:creationId xmlns:a16="http://schemas.microsoft.com/office/drawing/2014/main" xmlns="" id="{4ED3A468-3D6C-432E-A0E2-D412E64E4B72}"/>
              </a:ext>
            </a:extLst>
          </p:cNvPr>
          <p:cNvGrpSpPr/>
          <p:nvPr/>
        </p:nvGrpSpPr>
        <p:grpSpPr>
          <a:xfrm>
            <a:off x="3990956" y="4317690"/>
            <a:ext cx="355608" cy="480835"/>
            <a:chOff x="4114800" y="2610382"/>
            <a:chExt cx="355608" cy="480835"/>
          </a:xfrm>
        </p:grpSpPr>
        <p:cxnSp>
          <p:nvCxnSpPr>
            <p:cNvPr id="27" name="直接连接符 26">
              <a:extLst>
                <a:ext uri="{FF2B5EF4-FFF2-40B4-BE49-F238E27FC236}">
                  <a16:creationId xmlns:a16="http://schemas.microsoft.com/office/drawing/2014/main" xmlns="" id="{975B9F4D-F0AF-4667-BF89-346C5BF09B4C}"/>
                </a:ext>
              </a:extLst>
            </p:cNvPr>
            <p:cNvCxnSpPr>
              <a:cxnSpLocks/>
            </p:cNvCxnSpPr>
            <p:nvPr/>
          </p:nvCxnSpPr>
          <p:spPr>
            <a:xfrm>
              <a:off x="4114800" y="2610382"/>
              <a:ext cx="355608" cy="245852"/>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cxnSp>
          <p:nvCxnSpPr>
            <p:cNvPr id="28" name="直接连接符 27">
              <a:extLst>
                <a:ext uri="{FF2B5EF4-FFF2-40B4-BE49-F238E27FC236}">
                  <a16:creationId xmlns:a16="http://schemas.microsoft.com/office/drawing/2014/main" xmlns="" id="{AC184D3A-8D2C-4230-B160-454C352CA86D}"/>
                </a:ext>
              </a:extLst>
            </p:cNvPr>
            <p:cNvCxnSpPr>
              <a:cxnSpLocks/>
            </p:cNvCxnSpPr>
            <p:nvPr/>
          </p:nvCxnSpPr>
          <p:spPr>
            <a:xfrm flipV="1">
              <a:off x="4114800" y="2856234"/>
              <a:ext cx="355608" cy="234983"/>
            </a:xfrm>
            <a:prstGeom prst="line">
              <a:avLst/>
            </a:prstGeom>
            <a:ln>
              <a:solidFill>
                <a:srgbClr val="0070C0"/>
              </a:solidFill>
            </a:ln>
          </p:spPr>
          <p:style>
            <a:lnRef idx="1">
              <a:schemeClr val="accent5"/>
            </a:lnRef>
            <a:fillRef idx="0">
              <a:schemeClr val="accent5"/>
            </a:fillRef>
            <a:effectRef idx="0">
              <a:schemeClr val="accent5"/>
            </a:effectRef>
            <a:fontRef idx="minor">
              <a:schemeClr val="tx1"/>
            </a:fontRef>
          </p:style>
        </p:cxnSp>
      </p:grpSp>
      <p:grpSp>
        <p:nvGrpSpPr>
          <p:cNvPr id="29" name="组合 28">
            <a:extLst>
              <a:ext uri="{FF2B5EF4-FFF2-40B4-BE49-F238E27FC236}">
                <a16:creationId xmlns:a16="http://schemas.microsoft.com/office/drawing/2014/main" xmlns="" id="{4D54E3AF-3D1E-4098-8147-E31538290430}"/>
              </a:ext>
            </a:extLst>
          </p:cNvPr>
          <p:cNvGrpSpPr/>
          <p:nvPr/>
        </p:nvGrpSpPr>
        <p:grpSpPr>
          <a:xfrm>
            <a:off x="3997306" y="5049559"/>
            <a:ext cx="355608" cy="480835"/>
            <a:chOff x="4114800" y="2610382"/>
            <a:chExt cx="355608" cy="480835"/>
          </a:xfrm>
        </p:grpSpPr>
        <p:cxnSp>
          <p:nvCxnSpPr>
            <p:cNvPr id="30" name="直接连接符 29">
              <a:extLst>
                <a:ext uri="{FF2B5EF4-FFF2-40B4-BE49-F238E27FC236}">
                  <a16:creationId xmlns:a16="http://schemas.microsoft.com/office/drawing/2014/main" xmlns="" id="{27969AE6-E4D6-4390-A057-DE802CF5F819}"/>
                </a:ext>
              </a:extLst>
            </p:cNvPr>
            <p:cNvCxnSpPr>
              <a:cxnSpLocks/>
            </p:cNvCxnSpPr>
            <p:nvPr/>
          </p:nvCxnSpPr>
          <p:spPr>
            <a:xfrm>
              <a:off x="4114800" y="2610382"/>
              <a:ext cx="355608" cy="245852"/>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1" name="直接连接符 30">
              <a:extLst>
                <a:ext uri="{FF2B5EF4-FFF2-40B4-BE49-F238E27FC236}">
                  <a16:creationId xmlns:a16="http://schemas.microsoft.com/office/drawing/2014/main" xmlns="" id="{962FACF4-DED0-49BE-8CE0-92DB1AB1A4D4}"/>
                </a:ext>
              </a:extLst>
            </p:cNvPr>
            <p:cNvCxnSpPr>
              <a:cxnSpLocks/>
            </p:cNvCxnSpPr>
            <p:nvPr/>
          </p:nvCxnSpPr>
          <p:spPr>
            <a:xfrm flipV="1">
              <a:off x="4114800" y="2856234"/>
              <a:ext cx="355608" cy="234983"/>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p:grpSp>
      <p:sp>
        <p:nvSpPr>
          <p:cNvPr id="32" name="矩形 31">
            <a:extLst>
              <a:ext uri="{FF2B5EF4-FFF2-40B4-BE49-F238E27FC236}">
                <a16:creationId xmlns:a16="http://schemas.microsoft.com/office/drawing/2014/main" xmlns="" id="{76B26558-ED06-4825-A73E-742D7E128A92}"/>
              </a:ext>
            </a:extLst>
          </p:cNvPr>
          <p:cNvSpPr/>
          <p:nvPr/>
        </p:nvSpPr>
        <p:spPr>
          <a:xfrm>
            <a:off x="4358392" y="3659728"/>
            <a:ext cx="646331" cy="369332"/>
          </a:xfrm>
          <a:prstGeom prst="rect">
            <a:avLst/>
          </a:prstGeom>
        </p:spPr>
        <p:txBody>
          <a:bodyPr wrap="none">
            <a:spAutoFit/>
          </a:bodyPr>
          <a:lstStyle/>
          <a:p>
            <a:r>
              <a:rPr lang="zh-CN" altLang="en-US" b="1" dirty="0">
                <a:solidFill>
                  <a:srgbClr val="0070C0"/>
                </a:solidFill>
              </a:rPr>
              <a:t>置位</a:t>
            </a:r>
          </a:p>
        </p:txBody>
      </p:sp>
      <p:sp>
        <p:nvSpPr>
          <p:cNvPr id="33" name="矩形 32">
            <a:extLst>
              <a:ext uri="{FF2B5EF4-FFF2-40B4-BE49-F238E27FC236}">
                <a16:creationId xmlns:a16="http://schemas.microsoft.com/office/drawing/2014/main" xmlns="" id="{F2D52898-3715-47F5-BBB1-36A20678D963}"/>
              </a:ext>
            </a:extLst>
          </p:cNvPr>
          <p:cNvSpPr/>
          <p:nvPr/>
        </p:nvSpPr>
        <p:spPr>
          <a:xfrm>
            <a:off x="4358391" y="4404738"/>
            <a:ext cx="646331" cy="369332"/>
          </a:xfrm>
          <a:prstGeom prst="rect">
            <a:avLst/>
          </a:prstGeom>
        </p:spPr>
        <p:txBody>
          <a:bodyPr wrap="square">
            <a:spAutoFit/>
          </a:bodyPr>
          <a:lstStyle/>
          <a:p>
            <a:r>
              <a:rPr lang="zh-CN" altLang="en-US" b="1" dirty="0">
                <a:solidFill>
                  <a:srgbClr val="0070C0"/>
                </a:solidFill>
              </a:rPr>
              <a:t>复位</a:t>
            </a:r>
          </a:p>
        </p:txBody>
      </p:sp>
      <p:sp>
        <p:nvSpPr>
          <p:cNvPr id="34" name="矩形 33">
            <a:extLst>
              <a:ext uri="{FF2B5EF4-FFF2-40B4-BE49-F238E27FC236}">
                <a16:creationId xmlns:a16="http://schemas.microsoft.com/office/drawing/2014/main" xmlns="" id="{3C0EBCE8-229D-4CF0-9134-27AE7D9CF9AD}"/>
              </a:ext>
            </a:extLst>
          </p:cNvPr>
          <p:cNvSpPr/>
          <p:nvPr/>
        </p:nvSpPr>
        <p:spPr>
          <a:xfrm>
            <a:off x="4358391" y="5096918"/>
            <a:ext cx="646331" cy="369332"/>
          </a:xfrm>
          <a:prstGeom prst="rect">
            <a:avLst/>
          </a:prstGeom>
        </p:spPr>
        <p:txBody>
          <a:bodyPr wrap="square">
            <a:spAutoFit/>
          </a:bodyPr>
          <a:lstStyle/>
          <a:p>
            <a:r>
              <a:rPr lang="zh-CN" altLang="en-US" b="1" dirty="0">
                <a:solidFill>
                  <a:srgbClr val="FF0000"/>
                </a:solidFill>
              </a:rPr>
              <a:t>不定</a:t>
            </a:r>
          </a:p>
        </p:txBody>
      </p:sp>
      <p:sp>
        <p:nvSpPr>
          <p:cNvPr id="18" name="文本框 17">
            <a:extLst>
              <a:ext uri="{FF2B5EF4-FFF2-40B4-BE49-F238E27FC236}">
                <a16:creationId xmlns:a16="http://schemas.microsoft.com/office/drawing/2014/main" xmlns="" id="{23D9A05C-9EAC-461C-A503-59D92811B4BF}"/>
              </a:ext>
            </a:extLst>
          </p:cNvPr>
          <p:cNvSpPr txBox="1"/>
          <p:nvPr/>
        </p:nvSpPr>
        <p:spPr>
          <a:xfrm>
            <a:off x="6294496" y="2844511"/>
            <a:ext cx="447558" cy="369332"/>
          </a:xfrm>
          <a:prstGeom prst="rect">
            <a:avLst/>
          </a:prstGeom>
          <a:noFill/>
        </p:spPr>
        <p:txBody>
          <a:bodyPr wrap="none" rtlCol="0">
            <a:spAutoFit/>
          </a:bodyPr>
          <a:lstStyle/>
          <a:p>
            <a:r>
              <a:rPr lang="en-US" altLang="zh-CN" dirty="0"/>
              <a:t>G1</a:t>
            </a:r>
            <a:endParaRPr lang="zh-CN" altLang="en-US" dirty="0"/>
          </a:p>
        </p:txBody>
      </p:sp>
      <p:sp>
        <p:nvSpPr>
          <p:cNvPr id="36" name="文本框 35">
            <a:extLst>
              <a:ext uri="{FF2B5EF4-FFF2-40B4-BE49-F238E27FC236}">
                <a16:creationId xmlns:a16="http://schemas.microsoft.com/office/drawing/2014/main" xmlns="" id="{44E1AB86-3F21-42A9-BFD7-C7243F349BBD}"/>
              </a:ext>
            </a:extLst>
          </p:cNvPr>
          <p:cNvSpPr txBox="1"/>
          <p:nvPr/>
        </p:nvSpPr>
        <p:spPr>
          <a:xfrm>
            <a:off x="6294496" y="4758203"/>
            <a:ext cx="447558" cy="369332"/>
          </a:xfrm>
          <a:prstGeom prst="rect">
            <a:avLst/>
          </a:prstGeom>
          <a:noFill/>
        </p:spPr>
        <p:txBody>
          <a:bodyPr wrap="none" rtlCol="0">
            <a:spAutoFit/>
          </a:bodyPr>
          <a:lstStyle/>
          <a:p>
            <a:r>
              <a:rPr lang="en-US" altLang="zh-CN" dirty="0"/>
              <a:t>G2</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8262443A-1857-4253-8985-377823663FDD}"/>
              </a:ext>
            </a:extLst>
          </p:cNvPr>
          <p:cNvSpPr>
            <a:spLocks noGrp="1"/>
          </p:cNvSpPr>
          <p:nvPr>
            <p:ph/>
          </p:nvPr>
        </p:nvSpPr>
        <p:spPr>
          <a:xfrm>
            <a:off x="685800" y="1206611"/>
            <a:ext cx="3505200" cy="609600"/>
          </a:xfrm>
        </p:spPr>
        <p:txBody>
          <a:bodyPr/>
          <a:lstStyle/>
          <a:p>
            <a:r>
              <a:rPr lang="zh-CN" altLang="en-US" dirty="0"/>
              <a:t>与或非门</a:t>
            </a:r>
            <a:r>
              <a:rPr lang="en-US" altLang="zh-CN" dirty="0"/>
              <a:t>RS</a:t>
            </a:r>
            <a:r>
              <a:rPr lang="zh-CN" altLang="en-US" dirty="0"/>
              <a:t>触发器的对比</a:t>
            </a:r>
            <a:endParaRPr lang="en-US" altLang="zh-CN" dirty="0"/>
          </a:p>
          <a:p>
            <a:pPr marL="0" indent="0">
              <a:buNone/>
            </a:pPr>
            <a:endParaRPr lang="zh-CN" altLang="en-US" dirty="0"/>
          </a:p>
        </p:txBody>
      </p:sp>
      <p:sp>
        <p:nvSpPr>
          <p:cNvPr id="3" name="页脚占位符 2">
            <a:extLst>
              <a:ext uri="{FF2B5EF4-FFF2-40B4-BE49-F238E27FC236}">
                <a16:creationId xmlns:a16="http://schemas.microsoft.com/office/drawing/2014/main" xmlns="" id="{499854DE-6A33-442F-946F-AD8C86426154}"/>
              </a:ext>
            </a:extLst>
          </p:cNvPr>
          <p:cNvSpPr>
            <a:spLocks noGrp="1"/>
          </p:cNvSpPr>
          <p:nvPr>
            <p:ph type="ftr" sz="quarter" idx="11"/>
          </p:nvPr>
        </p:nvSpPr>
        <p:spPr/>
        <p:txBody>
          <a:bodyPr/>
          <a:lstStyle/>
          <a:p>
            <a:pPr>
              <a:defRPr/>
            </a:pPr>
            <a:r>
              <a:rPr lang="zh-CN" altLang="en-US"/>
              <a:t>实验五 双稳态触发器</a:t>
            </a:r>
            <a:endParaRPr lang="en-US" altLang="zh-CN"/>
          </a:p>
        </p:txBody>
      </p:sp>
      <p:sp>
        <p:nvSpPr>
          <p:cNvPr id="4" name="灯片编号占位符 3">
            <a:extLst>
              <a:ext uri="{FF2B5EF4-FFF2-40B4-BE49-F238E27FC236}">
                <a16:creationId xmlns:a16="http://schemas.microsoft.com/office/drawing/2014/main" xmlns="" id="{A3FC9013-6D1B-4FAE-BB05-CC7B9AD93712}"/>
              </a:ext>
            </a:extLst>
          </p:cNvPr>
          <p:cNvSpPr>
            <a:spLocks noGrp="1"/>
          </p:cNvSpPr>
          <p:nvPr>
            <p:ph type="sldNum" sz="quarter" idx="12"/>
          </p:nvPr>
        </p:nvSpPr>
        <p:spPr/>
        <p:txBody>
          <a:bodyPr/>
          <a:lstStyle/>
          <a:p>
            <a:fld id="{D2B35646-60B5-4062-A38B-DADF726BCA72}" type="slidenum">
              <a:rPr lang="en-US" altLang="zh-CN" smtClean="0"/>
              <a:pPr/>
              <a:t>6</a:t>
            </a:fld>
            <a:endParaRPr lang="en-US" altLang="zh-CN"/>
          </a:p>
        </p:txBody>
      </p:sp>
      <p:pic>
        <p:nvPicPr>
          <p:cNvPr id="6" name="图片 5">
            <a:extLst>
              <a:ext uri="{FF2B5EF4-FFF2-40B4-BE49-F238E27FC236}">
                <a16:creationId xmlns:a16="http://schemas.microsoft.com/office/drawing/2014/main" xmlns="" id="{836F9354-8C1A-400D-A12E-F7E5E2E4CA88}"/>
              </a:ext>
            </a:extLst>
          </p:cNvPr>
          <p:cNvPicPr>
            <a:picLocks noChangeAspect="1"/>
          </p:cNvPicPr>
          <p:nvPr/>
        </p:nvPicPr>
        <p:blipFill>
          <a:blip r:embed="rId2" cstate="print"/>
          <a:stretch>
            <a:fillRect/>
          </a:stretch>
        </p:blipFill>
        <p:spPr>
          <a:xfrm rot="5400000">
            <a:off x="3852638" y="1725278"/>
            <a:ext cx="2364698" cy="2266942"/>
          </a:xfrm>
          <a:prstGeom prst="rect">
            <a:avLst/>
          </a:prstGeom>
        </p:spPr>
      </p:pic>
      <p:pic>
        <p:nvPicPr>
          <p:cNvPr id="7" name="Picture 4">
            <a:extLst>
              <a:ext uri="{FF2B5EF4-FFF2-40B4-BE49-F238E27FC236}">
                <a16:creationId xmlns:a16="http://schemas.microsoft.com/office/drawing/2014/main" xmlns="" id="{2CC63E14-4DB5-4CD5-A698-4BADCBD17A7D}"/>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15405" b="17200"/>
          <a:stretch/>
        </p:blipFill>
        <p:spPr bwMode="auto">
          <a:xfrm>
            <a:off x="1143000" y="1816211"/>
            <a:ext cx="2301316" cy="2148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8" name="Group 134">
            <a:extLst>
              <a:ext uri="{FF2B5EF4-FFF2-40B4-BE49-F238E27FC236}">
                <a16:creationId xmlns:a16="http://schemas.microsoft.com/office/drawing/2014/main" xmlns="" id="{9C8F981F-1914-4DC2-8025-C33AF80E11B3}"/>
              </a:ext>
            </a:extLst>
          </p:cNvPr>
          <p:cNvGraphicFramePr>
            <a:graphicFrameLocks/>
          </p:cNvGraphicFramePr>
          <p:nvPr>
            <p:extLst>
              <p:ext uri="{D42A27DB-BD31-4B8C-83A1-F6EECF244321}">
                <p14:modId xmlns:p14="http://schemas.microsoft.com/office/powerpoint/2010/main" xmlns="" val="589051505"/>
              </p:ext>
            </p:extLst>
          </p:nvPr>
        </p:nvGraphicFramePr>
        <p:xfrm>
          <a:off x="1447800" y="4298663"/>
          <a:ext cx="1843089" cy="1721585"/>
        </p:xfrm>
        <a:graphic>
          <a:graphicData uri="http://schemas.openxmlformats.org/drawingml/2006/table">
            <a:tbl>
              <a:tblPr/>
              <a:tblGrid>
                <a:gridCol w="614363">
                  <a:extLst>
                    <a:ext uri="{9D8B030D-6E8A-4147-A177-3AD203B41FA5}">
                      <a16:colId xmlns:a16="http://schemas.microsoft.com/office/drawing/2014/main" xmlns="" val="2422005743"/>
                    </a:ext>
                  </a:extLst>
                </a:gridCol>
                <a:gridCol w="614363">
                  <a:extLst>
                    <a:ext uri="{9D8B030D-6E8A-4147-A177-3AD203B41FA5}">
                      <a16:colId xmlns:a16="http://schemas.microsoft.com/office/drawing/2014/main" xmlns="" val="449065061"/>
                    </a:ext>
                  </a:extLst>
                </a:gridCol>
                <a:gridCol w="614363">
                  <a:extLst>
                    <a:ext uri="{9D8B030D-6E8A-4147-A177-3AD203B41FA5}">
                      <a16:colId xmlns:a16="http://schemas.microsoft.com/office/drawing/2014/main" xmlns="" val="1500874440"/>
                    </a:ext>
                  </a:extLst>
                </a:gridCol>
              </a:tblGrid>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n+1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72015892"/>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保持</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09944048"/>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置位</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46258077"/>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复位</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24794824"/>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66170416"/>
                  </a:ext>
                </a:extLst>
              </a:tr>
            </a:tbl>
          </a:graphicData>
        </a:graphic>
      </p:graphicFrame>
      <p:graphicFrame>
        <p:nvGraphicFramePr>
          <p:cNvPr id="10" name="Group 134">
            <a:extLst>
              <a:ext uri="{FF2B5EF4-FFF2-40B4-BE49-F238E27FC236}">
                <a16:creationId xmlns:a16="http://schemas.microsoft.com/office/drawing/2014/main" xmlns="" id="{E44FCA93-D99C-43E4-92F9-75D6D61A56A6}"/>
              </a:ext>
            </a:extLst>
          </p:cNvPr>
          <p:cNvGraphicFramePr>
            <a:graphicFrameLocks/>
          </p:cNvGraphicFramePr>
          <p:nvPr>
            <p:extLst>
              <p:ext uri="{D42A27DB-BD31-4B8C-83A1-F6EECF244321}">
                <p14:modId xmlns:p14="http://schemas.microsoft.com/office/powerpoint/2010/main" xmlns="" val="1515821453"/>
              </p:ext>
            </p:extLst>
          </p:nvPr>
        </p:nvGraphicFramePr>
        <p:xfrm>
          <a:off x="4038600" y="4285963"/>
          <a:ext cx="1843089" cy="1721585"/>
        </p:xfrm>
        <a:graphic>
          <a:graphicData uri="http://schemas.openxmlformats.org/drawingml/2006/table">
            <a:tbl>
              <a:tblPr/>
              <a:tblGrid>
                <a:gridCol w="614363">
                  <a:extLst>
                    <a:ext uri="{9D8B030D-6E8A-4147-A177-3AD203B41FA5}">
                      <a16:colId xmlns:a16="http://schemas.microsoft.com/office/drawing/2014/main" xmlns="" val="2422005743"/>
                    </a:ext>
                  </a:extLst>
                </a:gridCol>
                <a:gridCol w="614363">
                  <a:extLst>
                    <a:ext uri="{9D8B030D-6E8A-4147-A177-3AD203B41FA5}">
                      <a16:colId xmlns:a16="http://schemas.microsoft.com/office/drawing/2014/main" xmlns="" val="449065061"/>
                    </a:ext>
                  </a:extLst>
                </a:gridCol>
                <a:gridCol w="614363">
                  <a:extLst>
                    <a:ext uri="{9D8B030D-6E8A-4147-A177-3AD203B41FA5}">
                      <a16:colId xmlns:a16="http://schemas.microsoft.com/office/drawing/2014/main" xmlns="" val="1500874440"/>
                    </a:ext>
                  </a:extLst>
                </a:gridCol>
              </a:tblGrid>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n+1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72015892"/>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保持</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09944048"/>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复位</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46258077"/>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置位</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24794824"/>
                  </a:ext>
                </a:extLst>
              </a:tr>
              <a:tr h="3443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66170416"/>
                  </a:ext>
                </a:extLst>
              </a:tr>
            </a:tbl>
          </a:graphicData>
        </a:graphic>
      </p:graphicFrame>
    </p:spTree>
    <p:extLst>
      <p:ext uri="{BB962C8B-B14F-4D97-AF65-F5344CB8AC3E}">
        <p14:creationId xmlns:p14="http://schemas.microsoft.com/office/powerpoint/2010/main" xmlns="" val="2445272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88ED8243-3451-4E9E-8624-74EC7D6E7239}"/>
              </a:ext>
            </a:extLst>
          </p:cNvPr>
          <p:cNvSpPr>
            <a:spLocks noGrp="1"/>
          </p:cNvSpPr>
          <p:nvPr>
            <p:ph/>
          </p:nvPr>
        </p:nvSpPr>
        <p:spPr>
          <a:xfrm>
            <a:off x="642254" y="1143001"/>
            <a:ext cx="4996546" cy="365126"/>
          </a:xfrm>
        </p:spPr>
        <p:txBody>
          <a:bodyPr>
            <a:normAutofit lnSpcReduction="10000"/>
          </a:bodyPr>
          <a:lstStyle/>
          <a:p>
            <a:r>
              <a:rPr lang="zh-CN" altLang="en-US" dirty="0"/>
              <a:t>消抖动作用</a:t>
            </a:r>
          </a:p>
        </p:txBody>
      </p:sp>
      <p:sp>
        <p:nvSpPr>
          <p:cNvPr id="3" name="页脚占位符 2">
            <a:extLst>
              <a:ext uri="{FF2B5EF4-FFF2-40B4-BE49-F238E27FC236}">
                <a16:creationId xmlns:a16="http://schemas.microsoft.com/office/drawing/2014/main" xmlns="" id="{82AAB67E-B2C1-4C0E-837E-B5B15BD0E27E}"/>
              </a:ext>
            </a:extLst>
          </p:cNvPr>
          <p:cNvSpPr>
            <a:spLocks noGrp="1"/>
          </p:cNvSpPr>
          <p:nvPr>
            <p:ph type="ftr" sz="quarter" idx="11"/>
          </p:nvPr>
        </p:nvSpPr>
        <p:spPr/>
        <p:txBody>
          <a:bodyPr/>
          <a:lstStyle/>
          <a:p>
            <a:pPr>
              <a:defRPr/>
            </a:pPr>
            <a:r>
              <a:rPr lang="zh-CN" altLang="en-US"/>
              <a:t>实验五 双稳态触发器</a:t>
            </a:r>
            <a:endParaRPr lang="en-US" altLang="zh-CN"/>
          </a:p>
        </p:txBody>
      </p:sp>
      <p:sp>
        <p:nvSpPr>
          <p:cNvPr id="4" name="灯片编号占位符 3">
            <a:extLst>
              <a:ext uri="{FF2B5EF4-FFF2-40B4-BE49-F238E27FC236}">
                <a16:creationId xmlns:a16="http://schemas.microsoft.com/office/drawing/2014/main" xmlns="" id="{B560BBDD-EBDA-4C09-B3AD-0E442BFC54DB}"/>
              </a:ext>
            </a:extLst>
          </p:cNvPr>
          <p:cNvSpPr>
            <a:spLocks noGrp="1"/>
          </p:cNvSpPr>
          <p:nvPr>
            <p:ph type="sldNum" sz="quarter" idx="12"/>
          </p:nvPr>
        </p:nvSpPr>
        <p:spPr/>
        <p:txBody>
          <a:bodyPr/>
          <a:lstStyle/>
          <a:p>
            <a:fld id="{D2B35646-60B5-4062-A38B-DADF726BCA72}" type="slidenum">
              <a:rPr lang="en-US" altLang="zh-CN" smtClean="0"/>
              <a:pPr/>
              <a:t>7</a:t>
            </a:fld>
            <a:endParaRPr lang="en-US" altLang="zh-CN"/>
          </a:p>
        </p:txBody>
      </p:sp>
      <p:pic>
        <p:nvPicPr>
          <p:cNvPr id="6" name="图片 5">
            <a:extLst>
              <a:ext uri="{FF2B5EF4-FFF2-40B4-BE49-F238E27FC236}">
                <a16:creationId xmlns:a16="http://schemas.microsoft.com/office/drawing/2014/main" xmlns="" id="{549A3056-344F-458C-BC3C-72BB6B1A30E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199" y="1905000"/>
            <a:ext cx="4046473" cy="2971800"/>
          </a:xfrm>
          <a:prstGeom prst="rect">
            <a:avLst/>
          </a:prstGeom>
        </p:spPr>
      </p:pic>
      <p:sp>
        <p:nvSpPr>
          <p:cNvPr id="5" name="矩形 4">
            <a:extLst>
              <a:ext uri="{FF2B5EF4-FFF2-40B4-BE49-F238E27FC236}">
                <a16:creationId xmlns:a16="http://schemas.microsoft.com/office/drawing/2014/main" xmlns="" id="{E6CF5B2F-5054-479B-984D-BE454C7DF7EF}"/>
              </a:ext>
            </a:extLst>
          </p:cNvPr>
          <p:cNvSpPr/>
          <p:nvPr/>
        </p:nvSpPr>
        <p:spPr>
          <a:xfrm>
            <a:off x="4659380" y="2057400"/>
            <a:ext cx="3733800" cy="2862322"/>
          </a:xfrm>
          <a:prstGeom prst="rect">
            <a:avLst/>
          </a:prstGeom>
        </p:spPr>
        <p:txBody>
          <a:bodyPr wrap="squar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在按压按键时，由于机械开关的接触抖动，往往在几十毫秒内电压会出现多次抖动，相当于连续出现了几个脉冲信号。显然，用这样的开关产生的信号直接作为电路的驱动信号可能导致电路产生错误动作，这在有些情况下是绝对不允许的。为了消除开关的接触抖动，可在机械开关与被驱动电路间接的接入一个基本</a:t>
            </a:r>
            <a:r>
              <a:rPr lang="en-US" altLang="zh-CN" dirty="0">
                <a:solidFill>
                  <a:srgbClr val="333333"/>
                </a:solidFill>
                <a:latin typeface="Microsoft YaHei" panose="020B0503020204020204" pitchFamily="34" charset="-122"/>
                <a:ea typeface="Microsoft YaHei" panose="020B0503020204020204" pitchFamily="34" charset="-122"/>
              </a:rPr>
              <a:t>RS</a:t>
            </a:r>
            <a:r>
              <a:rPr lang="zh-CN" altLang="en-US" dirty="0">
                <a:solidFill>
                  <a:srgbClr val="333333"/>
                </a:solidFill>
                <a:latin typeface="Microsoft YaHei" panose="020B0503020204020204" pitchFamily="34" charset="-122"/>
                <a:ea typeface="Microsoft YaHei" panose="020B0503020204020204" pitchFamily="34" charset="-122"/>
              </a:rPr>
              <a:t>触发器，</a:t>
            </a:r>
            <a:endParaRPr lang="zh-CN" altLang="en-US" dirty="0"/>
          </a:p>
        </p:txBody>
      </p:sp>
    </p:spTree>
    <p:extLst>
      <p:ext uri="{BB962C8B-B14F-4D97-AF65-F5344CB8AC3E}">
        <p14:creationId xmlns:p14="http://schemas.microsoft.com/office/powerpoint/2010/main" xmlns="" val="172002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838200" y="923925"/>
            <a:ext cx="72882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时钟型</a:t>
            </a:r>
            <a:r>
              <a:rPr lang="en-US" altLang="zh-CN"/>
              <a:t>RS</a:t>
            </a:r>
            <a:r>
              <a:rPr lang="zh-CN" altLang="en-US"/>
              <a:t>触发器的电路图和其触发翻转时序图如图</a:t>
            </a:r>
            <a:r>
              <a:rPr lang="en-US" altLang="zh-CN"/>
              <a:t>5-2</a:t>
            </a:r>
            <a:r>
              <a:rPr lang="zh-CN" altLang="en-US"/>
              <a:t>所示。</a:t>
            </a:r>
          </a:p>
        </p:txBody>
      </p:sp>
      <p:pic>
        <p:nvPicPr>
          <p:cNvPr id="6147" name="Picture 5" descr="时钟型"/>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600200"/>
            <a:ext cx="6248400" cy="351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8" name="Text Box 6"/>
          <p:cNvSpPr txBox="1">
            <a:spLocks noChangeArrowheads="1"/>
          </p:cNvSpPr>
          <p:nvPr/>
        </p:nvSpPr>
        <p:spPr bwMode="auto">
          <a:xfrm>
            <a:off x="2538413" y="5334000"/>
            <a:ext cx="3886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图</a:t>
            </a:r>
            <a:r>
              <a:rPr lang="en-US" altLang="zh-CN"/>
              <a:t>5-2    </a:t>
            </a:r>
            <a:r>
              <a:rPr lang="zh-CN" altLang="en-US"/>
              <a:t>时钟型</a:t>
            </a:r>
            <a:r>
              <a:rPr lang="en-US" altLang="zh-CN"/>
              <a:t>RS</a:t>
            </a:r>
            <a:r>
              <a:rPr lang="zh-CN" altLang="en-US"/>
              <a:t>触发器</a:t>
            </a:r>
          </a:p>
        </p:txBody>
      </p:sp>
      <p:sp>
        <p:nvSpPr>
          <p:cNvPr id="2" name="页脚占位符 1"/>
          <p:cNvSpPr>
            <a:spLocks noGrp="1"/>
          </p:cNvSpPr>
          <p:nvPr>
            <p:ph type="ftr" sz="quarter" idx="11"/>
          </p:nvPr>
        </p:nvSpPr>
        <p:spPr/>
        <p:txBody>
          <a:bodyPr/>
          <a:lstStyle/>
          <a:p>
            <a:pPr>
              <a:defRPr/>
            </a:pPr>
            <a:r>
              <a:rPr lang="zh-CN" altLang="en-US"/>
              <a:t>实验五 双稳态触发器</a:t>
            </a:r>
            <a:endParaRPr lang="en-US" altLang="zh-CN"/>
          </a:p>
        </p:txBody>
      </p:sp>
      <p:sp>
        <p:nvSpPr>
          <p:cNvPr id="3" name="灯片编号占位符 2"/>
          <p:cNvSpPr>
            <a:spLocks noGrp="1"/>
          </p:cNvSpPr>
          <p:nvPr>
            <p:ph type="sldNum" sz="quarter" idx="12"/>
          </p:nvPr>
        </p:nvSpPr>
        <p:spPr/>
        <p:txBody>
          <a:bodyPr/>
          <a:lstStyle/>
          <a:p>
            <a:fld id="{16C91165-77CD-44FD-A680-25CE3BA877DA}" type="slidenum">
              <a:rPr lang="en-US" altLang="zh-CN" smtClean="0"/>
              <a:pPr/>
              <a:t>8</a:t>
            </a:fld>
            <a:endParaRPr lang="en-US" altLang="zh-CN"/>
          </a:p>
        </p:txBody>
      </p:sp>
      <p:sp>
        <p:nvSpPr>
          <p:cNvPr id="7" name="矩形 6"/>
          <p:cNvSpPr/>
          <p:nvPr/>
        </p:nvSpPr>
        <p:spPr>
          <a:xfrm>
            <a:off x="7696200" y="697468"/>
            <a:ext cx="1579278" cy="369332"/>
          </a:xfrm>
          <a:prstGeom prst="rect">
            <a:avLst/>
          </a:prstGeom>
        </p:spPr>
        <p:txBody>
          <a:bodyPr wrap="none">
            <a:spAutoFit/>
          </a:bodyPr>
          <a:lstStyle/>
          <a:p>
            <a:pPr eaLnBrk="1" hangingPunct="1">
              <a:spcBef>
                <a:spcPct val="50000"/>
              </a:spcBef>
              <a:defRPr/>
            </a:pPr>
            <a:r>
              <a:rPr lang="zh-CN" altLang="en-US" b="1" dirty="0"/>
              <a:t>（实验原理）</a:t>
            </a:r>
          </a:p>
        </p:txBody>
      </p:sp>
      <p:pic>
        <p:nvPicPr>
          <p:cNvPr id="4" name="图片 3"/>
          <p:cNvPicPr>
            <a:picLocks noChangeAspect="1"/>
          </p:cNvPicPr>
          <p:nvPr/>
        </p:nvPicPr>
        <p:blipFill>
          <a:blip r:embed="rId3"/>
          <a:stretch>
            <a:fillRect/>
          </a:stretch>
        </p:blipFill>
        <p:spPr>
          <a:xfrm>
            <a:off x="2286000" y="4664869"/>
            <a:ext cx="3705225" cy="5619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58B4E8A-8DB0-4537-B81D-FEAF4F2077A0}"/>
              </a:ext>
            </a:extLst>
          </p:cNvPr>
          <p:cNvSpPr>
            <a:spLocks noGrp="1"/>
          </p:cNvSpPr>
          <p:nvPr>
            <p:ph idx="1"/>
          </p:nvPr>
        </p:nvSpPr>
        <p:spPr>
          <a:xfrm>
            <a:off x="800099" y="1295400"/>
            <a:ext cx="7543801" cy="4023360"/>
          </a:xfrm>
        </p:spPr>
        <p:txBody>
          <a:bodyPr/>
          <a:lstStyle/>
          <a:p>
            <a:r>
              <a:rPr lang="zh-CN" altLang="en-US" dirty="0"/>
              <a:t>主从</a:t>
            </a:r>
            <a:r>
              <a:rPr lang="en-US" altLang="zh-CN" dirty="0"/>
              <a:t>RS</a:t>
            </a:r>
            <a:r>
              <a:rPr lang="zh-CN" altLang="en-US" dirty="0"/>
              <a:t>触发器</a:t>
            </a:r>
          </a:p>
        </p:txBody>
      </p:sp>
      <p:sp>
        <p:nvSpPr>
          <p:cNvPr id="4" name="页脚占位符 3">
            <a:extLst>
              <a:ext uri="{FF2B5EF4-FFF2-40B4-BE49-F238E27FC236}">
                <a16:creationId xmlns:a16="http://schemas.microsoft.com/office/drawing/2014/main" xmlns="" id="{76DCDAE2-2688-4A47-BB9F-DAF882BBE678}"/>
              </a:ext>
            </a:extLst>
          </p:cNvPr>
          <p:cNvSpPr>
            <a:spLocks noGrp="1"/>
          </p:cNvSpPr>
          <p:nvPr>
            <p:ph type="ftr" sz="quarter" idx="11"/>
          </p:nvPr>
        </p:nvSpPr>
        <p:spPr/>
        <p:txBody>
          <a:bodyPr/>
          <a:lstStyle/>
          <a:p>
            <a:pPr>
              <a:defRPr/>
            </a:pPr>
            <a:r>
              <a:rPr lang="zh-CN" altLang="en-US"/>
              <a:t>实验五 双稳态触发器</a:t>
            </a:r>
            <a:endParaRPr lang="en-US" altLang="zh-CN" dirty="0"/>
          </a:p>
        </p:txBody>
      </p:sp>
      <p:sp>
        <p:nvSpPr>
          <p:cNvPr id="5" name="灯片编号占位符 4">
            <a:extLst>
              <a:ext uri="{FF2B5EF4-FFF2-40B4-BE49-F238E27FC236}">
                <a16:creationId xmlns:a16="http://schemas.microsoft.com/office/drawing/2014/main" xmlns="" id="{80059761-C370-4B5E-9DAC-BF858C838F46}"/>
              </a:ext>
            </a:extLst>
          </p:cNvPr>
          <p:cNvSpPr>
            <a:spLocks noGrp="1"/>
          </p:cNvSpPr>
          <p:nvPr>
            <p:ph type="sldNum" sz="quarter" idx="12"/>
          </p:nvPr>
        </p:nvSpPr>
        <p:spPr/>
        <p:txBody>
          <a:bodyPr/>
          <a:lstStyle/>
          <a:p>
            <a:fld id="{16C91165-77CD-44FD-A680-25CE3BA877DA}" type="slidenum">
              <a:rPr lang="en-US" altLang="zh-CN" smtClean="0"/>
              <a:pPr/>
              <a:t>9</a:t>
            </a:fld>
            <a:endParaRPr lang="en-US" altLang="zh-CN"/>
          </a:p>
        </p:txBody>
      </p:sp>
      <p:pic>
        <p:nvPicPr>
          <p:cNvPr id="6" name="图片 5">
            <a:extLst>
              <a:ext uri="{FF2B5EF4-FFF2-40B4-BE49-F238E27FC236}">
                <a16:creationId xmlns:a16="http://schemas.microsoft.com/office/drawing/2014/main" xmlns="" id="{C7C47C51-C8D2-4C78-958C-49E8564C9A2F}"/>
              </a:ext>
            </a:extLst>
          </p:cNvPr>
          <p:cNvPicPr>
            <a:picLocks noChangeAspect="1"/>
          </p:cNvPicPr>
          <p:nvPr/>
        </p:nvPicPr>
        <p:blipFill>
          <a:blip r:embed="rId2"/>
          <a:stretch>
            <a:fillRect/>
          </a:stretch>
        </p:blipFill>
        <p:spPr>
          <a:xfrm>
            <a:off x="533400" y="1981200"/>
            <a:ext cx="3738049" cy="4023360"/>
          </a:xfrm>
          <a:prstGeom prst="rect">
            <a:avLst/>
          </a:prstGeom>
        </p:spPr>
      </p:pic>
    </p:spTree>
    <p:extLst>
      <p:ext uri="{BB962C8B-B14F-4D97-AF65-F5344CB8AC3E}">
        <p14:creationId xmlns:p14="http://schemas.microsoft.com/office/powerpoint/2010/main" xmlns="" val="2223509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2435</TotalTime>
  <Words>1154</Words>
  <Application>Microsoft Office PowerPoint</Application>
  <PresentationFormat>全屏显示(4:3)</PresentationFormat>
  <Paragraphs>228</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回顾</vt:lpstr>
      <vt:lpstr>Equation</vt:lpstr>
      <vt:lpstr>概述</vt:lpstr>
      <vt:lpstr>概述</vt:lpstr>
      <vt:lpstr>幻灯片 3</vt:lpstr>
      <vt:lpstr>本次实验内容主要包括RS触发器、JK触发器和D触发器。</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TJCU</dc:creator>
  <cp:lastModifiedBy>NK</cp:lastModifiedBy>
  <cp:revision>168</cp:revision>
  <cp:lastPrinted>1601-01-01T00:00:00Z</cp:lastPrinted>
  <dcterms:created xsi:type="dcterms:W3CDTF">1601-01-01T00:00:00Z</dcterms:created>
  <dcterms:modified xsi:type="dcterms:W3CDTF">2021-11-08T01:10:48Z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