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F8D86-D5E9-4DE5-8A24-228823715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444F59-52F0-4580-9826-D275D7FE4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A991B-7629-405A-9145-EF246FA1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A31A2-E69A-4C7D-B26E-4DE26EF4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CA285-20AC-4286-809D-0436D6E6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0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D6321-4CDE-4C99-A01D-81226736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7FAF6-77D2-40F7-90EE-DA6A2A49D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04157-9DDB-4737-B494-18F3D1C7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C3A32-FE38-4747-AA2B-2E189AF3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01509-C048-463A-9C79-44BA30F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69065-742B-4114-8C2E-D526F21E4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C4A250-649A-4946-AC87-32AAEE1D8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EB20E-4B09-43E3-BADF-F123F21D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5D2AC-73C2-4286-B2C6-A870518B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5D8AE-7117-4DCE-A6B9-AF9A4D91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8E843-75A1-4938-9AB9-30576CA0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40B5D-BD03-4467-9248-3B12F43E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1D8C4-D228-4981-A388-1B107982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CC039-BDDF-47D1-981C-A3FB912A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57396-FCB1-4AD2-B6D2-D57B468D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B68EE-87F3-4344-A3B1-A96515C3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56E07-0473-43E8-B227-990A78C1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3C982-E3BA-4906-B807-DAD00E44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25CD0-ED25-40C4-834E-F59EABE8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48934-CC2A-4DC0-AF94-AE18E20D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191C-4761-44FE-BC79-7EA34EE9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720D1-625E-4070-A84F-A5D0B8F29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15C1D-60B9-404F-91E8-F6CE2A719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92EEA-EC6E-45D7-A42A-3DB98738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E6BE3-2FC7-42BA-8935-E7438A58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C8A90-5BD3-413C-9840-EBAE17D5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3FFD-3DC0-4C5B-BA72-9A40B3DE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160C5-A5E1-4239-9F43-37FB561D9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5DEF6-DE33-40F5-9400-A2ECAE39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CCD9D5-28E3-4995-8C00-CD39D2C55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5CCA33-736A-43B9-AABD-0DD74DF94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0FFB4F-FF54-477E-8A50-C1E37F7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012533-49DB-4E9F-843F-14D4419C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68183-9F36-44C3-9460-9EC47F59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2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6EC54-1E9F-4164-BF91-FF3919A3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CEF8CC-EFFC-40EC-B263-D3EC1EBE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4C40B7-BDC8-4CF2-9AF4-2D28C574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B81E8-E8E4-478E-839C-CD2F79E2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8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F1E376-B4A8-44BB-87A6-2BE8E38F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98108A-43AC-4BB4-8033-F24F3282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1B7EF2-180B-4D59-B59F-EE327522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0102F-0812-480F-90E2-0E1814B0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98244-5B43-4052-B0C9-3EA6DC60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17DA54-E87E-4B1F-B944-E248BF52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46828-3B69-4646-A882-F8F3BCD0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89719-D6AF-497D-B781-F012F6E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D9560-A68C-4108-957B-2D7C7FEB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7BAC1-0668-40D0-BCA1-DB611A70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4C2ECF-80F4-4975-98B8-36CBB317C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431990-267D-47BC-A75C-8C21AB54B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6F28F-67A3-4729-BC68-0A6362D6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1B283-2BC8-4F31-8E49-DEB96A65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70133-1DDC-40AD-8A53-A3D29211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D87987-1252-4618-ABC2-4FF63016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E0937-46CA-4F84-8638-E9B0BA36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9DF02-4185-481C-A18B-85D97B5EA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7F74-6930-486D-BC3F-EA82E211CF6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EF172-BBB7-4B22-A4BD-BDDD1CB3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78469-7CFD-4142-9832-D1EACCE2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71D2-7CC4-48CF-B3E5-C756402FD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>
            <a:extLst>
              <a:ext uri="{FF2B5EF4-FFF2-40B4-BE49-F238E27FC236}">
                <a16:creationId xmlns:a16="http://schemas.microsoft.com/office/drawing/2014/main" id="{B7328944-99F0-4C35-ADEC-399E7B0CA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1" y="268288"/>
            <a:ext cx="7369175" cy="836612"/>
          </a:xfrm>
        </p:spPr>
        <p:txBody>
          <a:bodyPr/>
          <a:lstStyle/>
          <a:p>
            <a:pPr algn="ctr"/>
            <a:r>
              <a:rPr lang="zh-CN" altLang="en-US"/>
              <a:t>实验一</a:t>
            </a:r>
          </a:p>
        </p:txBody>
      </p:sp>
      <p:sp>
        <p:nvSpPr>
          <p:cNvPr id="113666" name="内容占位符 2">
            <a:extLst>
              <a:ext uri="{FF2B5EF4-FFF2-40B4-BE49-F238E27FC236}">
                <a16:creationId xmlns:a16="http://schemas.microsoft.com/office/drawing/2014/main" id="{8875018D-98D0-4E9F-AF74-5C94BC5B1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1" y="1504951"/>
            <a:ext cx="7369175" cy="45704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题目：</a:t>
            </a:r>
            <a:endParaRPr lang="en-US" altLang="zh-CN" dirty="0"/>
          </a:p>
          <a:p>
            <a:pPr>
              <a:buFontTx/>
              <a:buNone/>
            </a:pPr>
            <a:r>
              <a:rPr lang="zh-CN" altLang="en-US" sz="2400" dirty="0"/>
              <a:t>对数列</a:t>
            </a:r>
            <a:r>
              <a:rPr lang="en-US" altLang="zh-CN" sz="2400" dirty="0"/>
              <a:t>X={12</a:t>
            </a:r>
            <a:r>
              <a:rPr lang="zh-CN" altLang="en-US" sz="2400" dirty="0"/>
              <a:t>，</a:t>
            </a:r>
            <a:r>
              <a:rPr lang="en-US" altLang="zh-CN" sz="2400" dirty="0"/>
              <a:t>61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30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60</a:t>
            </a:r>
            <a:r>
              <a:rPr lang="zh-CN" altLang="en-US" sz="2400" dirty="0"/>
              <a:t>，</a:t>
            </a:r>
            <a:r>
              <a:rPr lang="en-US" altLang="zh-CN" sz="2400" dirty="0"/>
              <a:t>61</a:t>
            </a:r>
            <a:r>
              <a:rPr lang="zh-CN" altLang="en-US" sz="2400" dirty="0"/>
              <a:t>，</a:t>
            </a:r>
            <a:r>
              <a:rPr lang="en-US" altLang="zh-CN" sz="2400" dirty="0"/>
              <a:t>30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61}</a:t>
            </a:r>
            <a:r>
              <a:rPr lang="zh-CN" altLang="en-US" sz="2400" dirty="0"/>
              <a:t>，使用快速排序分别对奇数和偶数进行非降序排序，在</a:t>
            </a:r>
            <a:r>
              <a:rPr lang="zh-CN" altLang="en-US" sz="2400"/>
              <a:t>不使用新数组的</a:t>
            </a:r>
            <a:r>
              <a:rPr lang="zh-CN" altLang="en-US" sz="2400" dirty="0"/>
              <a:t>前提下，奇数全部置于数组头部，偶数全部置于数组尾部。</a:t>
            </a:r>
            <a:endParaRPr lang="en-US" altLang="zh-CN" sz="2400" dirty="0"/>
          </a:p>
          <a:p>
            <a:pPr>
              <a:buFontTx/>
              <a:buNone/>
            </a:pPr>
            <a:r>
              <a:rPr lang="zh-CN" altLang="en-US" sz="2400" dirty="0"/>
              <a:t>例如数组</a:t>
            </a:r>
            <a:r>
              <a:rPr lang="en-US" altLang="zh-CN" sz="2400" dirty="0"/>
              <a:t>X</a:t>
            </a:r>
            <a:r>
              <a:rPr lang="zh-CN" altLang="en-US" sz="2400" dirty="0"/>
              <a:t>的排序后结果为</a:t>
            </a:r>
            <a:r>
              <a:rPr lang="en-US" altLang="zh-CN" sz="2400" dirty="0"/>
              <a:t>{5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61</a:t>
            </a:r>
            <a:r>
              <a:rPr lang="zh-CN" altLang="en-US" sz="2400" dirty="0"/>
              <a:t>，</a:t>
            </a:r>
            <a:r>
              <a:rPr lang="en-US" altLang="zh-CN" sz="2400" dirty="0"/>
              <a:t>61</a:t>
            </a:r>
            <a:r>
              <a:rPr lang="zh-CN" altLang="en-US" sz="2400" dirty="0"/>
              <a:t>，</a:t>
            </a:r>
            <a:r>
              <a:rPr lang="en-US" altLang="zh-CN" sz="2400" dirty="0"/>
              <a:t>61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30</a:t>
            </a:r>
            <a:r>
              <a:rPr lang="zh-CN" altLang="en-US" sz="2400" dirty="0"/>
              <a:t>，</a:t>
            </a:r>
            <a:r>
              <a:rPr lang="en-US" altLang="zh-CN" sz="2400" dirty="0"/>
              <a:t>30</a:t>
            </a:r>
            <a:r>
              <a:rPr lang="zh-CN" altLang="en-US" sz="2400" dirty="0"/>
              <a:t>，</a:t>
            </a:r>
            <a:r>
              <a:rPr lang="en-US" altLang="zh-CN" sz="2400" dirty="0"/>
              <a:t>60}</a:t>
            </a:r>
          </a:p>
          <a:p>
            <a:pPr>
              <a:buFontTx/>
              <a:buNone/>
            </a:pPr>
            <a:endParaRPr lang="en-US" altLang="zh-CN" sz="2400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给出算法设计思想并用</a:t>
            </a:r>
            <a:r>
              <a:rPr lang="en-US" altLang="zh-CN" sz="2400" dirty="0"/>
              <a:t>C++</a:t>
            </a:r>
            <a:r>
              <a:rPr lang="zh-CN" altLang="en-US" sz="2400" dirty="0"/>
              <a:t>实现；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分析你所设计算法的时间复杂度和空间复杂度。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自学快速排序算法</a:t>
            </a:r>
            <a:endParaRPr lang="en-US" altLang="zh-CN" sz="2400" dirty="0"/>
          </a:p>
        </p:txBody>
      </p:sp>
      <p:sp>
        <p:nvSpPr>
          <p:cNvPr id="113667" name="灯片编号占位符 3">
            <a:extLst>
              <a:ext uri="{FF2B5EF4-FFF2-40B4-BE49-F238E27FC236}">
                <a16:creationId xmlns:a16="http://schemas.microsoft.com/office/drawing/2014/main" id="{B0C3D66C-EB5D-44D2-A339-4AA84AF22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F4F054-6A53-4FAA-B0FA-A682011725D0}" type="slidenum">
              <a:rPr lang="en-US" altLang="en-US" sz="900" b="0">
                <a:solidFill>
                  <a:srgbClr val="4B4B4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 b="0">
              <a:solidFill>
                <a:srgbClr val="4B4B4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3668" name="图片 2">
            <a:extLst>
              <a:ext uri="{FF2B5EF4-FFF2-40B4-BE49-F238E27FC236}">
                <a16:creationId xmlns:a16="http://schemas.microsoft.com/office/drawing/2014/main" id="{461CA1D2-2ACC-4844-83DB-9829C368F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6129338"/>
            <a:ext cx="7286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9" name="文本框 3">
            <a:extLst>
              <a:ext uri="{FF2B5EF4-FFF2-40B4-BE49-F238E27FC236}">
                <a16:creationId xmlns:a16="http://schemas.microsoft.com/office/drawing/2014/main" id="{6750B30C-181A-41C5-BB02-7B096B74A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08726"/>
            <a:ext cx="144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宋体" panose="02010600030101010101" pitchFamily="2" charset="-122"/>
              </a:rPr>
              <a:t>计算机学院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1711B79-23F5-4F77-8F45-A70301678613}"/>
              </a:ext>
            </a:extLst>
          </p:cNvPr>
          <p:cNvCxnSpPr/>
          <p:nvPr/>
        </p:nvCxnSpPr>
        <p:spPr bwMode="auto">
          <a:xfrm>
            <a:off x="1524000" y="1449388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实验一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张 明伟</dc:creator>
  <cp:lastModifiedBy>张 明伟</cp:lastModifiedBy>
  <cp:revision>2</cp:revision>
  <dcterms:created xsi:type="dcterms:W3CDTF">2022-09-17T12:24:30Z</dcterms:created>
  <dcterms:modified xsi:type="dcterms:W3CDTF">2022-09-20T01:42:33Z</dcterms:modified>
</cp:coreProperties>
</file>