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BA38-30DC-4ABE-8AA2-C87FDD390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8968-63C4-46A4-A518-FFBB14C2EB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05868" y="272955"/>
            <a:ext cx="3580263" cy="739468"/>
          </a:xfrm>
        </p:spPr>
        <p:txBody>
          <a:bodyPr>
            <a:normAutofit fontScale="90000"/>
          </a:bodyPr>
          <a:lstStyle/>
          <a:p>
            <a:r>
              <a:rPr lang="zh-CN" altLang="en-US" sz="4800" dirty="0"/>
              <a:t>实验三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7511" y="1543346"/>
            <a:ext cx="10396975" cy="32289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实验内容：</a:t>
            </a:r>
            <a:endParaRPr lang="en-US" altLang="zh-CN" sz="20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    </a:t>
            </a:r>
            <a:r>
              <a:rPr lang="zh-CN" altLang="en-US" sz="2000" dirty="0">
                <a:latin typeface="+mj-ea"/>
                <a:ea typeface="+mj-ea"/>
              </a:rPr>
              <a:t>使用数组实现栈的出栈、入栈、获取栈顶元素、判断空栈四个方法。并使用该栈进行表达式运算。 表达式包含“</a:t>
            </a:r>
            <a:r>
              <a:rPr lang="en-US" altLang="zh-CN" sz="2000" dirty="0">
                <a:latin typeface="+mj-ea"/>
                <a:ea typeface="+mj-ea"/>
              </a:rPr>
              <a:t>+</a:t>
            </a:r>
            <a:r>
              <a:rPr lang="zh-CN" altLang="en-US" sz="2000" dirty="0">
                <a:latin typeface="+mj-ea"/>
                <a:ea typeface="+mj-ea"/>
              </a:rPr>
              <a:t>”、“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zh-CN" altLang="en-US" sz="2000" dirty="0">
                <a:latin typeface="+mj-ea"/>
                <a:ea typeface="+mj-ea"/>
              </a:rPr>
              <a:t>”、“</a:t>
            </a:r>
            <a:r>
              <a:rPr lang="en-US" altLang="zh-CN" sz="2000" dirty="0">
                <a:latin typeface="+mj-ea"/>
                <a:ea typeface="+mj-ea"/>
              </a:rPr>
              <a:t>*</a:t>
            </a:r>
            <a:r>
              <a:rPr lang="zh-CN" altLang="en-US" sz="2000" dirty="0">
                <a:latin typeface="+mj-ea"/>
                <a:ea typeface="+mj-ea"/>
              </a:rPr>
              <a:t>”、“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”、“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zh-CN" altLang="en-US" sz="2000" dirty="0">
                <a:latin typeface="+mj-ea"/>
                <a:ea typeface="+mj-ea"/>
              </a:rPr>
              <a:t>”、“</a:t>
            </a:r>
            <a:r>
              <a:rPr lang="en-US" altLang="zh-CN" sz="2000" dirty="0">
                <a:latin typeface="+mj-ea"/>
                <a:ea typeface="+mj-ea"/>
              </a:rPr>
              <a:t>)</a:t>
            </a:r>
            <a:r>
              <a:rPr lang="zh-CN" altLang="en-US" sz="2000" dirty="0">
                <a:latin typeface="+mj-ea"/>
                <a:ea typeface="+mj-ea"/>
              </a:rPr>
              <a:t>”和数字的字符串，输出该表达式运算结果。</a:t>
            </a:r>
            <a:endParaRPr lang="en-US" altLang="zh-CN" sz="20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输入：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en-US" altLang="zh-CN" sz="2000" dirty="0">
                <a:latin typeface="+mj-ea"/>
                <a:ea typeface="+mj-ea"/>
                <a:sym typeface="Wingdings" panose="05000000000000000000" pitchFamily="2" charset="2"/>
              </a:rPr>
              <a:t>(1+2)*3-5)/2</a:t>
            </a:r>
            <a:endParaRPr lang="en-US" altLang="zh-CN" sz="20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  <a:sym typeface="Wingdings" panose="05000000000000000000" pitchFamily="2" charset="2"/>
              </a:rPr>
              <a:t>输出： </a:t>
            </a:r>
            <a:r>
              <a:rPr lang="en-US" altLang="zh-CN" sz="2000" dirty="0">
                <a:latin typeface="+mj-ea"/>
                <a:ea typeface="+mj-ea"/>
                <a:sym typeface="Wingdings" panose="05000000000000000000" pitchFamily="2" charset="2"/>
              </a:rPr>
              <a:t>2</a:t>
            </a:r>
            <a:endParaRPr lang="en-US" altLang="zh-CN" sz="20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zh-CN" altLang="zh-CN" sz="2000" dirty="0">
              <a:latin typeface="+mj-ea"/>
              <a:ea typeface="+mj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97511" y="4930977"/>
            <a:ext cx="10475340" cy="1927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实验要求：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      不能使用调用外部库实现栈。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zh-CN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实验三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张 明伟</dc:creator>
  <cp:lastModifiedBy>王玮</cp:lastModifiedBy>
  <cp:revision>3</cp:revision>
  <dcterms:created xsi:type="dcterms:W3CDTF">2022-10-18T02:08:29Z</dcterms:created>
  <dcterms:modified xsi:type="dcterms:W3CDTF">2022-10-18T02:08:29Z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7868084827AE28529D0A4E6314ED5D1B</vt:lpwstr>
  </property>
  <property fmtid="{D5CDD505-2E9C-101B-9397-08002B2CF9AE}" pid="3" name="KSOProductBuildVer">
    <vt:lpwstr>2052-4.6.1.7467</vt:lpwstr>
  </property>
</Properties>
</file>