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843" autoAdjust="0"/>
  </p:normalViewPr>
  <p:slideViewPr>
    <p:cSldViewPr snapToGrid="0" snapToObjects="1">
      <p:cViewPr>
        <p:scale>
          <a:sx n="150" d="100"/>
          <a:sy n="150" d="100"/>
        </p:scale>
        <p:origin x="-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0436" y="1335098"/>
            <a:ext cx="1090629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实验内容：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自行输入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kumimoji="1"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无序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，要求均带有头结点，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1"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单链表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形式存储，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1"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kumimoji="1"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链表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形式存储。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在自身基础上分别就地逆置，要求不占用额外的存储空间；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链表中节点值与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链表中节点值相同的结点；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找到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链表经过（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）操作后的倒数第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个结点，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要求手动输入。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9587" y="5967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实验二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10436" y="3875250"/>
            <a:ext cx="3762568" cy="182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实验要求：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实验顺序不能颠倒；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每一小问完成后输出结果；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分析时、空复杂度分析。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211" y="1080599"/>
            <a:ext cx="10906298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实验内容：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给定无序单链表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-&gt;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4 -&gt; 1 -&gt; -9 -&gt; 13 -&gt; 10 -&gt; 9 -&gt; -1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无序循环链表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5 -&gt; 13 -&gt; 19 -&gt; 0 -&gt; 9 -&gt; 1 -&gt; 17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自身基础上分别就地逆置：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A’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-1 -&gt; 9 -&gt; 10 -&gt; 13 -&gt; -9 -&gt; 1 -&gt; 4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B’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-&gt;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17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-&gt; 1 -&gt; 9 -&gt; 0 -&gt; 19 -&gt; 13 -&gt; 5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链表中所有在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链表中出现的结点：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结果：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-&gt;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-1 -&gt; 10 -&gt; -9 -&gt; 4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找到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链表中倒数第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个结点，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结果：倒数第二个结点值为 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-9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9587" y="5967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案例</a:t>
            </a:r>
            <a:endParaRPr lang="zh-CN" altLang="en-US" sz="24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539490" y="2406650"/>
            <a:ext cx="4116705" cy="114300"/>
            <a:chOff x="3848100" y="2457450"/>
            <a:chExt cx="3714750" cy="1524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562850" y="2495550"/>
              <a:ext cx="0" cy="114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848100" y="2609850"/>
              <a:ext cx="37147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848100" y="2457450"/>
              <a:ext cx="0" cy="152400"/>
            </a:xfrm>
            <a:prstGeom prst="line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569845" y="3619500"/>
            <a:ext cx="3888740" cy="114300"/>
            <a:chOff x="3848100" y="2457450"/>
            <a:chExt cx="3714750" cy="1524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562850" y="2495550"/>
              <a:ext cx="0" cy="114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3848100" y="2609850"/>
              <a:ext cx="37147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3848100" y="2457450"/>
              <a:ext cx="0" cy="152400"/>
            </a:xfrm>
            <a:prstGeom prst="line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439795" y="1845945"/>
            <a:ext cx="102235" cy="186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1225" y="2235200"/>
            <a:ext cx="102235" cy="186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2531745" y="3070860"/>
            <a:ext cx="109220" cy="23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2531745" y="3384550"/>
            <a:ext cx="109220" cy="23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2531745" y="4238625"/>
            <a:ext cx="109220" cy="23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kevin</cp:lastModifiedBy>
  <cp:revision>59</cp:revision>
  <dcterms:created xsi:type="dcterms:W3CDTF">2022-10-04T03:50:00Z</dcterms:created>
  <dcterms:modified xsi:type="dcterms:W3CDTF">2022-10-04T03:59:01Z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257E25E2DD037AD983AD3B6361142C69</vt:lpwstr>
  </property>
  <property fmtid="{D5CDD505-2E9C-101B-9397-08002B2CF9AE}" pid="3" name="KSOProductBuildVer">
    <vt:lpwstr>2052-11.1.0.10700</vt:lpwstr>
  </property>
</Properties>
</file>