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272955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实验四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429" y="1109713"/>
            <a:ext cx="9741061" cy="258532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实验内容：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给定一个非空二叉树，关键字值</a:t>
            </a:r>
            <a:r>
              <a:rPr lang="zh-CN" altLang="en-US" sz="2800" b="1" dirty="0">
                <a:latin typeface="+mn-ea"/>
              </a:rPr>
              <a:t>不重复，使用链式存储完成下面操作：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1. </a:t>
            </a:r>
            <a:r>
              <a:rPr lang="zh-CN" altLang="en-US" sz="2800" b="1" dirty="0">
                <a:latin typeface="+mn-ea"/>
              </a:rPr>
              <a:t>判断给定二叉树是否为完全二叉树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2. </a:t>
            </a:r>
            <a:r>
              <a:rPr lang="zh-CN" altLang="en-US" sz="2800" b="1" dirty="0">
                <a:latin typeface="+mn-ea"/>
              </a:rPr>
              <a:t>给定节点值，返回该节点的高度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3. </a:t>
            </a:r>
            <a:r>
              <a:rPr lang="zh-CN" altLang="en-US" sz="2800" b="1" dirty="0">
                <a:latin typeface="+mn-ea"/>
              </a:rPr>
              <a:t>若不是完全二叉树，将该树转为完全二叉树并输出。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需要自己定义二叉树结构，并根据输入构建二叉树进行上述操作，输入为层次遍历的顺序，若该位置无节点则为</a:t>
            </a:r>
            <a:r>
              <a:rPr lang="en-US" altLang="zh-CN" sz="2800" b="1" dirty="0">
                <a:latin typeface="+mn-ea"/>
              </a:rPr>
              <a:t>#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425" y="3709608"/>
            <a:ext cx="2490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示例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1: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1 2 3 4 5 6 7 8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输出：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True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输出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22789" y="3747446"/>
            <a:ext cx="24901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示例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2: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2 3 4 # 6 7 8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输出：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False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输出：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重构后：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2 3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4 6 7 8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VkZTFjMWJkOTYxZWM1NzdlOGFjMGJlNjRlMjgzZ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-apple-system</vt:lpstr>
      <vt:lpstr>Segoe Print</vt:lpstr>
      <vt:lpstr>Calibri Light</vt:lpstr>
      <vt:lpstr>微软雅黑</vt:lpstr>
      <vt:lpstr>Arial Unicode MS</vt:lpstr>
      <vt:lpstr>Calibri</vt:lpstr>
      <vt:lpstr>Office 主题</vt:lpstr>
      <vt:lpstr>实验四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China</dc:creator>
  <cp:lastModifiedBy>Administrator</cp:lastModifiedBy>
  <cp:revision>71</cp:revision>
  <dcterms:created xsi:type="dcterms:W3CDTF">2022-11-01T01:56:00Z</dcterms:created>
  <dcterms:modified xsi:type="dcterms:W3CDTF">2022-11-01T07:23:38Z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E624440A76617CD9E37C6063485EC1B1</vt:lpwstr>
  </property>
  <property fmtid="{D5CDD505-2E9C-101B-9397-08002B2CF9AE}" pid="3" name="KSOProductBuildVer">
    <vt:lpwstr>2052-11.1.0.11875</vt:lpwstr>
  </property>
</Properties>
</file>