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
  </p:notesMasterIdLst>
  <p:sldIdLst>
    <p:sldId id="256" r:id="rId3"/>
    <p:sldId id="357" r:id="rId4"/>
    <p:sldId id="358" r:id="rId5"/>
    <p:sldId id="356" r:id="rId6"/>
    <p:sldId id="355" r:id="rId8"/>
    <p:sldId id="258" r:id="rId9"/>
    <p:sldId id="353" r:id="rId10"/>
    <p:sldId id="260" r:id="rId11"/>
    <p:sldId id="262" r:id="rId12"/>
    <p:sldId id="261" r:id="rId13"/>
    <p:sldId id="318" r:id="rId14"/>
    <p:sldId id="322" r:id="rId15"/>
    <p:sldId id="323" r:id="rId16"/>
    <p:sldId id="324" r:id="rId17"/>
    <p:sldId id="325" r:id="rId18"/>
    <p:sldId id="326" r:id="rId19"/>
    <p:sldId id="327" r:id="rId20"/>
    <p:sldId id="328" r:id="rId21"/>
    <p:sldId id="329" r:id="rId22"/>
    <p:sldId id="331" r:id="rId23"/>
    <p:sldId id="332" r:id="rId24"/>
    <p:sldId id="333" r:id="rId25"/>
    <p:sldId id="337" r:id="rId26"/>
    <p:sldId id="339" r:id="rId27"/>
    <p:sldId id="340" r:id="rId28"/>
    <p:sldId id="341" r:id="rId29"/>
    <p:sldId id="342" r:id="rId30"/>
    <p:sldId id="352" r:id="rId31"/>
    <p:sldId id="343" r:id="rId32"/>
    <p:sldId id="344" r:id="rId33"/>
    <p:sldId id="345" r:id="rId34"/>
    <p:sldId id="346" r:id="rId35"/>
    <p:sldId id="347" r:id="rId36"/>
    <p:sldId id="348" r:id="rId37"/>
    <p:sldId id="349" r:id="rId38"/>
    <p:sldId id="350" r:id="rId39"/>
    <p:sldId id="351" r:id="rId40"/>
  </p:sldIdLst>
  <p:sldSz cx="9144000" cy="6858000" type="screen4x3"/>
  <p:notesSz cx="6858000" cy="9144000"/>
  <p:embeddedFont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9C7CB"/>
    <a:srgbClr val="CC0000"/>
    <a:srgbClr val="FA0691"/>
    <a:srgbClr val="008000"/>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46" autoAdjust="0"/>
    <p:restoredTop sz="92202" autoAdjust="0"/>
  </p:normalViewPr>
  <p:slideViewPr>
    <p:cSldViewPr>
      <p:cViewPr varScale="1">
        <p:scale>
          <a:sx n="103" d="100"/>
          <a:sy n="103" d="100"/>
        </p:scale>
        <p:origin x="1128" y="168"/>
      </p:cViewPr>
      <p:guideLst>
        <p:guide orient="horz" pos="2157"/>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8" Type="http://schemas.openxmlformats.org/officeDocument/2006/relationships/slide" Target="slides/slide12.xml"/><Relationship Id="rId7" Type="http://schemas.openxmlformats.org/officeDocument/2006/relationships/slide" Target="slides/slide10.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6.xml"/><Relationship Id="rId3" Type="http://schemas.openxmlformats.org/officeDocument/2006/relationships/slide" Target="slides/slide5.xml"/><Relationship Id="rId29" Type="http://schemas.openxmlformats.org/officeDocument/2006/relationships/slide" Target="slides/slide37.xml"/><Relationship Id="rId28" Type="http://schemas.openxmlformats.org/officeDocument/2006/relationships/slide" Target="slides/slide36.xml"/><Relationship Id="rId27" Type="http://schemas.openxmlformats.org/officeDocument/2006/relationships/slide" Target="slides/slide35.xml"/><Relationship Id="rId26" Type="http://schemas.openxmlformats.org/officeDocument/2006/relationships/slide" Target="slides/slide34.xml"/><Relationship Id="rId25" Type="http://schemas.openxmlformats.org/officeDocument/2006/relationships/slide" Target="slides/slide33.xml"/><Relationship Id="rId24" Type="http://schemas.openxmlformats.org/officeDocument/2006/relationships/slide" Target="slides/slide32.xml"/><Relationship Id="rId23" Type="http://schemas.openxmlformats.org/officeDocument/2006/relationships/slide" Target="slides/slide31.xml"/><Relationship Id="rId22" Type="http://schemas.openxmlformats.org/officeDocument/2006/relationships/slide" Target="slides/slide30.xml"/><Relationship Id="rId21" Type="http://schemas.openxmlformats.org/officeDocument/2006/relationships/slide" Target="slides/slide29.xml"/><Relationship Id="rId20" Type="http://schemas.openxmlformats.org/officeDocument/2006/relationships/slide" Target="slides/slide28.xml"/><Relationship Id="rId2" Type="http://schemas.openxmlformats.org/officeDocument/2006/relationships/slide" Target="slides/slide2.xml"/><Relationship Id="rId19" Type="http://schemas.openxmlformats.org/officeDocument/2006/relationships/slide" Target="slides/slide27.xml"/><Relationship Id="rId18" Type="http://schemas.openxmlformats.org/officeDocument/2006/relationships/slide" Target="slides/slide26.xml"/><Relationship Id="rId17" Type="http://schemas.openxmlformats.org/officeDocument/2006/relationships/slide" Target="slides/slide25.xml"/><Relationship Id="rId16" Type="http://schemas.openxmlformats.org/officeDocument/2006/relationships/slide" Target="slides/slide24.xml"/><Relationship Id="rId15" Type="http://schemas.openxmlformats.org/officeDocument/2006/relationships/slide" Target="slides/slide23.xml"/><Relationship Id="rId14" Type="http://schemas.openxmlformats.org/officeDocument/2006/relationships/slide" Target="slides/slide21.xml"/><Relationship Id="rId13" Type="http://schemas.openxmlformats.org/officeDocument/2006/relationships/slide" Target="slides/slide20.xml"/><Relationship Id="rId12" Type="http://schemas.openxmlformats.org/officeDocument/2006/relationships/slide" Target="slides/slide18.xml"/><Relationship Id="rId11" Type="http://schemas.openxmlformats.org/officeDocument/2006/relationships/slide" Target="slides/slide17.xml"/><Relationship Id="rId10" Type="http://schemas.openxmlformats.org/officeDocument/2006/relationships/slide" Target="slides/slide14.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a:defRPr/>
            </a:pPr>
            <a:fld id="{814C4C2E-1E4D-49A2-960D-3B269DE8AEE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14C4C2E-1E4D-49A2-960D-3B269DE8AEEB}"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173DC49-A13D-4BCA-BFB3-9FC608A2F85C}" type="slidenum">
              <a:rPr lang="zh-CN" altLang="en-US" smtClean="0"/>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2829D5D-0C6F-417C-91EB-0840C1FC0843}" type="slidenum">
              <a:rPr lang="zh-CN" altLang="en-US" smtClean="0"/>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F319940-1026-411E-A001-46B8F9752B9F}" type="slidenum">
              <a:rPr lang="zh-CN" altLang="en-US" smtClean="0"/>
            </a:fld>
            <a:endParaRPr lang="en-US"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AC8E8C9-03AF-40AC-92F5-CDC81AD7D165}" type="slidenum">
              <a:rPr lang="zh-CN" altLang="en-US" smtClean="0"/>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C1E5143-98A9-42C8-8A1C-D9A8A1D4FD2A}" type="slidenum">
              <a:rPr lang="zh-CN" altLang="en-US" smtClean="0"/>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3C92AB0-B1D4-4E4E-AA73-3D8646906709}" type="slidenum">
              <a:rPr lang="zh-CN" altLang="en-US" smtClean="0"/>
            </a:fld>
            <a:endParaRPr lang="en-US" altLang="zh-CN"/>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6E435E1-BBA5-4D39-BA8A-17340DA8DD2B}" type="slidenum">
              <a:rPr lang="zh-CN" altLang="en-US" smtClean="0"/>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6ECC6EF-A4BA-4248-BDF5-30FF16906822}"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914400" y="4343400"/>
            <a:ext cx="5029200" cy="4114800"/>
          </a:xfrm>
          <a:noFill/>
        </p:spPr>
        <p:txBody>
          <a:bodyPr/>
          <a:lstStyle/>
          <a:p>
            <a:pPr eaLnBrk="1" hangingPunct="1"/>
            <a:r>
              <a:rPr lang="zh-CN" altLang="en-US" b="1" dirty="0"/>
              <a:t>注意：本书的内容如下：含义接近，但不好记！</a:t>
            </a:r>
            <a:endParaRPr lang="zh-CN" altLang="en-US" b="1" dirty="0"/>
          </a:p>
          <a:p>
            <a:pPr eaLnBrk="1" hangingPunct="1">
              <a:buFontTx/>
              <a:buChar char="•"/>
            </a:pPr>
            <a:r>
              <a:rPr lang="zh-CN" altLang="en-US" b="1" dirty="0"/>
              <a:t>什么是算法（</a:t>
            </a:r>
            <a:r>
              <a:rPr lang="en-US" altLang="zh-CN" b="1" dirty="0"/>
              <a:t>Algorithms)?</a:t>
            </a:r>
            <a:endParaRPr lang="en-US" altLang="zh-CN" b="1" dirty="0"/>
          </a:p>
          <a:p>
            <a:pPr eaLnBrk="1" hangingPunct="1">
              <a:buFontTx/>
              <a:buChar char="•"/>
            </a:pPr>
            <a:r>
              <a:rPr lang="zh-CN" altLang="en-US" b="1" dirty="0"/>
              <a:t>算法是指为了完成某项特定工作所设计出的一连串来说明工作是如何被完成的步骤。</a:t>
            </a:r>
            <a:endParaRPr lang="zh-CN" altLang="en-US" b="1" dirty="0"/>
          </a:p>
          <a:p>
            <a:pPr eaLnBrk="1" hangingPunct="1">
              <a:buFontTx/>
              <a:buChar char="•"/>
            </a:pPr>
            <a:r>
              <a:rPr lang="zh-CN" altLang="en-US" b="1" dirty="0"/>
              <a:t>所有算法都必须满足以下条件：</a:t>
            </a:r>
            <a:endParaRPr lang="zh-CN" altLang="en-US" b="1" dirty="0"/>
          </a:p>
          <a:p>
            <a:pPr lvl="1" eaLnBrk="1" hangingPunct="1">
              <a:buFontTx/>
              <a:buChar char="•"/>
            </a:pPr>
            <a:r>
              <a:rPr lang="zh-CN" altLang="en-US" b="1" dirty="0"/>
              <a:t>输入：包括不具有输入数据或具有多个输入数据</a:t>
            </a:r>
            <a:endParaRPr lang="zh-CN" altLang="en-US" b="1" dirty="0"/>
          </a:p>
          <a:p>
            <a:pPr lvl="1" eaLnBrk="1" hangingPunct="1">
              <a:buFontTx/>
              <a:buChar char="•"/>
            </a:pPr>
            <a:r>
              <a:rPr lang="zh-CN" altLang="en-US" b="1" dirty="0"/>
              <a:t>输出：具有一个以上的结果输出</a:t>
            </a:r>
            <a:endParaRPr lang="zh-CN" altLang="en-US" b="1" dirty="0"/>
          </a:p>
          <a:p>
            <a:pPr lvl="1" eaLnBrk="1" hangingPunct="1">
              <a:buFontTx/>
              <a:buChar char="•"/>
            </a:pPr>
            <a:r>
              <a:rPr lang="zh-CN" altLang="en-US" b="1" dirty="0"/>
              <a:t>定义明确</a:t>
            </a:r>
            <a:r>
              <a:rPr lang="en-US" altLang="zh-CN" b="1" dirty="0"/>
              <a:t>(Definiteness)</a:t>
            </a:r>
            <a:r>
              <a:rPr lang="zh-CN" altLang="en-US" b="1" dirty="0"/>
              <a:t>：每一个步骤的语句必须很明确</a:t>
            </a:r>
            <a:endParaRPr lang="zh-CN" altLang="en-US" b="1" dirty="0"/>
          </a:p>
          <a:p>
            <a:pPr lvl="1" eaLnBrk="1" hangingPunct="1">
              <a:buFontTx/>
              <a:buChar char="•"/>
            </a:pPr>
            <a:r>
              <a:rPr lang="zh-CN" altLang="en-US" b="1" dirty="0"/>
              <a:t>有限的步骤</a:t>
            </a:r>
            <a:r>
              <a:rPr lang="en-US" altLang="zh-CN" b="1" dirty="0"/>
              <a:t>(Finiteness)</a:t>
            </a:r>
            <a:r>
              <a:rPr lang="zh-CN" altLang="en-US" b="1" dirty="0"/>
              <a:t>：按照算法所描述的步骤执行，在有限的步骤内，一定会有结束</a:t>
            </a:r>
            <a:endParaRPr lang="zh-CN" altLang="en-US" b="1" dirty="0"/>
          </a:p>
          <a:p>
            <a:pPr lvl="1" eaLnBrk="1" hangingPunct="1">
              <a:buFontTx/>
              <a:buChar char="•"/>
            </a:pPr>
            <a:r>
              <a:rPr lang="zh-CN" altLang="en-US" b="1" dirty="0"/>
              <a:t>有效率的步骤</a:t>
            </a:r>
            <a:r>
              <a:rPr lang="en-US" altLang="zh-CN" b="1" dirty="0"/>
              <a:t>(Effectiveness)</a:t>
            </a:r>
            <a:r>
              <a:rPr lang="zh-CN" altLang="en-US" b="1" dirty="0"/>
              <a:t>：算法中的每一个步骤</a:t>
            </a:r>
            <a:r>
              <a:rPr lang="zh-CN" altLang="en-US" b="1" dirty="0">
                <a:solidFill>
                  <a:srgbClr val="990000"/>
                </a:solidFill>
              </a:rPr>
              <a:t>必须是基本的指令</a:t>
            </a:r>
            <a:r>
              <a:rPr lang="en-US" altLang="zh-CN" b="1" dirty="0"/>
              <a:t>(</a:t>
            </a:r>
            <a:r>
              <a:rPr lang="zh-CN" altLang="en-US" b="1" dirty="0"/>
              <a:t>即使用笔和纸也可以完成计算</a:t>
            </a:r>
            <a:r>
              <a:rPr lang="en-US" altLang="zh-CN" b="1" dirty="0"/>
              <a:t>)</a:t>
            </a:r>
            <a:endParaRPr lang="en-US" altLang="zh-CN" b="1" dirty="0"/>
          </a:p>
          <a:p>
            <a:pPr eaLnBrk="1" hangingPunct="1">
              <a:buFontTx/>
              <a:buChar char="•"/>
            </a:pPr>
            <a:r>
              <a:rPr lang="zh-CN" altLang="en-US" b="1" dirty="0"/>
              <a:t>算法就是一个具有次序、步骤清楚，最后一定会有执行结束的可执行步骤。</a:t>
            </a:r>
            <a:endParaRPr lang="zh-CN" altLang="en-US" b="1" dirty="0"/>
          </a:p>
          <a:p>
            <a:pPr eaLnBrk="1" hangingPunct="1">
              <a:buFontTx/>
              <a:buChar cha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A6CE726-4808-4BE1-8754-D88321DD62BD}" type="slidenum">
              <a:rPr lang="zh-CN" altLang="en-US" smtClean="0"/>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BEB3229-4A77-483D-94E3-25028B38335B}" type="slidenum">
              <a:rPr lang="zh-CN" altLang="en-US" smtClean="0"/>
            </a:fld>
            <a:endParaRPr lang="en-US" altLang="zh-CN"/>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A0DF05E-0DCF-4AA5-9FF9-798378D4B655}" type="slidenum">
              <a:rPr lang="zh-CN" altLang="en-US"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xfrm>
            <a:off x="914400" y="4343400"/>
            <a:ext cx="5029200" cy="4114800"/>
          </a:xfrm>
          <a:noFill/>
        </p:spPr>
        <p:txBody>
          <a:bodyPr/>
          <a:lstStyle/>
          <a:p>
            <a:pPr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BAEB828-9303-4BF3-8FC8-248BA4C364BA}" type="slidenum">
              <a:rPr lang="zh-CN" altLang="en-US" smtClean="0"/>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E9EC4E0-7FD5-4C1B-9EA1-AE64DEE87573}" type="slidenum">
              <a:rPr lang="zh-CN" altLang="en-US" smtClean="0"/>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D1391AB-22CC-43D9-A762-8AD5BB85EAC1}" type="slidenum">
              <a:rPr lang="zh-CN" altLang="en-US" smtClean="0"/>
            </a:fld>
            <a:endParaRPr lang="en-US" altLang="zh-CN"/>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xfrm>
            <a:off x="914400" y="4343400"/>
            <a:ext cx="5029200" cy="4114800"/>
          </a:xfrm>
          <a:noFill/>
        </p:spPr>
        <p:txBody>
          <a:bodyPr/>
          <a:lstStyle/>
          <a:p>
            <a:pPr eaLnBrk="1" hangingPunct="1"/>
            <a:r>
              <a:rPr lang="zh-CN" altLang="en-US"/>
              <a:t>练习：去掉全局变量，参数传递</a:t>
            </a:r>
            <a:endParaRPr lang="zh-CN" altLang="en-US"/>
          </a:p>
          <a:p>
            <a:pPr eaLnBrk="1" hangingPunct="1"/>
            <a:r>
              <a:rPr lang="zh-CN" altLang="en-US"/>
              <a:t>注意：</a:t>
            </a:r>
            <a:r>
              <a:rPr lang="en-US" altLang="zh-CN"/>
              <a:t>return (?) </a:t>
            </a:r>
            <a:r>
              <a:rPr lang="zh-CN" altLang="en-US"/>
              <a:t>的设计</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9A4FFDD-8A82-4C02-814F-2AB2FC3BDFEC}" type="slidenum">
              <a:rPr lang="zh-CN" altLang="en-US" smtClean="0"/>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A145B11-16B1-41EF-9759-1AF1BD0548E9}" type="slidenum">
              <a:rPr lang="zh-CN" altLang="en-US" smtClean="0"/>
            </a:fld>
            <a:endParaRPr lang="en-US" altLang="zh-CN"/>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C85619B-7503-413D-938D-CBDBCBD56C18}" type="slidenum">
              <a:rPr lang="zh-CN" altLang="en-US" smtClean="0"/>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xfrm>
            <a:off x="914400" y="4343400"/>
            <a:ext cx="5029200" cy="4114800"/>
          </a:xfrm>
          <a:noFill/>
        </p:spPr>
        <p:txBody>
          <a:bodyPr/>
          <a:lstStyle/>
          <a:p>
            <a:pPr eaLnBrk="1" hangingPunct="1"/>
            <a:r>
              <a:rPr lang="zh-CN" altLang="en-US"/>
              <a:t>本节参照</a:t>
            </a:r>
            <a:r>
              <a:rPr lang="en-US" altLang="zh-CN"/>
              <a:t>《</a:t>
            </a:r>
            <a:r>
              <a:rPr lang="zh-CN" altLang="en-US"/>
              <a:t>严蔚敏、吴伟民</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1516A18-CF8F-4D9C-9D60-472BE25AD523}" type="slidenum">
              <a:rPr lang="zh-CN" altLang="en-US" smtClean="0"/>
            </a:fld>
            <a:endParaRPr lang="en-US" altLang="zh-CN"/>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D89497D-D65E-4E61-A3FF-277F097C5002}" type="slidenum">
              <a:rPr lang="zh-CN" altLang="en-US" smtClean="0"/>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789F996-3039-4028-AA1D-A94695C682E9}" type="slidenum">
              <a:rPr lang="zh-CN" altLang="en-US" smtClean="0"/>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44773B5-BC54-45C1-9525-9048B928CF08}" type="slidenum">
              <a:rPr lang="zh-CN" altLang="en-US" smtClean="0"/>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5F78E77-47A6-4665-8757-3B6E80825831}"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userDrawn="1"/>
        </p:nvSpPr>
        <p:spPr>
          <a:xfrm>
            <a:off x="-1587" y="5157788"/>
            <a:ext cx="9145587" cy="1708150"/>
          </a:xfrm>
          <a:prstGeom prst="rect">
            <a:avLst/>
          </a:prstGeom>
          <a:solidFill>
            <a:schemeClr val="bg2"/>
          </a:solidFill>
          <a:ln w="0">
            <a:noFill/>
          </a:ln>
        </p:spPr>
        <p:txBody>
          <a:bodyPr anchor="t" anchorCtr="0"/>
          <a:p>
            <a:pPr lvl="0"/>
            <a:endParaRPr lang="zh-CN" altLang="en-US">
              <a:latin typeface="Arial" panose="020B0604020202020204" pitchFamily="34" charset="0"/>
            </a:endParaRPr>
          </a:p>
        </p:txBody>
      </p:sp>
      <p:sp>
        <p:nvSpPr>
          <p:cNvPr id="2051" name="矩形 3089"/>
          <p:cNvSpPr/>
          <p:nvPr userDrawn="1"/>
        </p:nvSpPr>
        <p:spPr>
          <a:xfrm>
            <a:off x="0" y="0"/>
            <a:ext cx="9144000" cy="4935538"/>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2052" name="矩形 3090"/>
          <p:cNvSpPr/>
          <p:nvPr userDrawn="1"/>
        </p:nvSpPr>
        <p:spPr>
          <a:xfrm>
            <a:off x="1270000" y="4933950"/>
            <a:ext cx="7874000" cy="223838"/>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2056" name="矩形 3091"/>
          <p:cNvSpPr/>
          <p:nvPr userDrawn="1"/>
        </p:nvSpPr>
        <p:spPr>
          <a:xfrm>
            <a:off x="-9525" y="4935538"/>
            <a:ext cx="1282700" cy="222250"/>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graphicFrame>
        <p:nvGraphicFramePr>
          <p:cNvPr id="2057" name="对象 3092"/>
          <p:cNvGraphicFramePr/>
          <p:nvPr userDrawn="1"/>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2540000" imgH="609600" progId="Photoshop.Image.6">
                  <p:embed/>
                </p:oleObj>
              </mc:Choice>
              <mc:Fallback>
                <p:oleObj name="" r:id="rId2" imgW="2540000" imgH="60960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userDrawn="1"/>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2540000" imgH="2540000" progId="Photoshop.Image.6">
                  <p:embed/>
                </p:oleObj>
              </mc:Choice>
              <mc:Fallback>
                <p:oleObj name="" r:id="rId4" imgW="2540000" imgH="2540000"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userDrawn="1"/>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0" name="矩形 3095"/>
          <p:cNvSpPr/>
          <p:nvPr userDrawn="1"/>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2061" name="矩形 3096"/>
          <p:cNvSpPr/>
          <p:nvPr userDrawn="1"/>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2" name="矩形 3097"/>
          <p:cNvSpPr/>
          <p:nvPr userDrawn="1"/>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3" name="矩形 3098"/>
          <p:cNvSpPr/>
          <p:nvPr userDrawn="1"/>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3075" name="副标题 3074"/>
          <p:cNvSpPr>
            <a:spLocks noGrp="1"/>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sz="2000">
                <a:solidFill>
                  <a:srgbClr val="84A1E8"/>
                </a:solidFill>
              </a:defRPr>
            </a:lvl1pPr>
            <a:lvl2pPr marL="457200" lvl="1" indent="0" algn="ctr">
              <a:buClr>
                <a:schemeClr val="accent1"/>
              </a:buClr>
              <a:buSzTx/>
              <a:buFont typeface="Wingdings" panose="05000000000000000000" pitchFamily="2"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a:spLocks noGrp="1"/>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06D0991C-B5BF-41FB-8301-D1BFCD24A647}"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1FE23D-F4D6-4A59-B657-1ACC5BD281D9}" type="slidenum">
              <a:rPr lang="zh-CN" altLang="en-US"/>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1F14E5BA-44AC-4931-93FC-DBE28F3EB194}"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63F1B5-572F-42C4-99A5-6010B9FB930A}" type="slidenum">
              <a:rPr lang="zh-CN" altLang="en-US"/>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en-US" altLang="zh-CN" strike="noStrike" noProof="1"/>
          </a:p>
        </p:txBody>
      </p:sp>
      <p:sp>
        <p:nvSpPr>
          <p:cNvPr id="5" name="页脚占位符 4"/>
          <p:cNvSpPr>
            <a:spLocks noGrp="1"/>
          </p:cNvSpPr>
          <p:nvPr>
            <p:ph type="ftr" sz="quarter" idx="11"/>
          </p:nvPr>
        </p:nvSpPr>
        <p:spPr/>
        <p:txBody>
          <a:bodyPr/>
          <a:p>
            <a:pPr lvl="0" fontAlgn="base"/>
            <a:r>
              <a:rPr lang="en-US" altLang="zh-CN" strike="noStrike" noProof="1">
                <a:latin typeface="Verdana" panose="020B0604030504040204" pitchFamily="34" charset="0"/>
                <a:ea typeface="宋体" pitchFamily="2" charset="-122"/>
                <a:cs typeface="+mn-cs"/>
              </a:rPr>
              <a:t>Company Name</a:t>
            </a:r>
            <a:endParaRPr lang="en-US" altLang="zh-CN" sz="1000" b="1" strike="noStrike" noProof="1">
              <a:latin typeface="Verdana" panose="020B0604030504040204" pitchFamily="34" charset="0"/>
              <a:ea typeface="宋体"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itchFamily="2" charset="-122"/>
                <a:cs typeface="+mn-cs"/>
              </a:rPr>
            </a:fld>
            <a:endParaRPr lang="zh-CN" altLang="en-US" strike="noStrike" noProof="1"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6F745F3F-A669-47C1-9C22-91A170E6FF15}"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5F00CD04-2914-44A2-9E16-B201A2ADD799}" type="slidenum">
              <a:rPr lang="zh-CN" altLang="en-US"/>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a:defRPr/>
            </a:pPr>
            <a:fld id="{A65B2EEC-3478-4B43-A46A-6D02C38E1620}"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7251860D-10AA-4E8B-A013-15C4D149D54F}" type="slidenum">
              <a:rPr lang="zh-CN" altLang="en-US"/>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a:defRPr/>
            </a:pPr>
            <a:fld id="{0628451D-12B6-48DE-BE28-7EC143458188}"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0EC748C-3EA9-42F3-9A55-87B92A293E7D}" type="slidenum">
              <a:rPr lang="zh-CN" altLang="en-US"/>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a:defRPr/>
            </a:pPr>
            <a:fld id="{EE4B6048-969B-48F8-8E6C-46D3FB88B015}" type="datetime7">
              <a:rPr lang="zh-CN" altLang="en-US"/>
            </a:fld>
            <a:endParaRPr lang="en-US" altLang="zh-CN"/>
          </a:p>
        </p:txBody>
      </p:sp>
      <p:sp>
        <p:nvSpPr>
          <p:cNvPr id="8" name="页脚占位符 7"/>
          <p:cNvSpPr>
            <a:spLocks noGrp="1"/>
          </p:cNvSpPr>
          <p:nvPr>
            <p:ph type="ftr" sz="quarter" idx="11"/>
          </p:nvPr>
        </p:nvSpPr>
        <p:spPr/>
        <p:txBody>
          <a:bodyPr/>
          <a:p>
            <a:pPr>
              <a:defRPr/>
            </a:pPr>
            <a:endParaRPr lang="en-US" altLang="zh-CN"/>
          </a:p>
        </p:txBody>
      </p:sp>
      <p:sp>
        <p:nvSpPr>
          <p:cNvPr id="9" name="灯片编号占位符 8"/>
          <p:cNvSpPr>
            <a:spLocks noGrp="1"/>
          </p:cNvSpPr>
          <p:nvPr>
            <p:ph type="sldNum" sz="quarter" idx="12"/>
          </p:nvPr>
        </p:nvSpPr>
        <p:spPr/>
        <p:txBody>
          <a:bodyPr/>
          <a:p>
            <a:pPr>
              <a:defRPr/>
            </a:pPr>
            <a:fld id="{FCBACA04-7D2F-4589-BB70-2C3EF224E476}" type="slidenum">
              <a:rPr lang="zh-CN" altLang="en-US"/>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a:defRPr/>
            </a:pPr>
            <a:fld id="{DF669665-7A6D-43EE-AAAE-4234C9C8F938}" type="datetime7">
              <a:rPr lang="zh-CN" altLang="en-US"/>
            </a:fld>
            <a:endParaRPr lang="en-US" altLang="zh-CN"/>
          </a:p>
        </p:txBody>
      </p:sp>
      <p:sp>
        <p:nvSpPr>
          <p:cNvPr id="4" name="页脚占位符 3"/>
          <p:cNvSpPr>
            <a:spLocks noGrp="1"/>
          </p:cNvSpPr>
          <p:nvPr>
            <p:ph type="ftr" sz="quarter" idx="11"/>
          </p:nvPr>
        </p:nvSpPr>
        <p:spPr/>
        <p:txBody>
          <a:bodyPr/>
          <a:p>
            <a:pPr>
              <a:defRPr/>
            </a:pPr>
            <a:endParaRPr lang="en-US" altLang="zh-CN"/>
          </a:p>
        </p:txBody>
      </p:sp>
      <p:sp>
        <p:nvSpPr>
          <p:cNvPr id="5" name="灯片编号占位符 4"/>
          <p:cNvSpPr>
            <a:spLocks noGrp="1"/>
          </p:cNvSpPr>
          <p:nvPr>
            <p:ph type="sldNum" sz="quarter" idx="12"/>
          </p:nvPr>
        </p:nvSpPr>
        <p:spPr/>
        <p:txBody>
          <a:bodyPr/>
          <a:p>
            <a:pPr>
              <a:defRPr/>
            </a:pPr>
            <a:fld id="{2A390783-048F-4EA4-86A0-F344654ECCC6}" type="slidenum">
              <a:rPr lang="zh-CN" altLang="en-US"/>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a:defRPr/>
            </a:pPr>
            <a:fld id="{2F7708AC-B754-467C-B840-20E266FA00E7}" type="datetime7">
              <a:rPr lang="zh-CN" altLang="en-US"/>
            </a:fld>
            <a:endParaRPr lang="en-US" altLang="zh-CN"/>
          </a:p>
        </p:txBody>
      </p:sp>
      <p:sp>
        <p:nvSpPr>
          <p:cNvPr id="3" name="页脚占位符 2"/>
          <p:cNvSpPr>
            <a:spLocks noGrp="1"/>
          </p:cNvSpPr>
          <p:nvPr>
            <p:ph type="ftr" sz="quarter" idx="11"/>
          </p:nvPr>
        </p:nvSpPr>
        <p:spPr/>
        <p:txBody>
          <a:bodyPr/>
          <a:p>
            <a:pPr>
              <a:defRPr/>
            </a:pPr>
            <a:endParaRPr lang="en-US" altLang="zh-CN"/>
          </a:p>
        </p:txBody>
      </p:sp>
      <p:sp>
        <p:nvSpPr>
          <p:cNvPr id="4" name="灯片编号占位符 3"/>
          <p:cNvSpPr>
            <a:spLocks noGrp="1"/>
          </p:cNvSpPr>
          <p:nvPr>
            <p:ph type="sldNum" sz="quarter" idx="12"/>
          </p:nvPr>
        </p:nvSpPr>
        <p:spPr/>
        <p:txBody>
          <a:bodyPr/>
          <a:p>
            <a:pPr>
              <a:defRPr/>
            </a:pPr>
            <a:fld id="{B4FDCE2E-33F1-4264-B85E-9325514AD991}" type="slidenum">
              <a:rPr lang="zh-CN" altLang="en-US"/>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B99FD693-E771-4379-96E5-2D7AD115DE24}"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593DB93C-FD8A-46D1-BED4-ABA5D64F86CA}" type="slidenum">
              <a:rPr lang="zh-CN" altLang="en-US"/>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92AEF600-4367-4130-83E2-940920461EEE}"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1A50FCF-516A-4D58-8499-D99D74F1A8AF}" type="slidenum">
              <a:rPr lang="zh-CN" altLang="en-US"/>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38"/>
          <p:cNvSpPr/>
          <p:nvPr userDrawn="1"/>
        </p:nvSpPr>
        <p:spPr>
          <a:xfrm>
            <a:off x="0" y="981075"/>
            <a:ext cx="250825" cy="5891213"/>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1027" name="矩形 1039"/>
          <p:cNvSpPr/>
          <p:nvPr userDrawn="1"/>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panose="020B0604020202020204" pitchFamily="34" charset="0"/>
            </a:endParaRPr>
          </a:p>
        </p:txBody>
      </p:sp>
      <p:sp>
        <p:nvSpPr>
          <p:cNvPr id="1028" name="矩形 1040"/>
          <p:cNvSpPr/>
          <p:nvPr userDrawn="1"/>
        </p:nvSpPr>
        <p:spPr>
          <a:xfrm>
            <a:off x="1403350" y="0"/>
            <a:ext cx="7740650" cy="1052513"/>
          </a:xfrm>
          <a:prstGeom prst="rect">
            <a:avLst/>
          </a:prstGeom>
          <a:solidFill>
            <a:schemeClr val="tx2"/>
          </a:solidFill>
          <a:ln w="0">
            <a:noFill/>
          </a:ln>
        </p:spPr>
        <p:txBody>
          <a:bodyPr anchor="t" anchorCtr="0"/>
          <a:p>
            <a:pPr lvl="0"/>
            <a:endParaRPr lang="zh-CN" altLang="en-US">
              <a:latin typeface="Arial" panose="020B0604020202020204" pitchFamily="34" charset="0"/>
            </a:endParaRPr>
          </a:p>
        </p:txBody>
      </p:sp>
      <p:sp>
        <p:nvSpPr>
          <p:cNvPr id="1029" name="矩形 1041"/>
          <p:cNvSpPr/>
          <p:nvPr userDrawn="1"/>
        </p:nvSpPr>
        <p:spPr>
          <a:xfrm>
            <a:off x="8820150" y="0"/>
            <a:ext cx="73025" cy="7651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1030" name="矩形 1042"/>
          <p:cNvSpPr/>
          <p:nvPr userDrawn="1"/>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1031" name="直接连接符 1043"/>
          <p:cNvSpPr/>
          <p:nvPr userDrawn="1"/>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a:spLocks noGrp="1"/>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a:spLocks noGrp="1"/>
          </p:cNvSpPr>
          <p:nvPr>
            <p:ph type="dt" sz="half" idx="2"/>
          </p:nvPr>
        </p:nvSpPr>
        <p:spPr>
          <a:xfrm>
            <a:off x="381000" y="6505575"/>
            <a:ext cx="2514600" cy="228600"/>
          </a:xfrm>
          <a:prstGeom prst="rect">
            <a:avLst/>
          </a:prstGeom>
          <a:noFill/>
          <a:ln w="9525">
            <a:noFill/>
          </a:ln>
        </p:spPr>
        <p:txBody>
          <a:bodyPr/>
          <a:lstStyle>
            <a:lvl1pPr>
              <a:defRPr sz="1000" b="1">
                <a:latin typeface="Verdana" panose="020B0604030504040204" pitchFamily="34" charset="0"/>
                <a:ea typeface="宋体" pitchFamily="2" charset="-122"/>
              </a:defRPr>
            </a:lvl1pPr>
          </a:lstStyle>
          <a:p>
            <a:pPr>
              <a:defRPr/>
            </a:pPr>
            <a:fld id="{FC4FA1AD-7B91-4D1B-A089-FF03E6A28093}" type="datetime7">
              <a:rPr lang="zh-CN" altLang="en-US"/>
            </a:fld>
            <a:endParaRPr lang="en-US" altLang="zh-CN"/>
          </a:p>
        </p:txBody>
      </p:sp>
      <p:sp>
        <p:nvSpPr>
          <p:cNvPr id="3" name="页脚占位符 1028"/>
          <p:cNvSpPr>
            <a:spLocks noGrp="1"/>
          </p:cNvSpPr>
          <p:nvPr>
            <p:ph type="ftr" sz="quarter" idx="3"/>
          </p:nvPr>
        </p:nvSpPr>
        <p:spPr>
          <a:xfrm>
            <a:off x="7010400" y="6477000"/>
            <a:ext cx="1828800" cy="227013"/>
          </a:xfrm>
          <a:prstGeom prst="rect">
            <a:avLst/>
          </a:prstGeom>
          <a:noFill/>
          <a:ln w="9525">
            <a:noFill/>
          </a:ln>
        </p:spPr>
        <p:txBody>
          <a:bodyPr/>
          <a:lstStyle>
            <a:lvl1pPr algn="r">
              <a:defRPr sz="1000" b="1">
                <a:latin typeface="Verdana" panose="020B0604030504040204" pitchFamily="34" charset="0"/>
                <a:ea typeface="宋体" pitchFamily="2" charset="-122"/>
              </a:defRPr>
            </a:lvl1pPr>
          </a:lstStyle>
          <a:p>
            <a:pPr>
              <a:defRPr/>
            </a:pPr>
            <a:endParaRPr lang="en-US" altLang="zh-CN"/>
          </a:p>
        </p:txBody>
      </p:sp>
      <p:sp>
        <p:nvSpPr>
          <p:cNvPr id="4" name="灯片编号占位符 1029"/>
          <p:cNvSpPr>
            <a:spLocks noGrp="1"/>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anose="020B0604030504040204" pitchFamily="34" charset="0"/>
                <a:ea typeface="宋体" pitchFamily="2" charset="-122"/>
              </a:defRPr>
            </a:lvl1pPr>
          </a:lstStyle>
          <a:p>
            <a:pPr>
              <a:defRPr/>
            </a:pPr>
            <a:fld id="{F2C2EF24-0980-4B33-9D30-EAAACCE11F3C}" type="slidenum">
              <a:rPr lang="zh-CN" altLang="en-US"/>
            </a:fld>
            <a:endParaRPr lang="en-US" altLang="zh-CN"/>
          </a:p>
        </p:txBody>
      </p:sp>
      <p:sp>
        <p:nvSpPr>
          <p:cNvPr id="1037" name="矩形 1045"/>
          <p:cNvSpPr/>
          <p:nvPr userDrawn="1"/>
        </p:nvSpPr>
        <p:spPr>
          <a:xfrm>
            <a:off x="1187450" y="908050"/>
            <a:ext cx="7956550" cy="144463"/>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8" name="矩形 1046"/>
          <p:cNvSpPr/>
          <p:nvPr userDrawn="1"/>
        </p:nvSpPr>
        <p:spPr>
          <a:xfrm>
            <a:off x="972185" y="0"/>
            <a:ext cx="546735" cy="1052830"/>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9" name="标题 1025"/>
          <p:cNvSpPr>
            <a:spLocks noGrp="1"/>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userDrawn="1"/>
        </p:nvPicPr>
        <p:blipFill>
          <a:blip r:embed="rId13"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007/NK&#25968;&#25454;&#32467;&#26500;02.ppt" TargetMode="External"/><Relationship Id="rId1" Type="http://schemas.openxmlformats.org/officeDocument/2006/relationships/hyperlink" Target="../2007/NK&#25968;&#25454;&#32467;&#26500;01.ppt" TargetMode="Externa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2007/NK&#25968;&#25454;&#32467;&#26500;08.ppt" TargetMode="External"/><Relationship Id="rId5" Type="http://schemas.openxmlformats.org/officeDocument/2006/relationships/hyperlink" Target="../2007/NK&#25968;&#25454;&#32467;&#26500;07.ppt" TargetMode="External"/><Relationship Id="rId4" Type="http://schemas.openxmlformats.org/officeDocument/2006/relationships/hyperlink" Target="../2007/NK&#25968;&#25454;&#32467;&#26500;06.ppt" TargetMode="External"/><Relationship Id="rId3" Type="http://schemas.openxmlformats.org/officeDocument/2006/relationships/hyperlink" Target="../2007/NK&#25968;&#25454;&#32467;&#26500;05.ppt" TargetMode="External"/><Relationship Id="rId2" Type="http://schemas.openxmlformats.org/officeDocument/2006/relationships/hyperlink" Target="../2007/NK&#25968;&#25454;&#32467;&#26500;04.ppt" TargetMode="External"/><Relationship Id="rId1" Type="http://schemas.openxmlformats.org/officeDocument/2006/relationships/hyperlink" Target="../2007/NK&#25968;&#25454;&#32467;&#26500;03.pp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dt" sz="quarter" idx="4294967295"/>
          </p:nvPr>
        </p:nvSpPr>
        <p:spPr>
          <a:xfrm>
            <a:off x="0" y="6505575"/>
            <a:ext cx="2514600" cy="228600"/>
          </a:xfrm>
          <a:noFill/>
        </p:spPr>
        <p:txBody>
          <a:bodyPr/>
          <a:lstStyle/>
          <a:p>
            <a:fld id="{DA598C9A-6B33-41DD-8019-1B48FC907CAA}" type="datetime7">
              <a:rPr lang="zh-CN" altLang="en-US" smtClean="0"/>
            </a:fld>
            <a:endParaRPr lang="en-US" altLang="zh-CN"/>
          </a:p>
        </p:txBody>
      </p:sp>
      <p:sp>
        <p:nvSpPr>
          <p:cNvPr id="3075" name="Rectangle 11"/>
          <p:cNvSpPr>
            <a:spLocks noGrp="1" noChangeArrowheads="1"/>
          </p:cNvSpPr>
          <p:nvPr>
            <p:ph type="sldNum" sz="quarter" idx="4294967295"/>
          </p:nvPr>
        </p:nvSpPr>
        <p:spPr>
          <a:xfrm>
            <a:off x="0" y="6448425"/>
            <a:ext cx="2133600" cy="228600"/>
          </a:xfrm>
          <a:noFill/>
        </p:spPr>
        <p:txBody>
          <a:bodyPr/>
          <a:lstStyle/>
          <a:p>
            <a:fld id="{B5CF7630-F959-4D3D-9958-159EFCCE7E7B}" type="slidenum">
              <a:rPr lang="zh-CN" altLang="en-US" smtClean="0"/>
            </a:fld>
            <a:endParaRPr lang="en-US" altLang="zh-CN"/>
          </a:p>
        </p:txBody>
      </p:sp>
      <p:sp>
        <p:nvSpPr>
          <p:cNvPr id="3076" name="Rectangle 2"/>
          <p:cNvSpPr>
            <a:spLocks noGrp="1" noChangeArrowheads="1"/>
          </p:cNvSpPr>
          <p:nvPr>
            <p:ph type="ctrTitle"/>
          </p:nvPr>
        </p:nvSpPr>
        <p:spPr/>
        <p:txBody>
          <a:bodyPr/>
          <a:lstStyle/>
          <a:p>
            <a:pPr algn="ctr" eaLnBrk="1" hangingPunct="1"/>
            <a:r>
              <a:rPr lang="zh-CN" altLang="en-US" sz="5400">
                <a:ea typeface="楷体_GB2312" pitchFamily="49" charset="-122"/>
              </a:rPr>
              <a:t>数据结构</a:t>
            </a:r>
            <a:endParaRPr lang="zh-CN" altLang="en-US" sz="5400">
              <a:ea typeface="楷体_GB2312" pitchFamily="49" charset="-122"/>
            </a:endParaRPr>
          </a:p>
        </p:txBody>
      </p:sp>
      <p:sp>
        <p:nvSpPr>
          <p:cNvPr id="3077" name="Rectangle 3"/>
          <p:cNvSpPr>
            <a:spLocks noGrp="1" noChangeArrowheads="1"/>
          </p:cNvSpPr>
          <p:nvPr>
            <p:ph type="subTitle" idx="1"/>
          </p:nvPr>
        </p:nvSpPr>
        <p:spPr/>
        <p:txBody>
          <a:bodyPr/>
          <a:lstStyle/>
          <a:p>
            <a:pPr marL="609600" indent="-609600" eaLnBrk="1" hangingPunct="1">
              <a:lnSpc>
                <a:spcPct val="110000"/>
              </a:lnSpc>
            </a:pPr>
            <a:r>
              <a:rPr lang="zh-CN" altLang="en-US" sz="2400" dirty="0">
                <a:solidFill>
                  <a:schemeClr val="bg1"/>
                </a:solidFill>
                <a:latin typeface="楷体_GB2312" pitchFamily="49" charset="-122"/>
                <a:ea typeface="楷体_GB2312" pitchFamily="49" charset="-122"/>
              </a:rPr>
              <a:t>计算机学院</a:t>
            </a:r>
            <a:r>
              <a:rPr lang="en-US" altLang="zh-CN" sz="2400" dirty="0">
                <a:solidFill>
                  <a:schemeClr val="bg1"/>
                </a:solidFill>
                <a:latin typeface="楷体_GB2312" pitchFamily="49" charset="-122"/>
                <a:ea typeface="楷体_GB2312" pitchFamily="49" charset="-122"/>
              </a:rPr>
              <a:t>--</a:t>
            </a:r>
            <a:r>
              <a:rPr lang="zh-CN" altLang="en-US" sz="2400" dirty="0">
                <a:solidFill>
                  <a:schemeClr val="bg1"/>
                </a:solidFill>
                <a:latin typeface="楷体_GB2312" pitchFamily="49" charset="-122"/>
                <a:ea typeface="楷体_GB2312" pitchFamily="49" charset="-122"/>
              </a:rPr>
              <a:t>王玮</a:t>
            </a:r>
            <a:endParaRPr lang="zh-CN" altLang="en-US" sz="2400" dirty="0">
              <a:solidFill>
                <a:schemeClr val="bg1"/>
              </a:solidFill>
              <a:latin typeface="楷体_GB2312" pitchFamily="49" charset="-122"/>
              <a:ea typeface="楷体_GB2312" pitchFamily="49" charset="-122"/>
            </a:endParaRPr>
          </a:p>
          <a:p>
            <a:pPr marL="609600" indent="-609600" eaLnBrk="1" hangingPunct="1">
              <a:lnSpc>
                <a:spcPct val="110000"/>
              </a:lnSpc>
            </a:pPr>
            <a:r>
              <a:rPr lang="zh-CN" altLang="en-US" sz="2400" dirty="0">
                <a:solidFill>
                  <a:schemeClr val="bg1"/>
                </a:solidFill>
                <a:latin typeface="楷体_GB2312" pitchFamily="49" charset="-122"/>
                <a:ea typeface="楷体_GB2312" pitchFamily="49" charset="-122"/>
              </a:rPr>
              <a:t>计算机学院</a:t>
            </a:r>
            <a:r>
              <a:rPr lang="en-US" altLang="zh-CN" sz="2400" dirty="0">
                <a:solidFill>
                  <a:schemeClr val="bg1"/>
                </a:solidFill>
                <a:latin typeface="楷体_GB2312" pitchFamily="49" charset="-122"/>
                <a:ea typeface="楷体_GB2312" pitchFamily="49" charset="-122"/>
              </a:rPr>
              <a:t>565-2</a:t>
            </a:r>
            <a:endParaRPr lang="zh-CN" altLang="en-US" sz="2400" dirty="0">
              <a:solidFill>
                <a:schemeClr val="bg1"/>
              </a:solidFill>
              <a:latin typeface="楷体_GB2312" pitchFamily="49" charset="-122"/>
              <a:ea typeface="楷体_GB2312" pitchFamily="49" charset="-122"/>
            </a:endParaRPr>
          </a:p>
          <a:p>
            <a:pPr marL="609600" indent="-609600" eaLnBrk="1" hangingPunct="1">
              <a:lnSpc>
                <a:spcPct val="110000"/>
              </a:lnSpc>
            </a:pPr>
            <a:r>
              <a:rPr lang="en-US" altLang="zh-CN" sz="2400" dirty="0">
                <a:solidFill>
                  <a:schemeClr val="bg1"/>
                </a:solidFill>
                <a:latin typeface="楷体_GB2312" pitchFamily="49" charset="-122"/>
                <a:ea typeface="楷体_GB2312" pitchFamily="49" charset="-122"/>
              </a:rPr>
              <a:t>kevinwangwei@nankai.edu.cn</a:t>
            </a:r>
            <a:endParaRPr lang="en-US" altLang="zh-CN" sz="2400" dirty="0">
              <a:solidFill>
                <a:schemeClr val="bg1"/>
              </a:solidFill>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half" idx="10"/>
          </p:nvPr>
        </p:nvSpPr>
        <p:spPr>
          <a:noFill/>
        </p:spPr>
        <p:txBody>
          <a:bodyPr/>
          <a:lstStyle/>
          <a:p>
            <a:fld id="{C5E8B5F1-0EA7-40F3-AFA2-345814E9FD35}" type="datetime7">
              <a:rPr lang="zh-CN" altLang="en-US" smtClean="0"/>
            </a:fld>
            <a:endParaRPr lang="en-US" altLang="zh-CN"/>
          </a:p>
        </p:txBody>
      </p:sp>
      <p:sp>
        <p:nvSpPr>
          <p:cNvPr id="10243" name="灯片编号占位符 5"/>
          <p:cNvSpPr>
            <a:spLocks noGrp="1"/>
          </p:cNvSpPr>
          <p:nvPr>
            <p:ph type="sldNum" sz="quarter" idx="12"/>
          </p:nvPr>
        </p:nvSpPr>
        <p:spPr>
          <a:noFill/>
        </p:spPr>
        <p:txBody>
          <a:bodyPr/>
          <a:lstStyle/>
          <a:p>
            <a:fld id="{6CE00CF1-45DC-4660-ACF4-CC7D93B90710}" type="slidenum">
              <a:rPr lang="zh-CN" altLang="en-US" smtClean="0"/>
            </a:fld>
            <a:endParaRPr lang="en-US" altLang="zh-CN"/>
          </a:p>
        </p:txBody>
      </p:sp>
      <p:sp>
        <p:nvSpPr>
          <p:cNvPr id="10244" name="Rectangle 2"/>
          <p:cNvSpPr>
            <a:spLocks noGrp="1" noChangeArrowheads="1"/>
          </p:cNvSpPr>
          <p:nvPr>
            <p:ph type="title"/>
          </p:nvPr>
        </p:nvSpPr>
        <p:spPr/>
        <p:txBody>
          <a:bodyPr/>
          <a:lstStyle/>
          <a:p>
            <a:pPr eaLnBrk="1" hangingPunct="1"/>
            <a:r>
              <a:rPr lang="zh-CN" altLang="en-US"/>
              <a:t>第一部分：预备知识</a:t>
            </a:r>
            <a:endParaRPr lang="en-US" altLang="zh-CN"/>
          </a:p>
        </p:txBody>
      </p:sp>
      <p:sp>
        <p:nvSpPr>
          <p:cNvPr id="28675" name="Rectangle 3"/>
          <p:cNvSpPr>
            <a:spLocks noGrp="1" noChangeArrowheads="1"/>
          </p:cNvSpPr>
          <p:nvPr>
            <p:ph idx="1"/>
          </p:nvPr>
        </p:nvSpPr>
        <p:spPr>
          <a:xfrm>
            <a:off x="381000" y="2948305"/>
            <a:ext cx="5388610" cy="3050540"/>
          </a:xfrm>
        </p:spPr>
        <p:txBody>
          <a:bodyPr/>
          <a:lstStyle/>
          <a:p>
            <a:pPr algn="l" eaLnBrk="1" hangingPunct="1">
              <a:buSzTx/>
              <a:buChar char="l"/>
            </a:pPr>
            <a:r>
              <a:rPr lang="en-US" altLang="zh-CN" sz="2800" dirty="0">
                <a:latin typeface="Arial" panose="020B0604020202020204" pitchFamily="34" charset="0"/>
                <a:ea typeface="宋体" pitchFamily="2" charset="-122"/>
              </a:rPr>
              <a:t>1.1   引言	</a:t>
            </a:r>
            <a:endParaRPr lang="en-US" altLang="zh-CN" sz="2800" dirty="0">
              <a:latin typeface="Arial" panose="020B0604020202020204" pitchFamily="34" charset="0"/>
              <a:ea typeface="宋体" pitchFamily="2" charset="-122"/>
            </a:endParaRPr>
          </a:p>
          <a:p>
            <a:pPr algn="l" eaLnBrk="1" hangingPunct="1">
              <a:buSzTx/>
              <a:buChar char="l"/>
            </a:pPr>
            <a:r>
              <a:rPr lang="en-US" altLang="zh-CN" sz="2800" dirty="0">
                <a:latin typeface="Arial" panose="020B0604020202020204" pitchFamily="34" charset="0"/>
                <a:ea typeface="宋体" pitchFamily="2" charset="-122"/>
              </a:rPr>
              <a:t>1.2   函数与参数	</a:t>
            </a:r>
            <a:endParaRPr lang="en-US" altLang="zh-CN" sz="2800" dirty="0">
              <a:latin typeface="Arial" panose="020B0604020202020204" pitchFamily="34" charset="0"/>
              <a:ea typeface="宋体" pitchFamily="2" charset="-122"/>
            </a:endParaRPr>
          </a:p>
          <a:p>
            <a:pPr algn="l" eaLnBrk="1" hangingPunct="1">
              <a:buSzTx/>
              <a:buChar char="l"/>
            </a:pPr>
            <a:r>
              <a:rPr lang="en-US" altLang="zh-CN" sz="2800" dirty="0">
                <a:latin typeface="Arial" panose="020B0604020202020204" pitchFamily="34" charset="0"/>
                <a:ea typeface="宋体" pitchFamily="2" charset="-122"/>
              </a:rPr>
              <a:t>1.3   动态存储分配</a:t>
            </a:r>
            <a:endParaRPr lang="en-US" altLang="zh-CN" sz="2800" dirty="0">
              <a:latin typeface="Arial" panose="020B0604020202020204" pitchFamily="34" charset="0"/>
              <a:ea typeface="宋体" pitchFamily="2" charset="-122"/>
            </a:endParaRPr>
          </a:p>
          <a:p>
            <a:pPr algn="l" eaLnBrk="1" hangingPunct="1">
              <a:buSzTx/>
              <a:buChar char="l"/>
            </a:pPr>
            <a:r>
              <a:rPr lang="en-US" altLang="zh-CN" sz="2800" dirty="0">
                <a:latin typeface="Arial" panose="020B0604020202020204" pitchFamily="34" charset="0"/>
                <a:ea typeface="宋体" pitchFamily="2" charset="-122"/>
              </a:rPr>
              <a:t>1.4   类	</a:t>
            </a:r>
            <a:endParaRPr lang="en-US" altLang="zh-CN" sz="2800" dirty="0">
              <a:latin typeface="Arial" panose="020B0604020202020204" pitchFamily="34" charset="0"/>
              <a:ea typeface="宋体" pitchFamily="2" charset="-122"/>
            </a:endParaRPr>
          </a:p>
          <a:p>
            <a:pPr algn="l" eaLnBrk="1" hangingPunct="1">
              <a:buSzTx/>
              <a:buChar char="l"/>
            </a:pPr>
            <a:r>
              <a:rPr lang="en-US" altLang="zh-CN" sz="2800" dirty="0">
                <a:latin typeface="Arial" panose="020B0604020202020204" pitchFamily="34" charset="0"/>
                <a:ea typeface="宋体" pitchFamily="2" charset="-122"/>
              </a:rPr>
              <a:t>1.5   </a:t>
            </a:r>
            <a:r>
              <a:rPr lang="en-US" altLang="zh-CN" sz="2800" b="1" i="1" u="sng" dirty="0">
                <a:solidFill>
                  <a:srgbClr val="FF0000"/>
                </a:solidFill>
                <a:latin typeface="Arial" panose="020B0604020202020204" pitchFamily="34" charset="0"/>
                <a:ea typeface="宋体" pitchFamily="2" charset="-122"/>
              </a:rPr>
              <a:t>测试与调试</a:t>
            </a:r>
            <a:r>
              <a:rPr lang="zh-CN" altLang="en-US" sz="2800" dirty="0"/>
              <a:t>	</a:t>
            </a:r>
            <a:endParaRPr lang="en-US" altLang="zh-CN" sz="2800" dirty="0"/>
          </a:p>
        </p:txBody>
      </p:sp>
      <p:sp>
        <p:nvSpPr>
          <p:cNvPr id="28677" name="Rectangle 5"/>
          <p:cNvSpPr>
            <a:spLocks noChangeArrowheads="1"/>
          </p:cNvSpPr>
          <p:nvPr/>
        </p:nvSpPr>
        <p:spPr bwMode="auto">
          <a:xfrm>
            <a:off x="4572000" y="2997200"/>
            <a:ext cx="4392613" cy="2952750"/>
          </a:xfrm>
          <a:prstGeom prst="rect">
            <a:avLst/>
          </a:prstGeom>
          <a:noFill/>
          <a:ln w="9525">
            <a:noFill/>
            <a:miter lim="800000"/>
          </a:ln>
        </p:spPr>
        <p:txBody>
          <a:bodyPr/>
          <a:lstStyle/>
          <a:p>
            <a:pPr marL="342900" indent="-342900">
              <a:spcBef>
                <a:spcPct val="20000"/>
              </a:spcBef>
              <a:buClr>
                <a:schemeClr val="accent1"/>
              </a:buClr>
              <a:buFont typeface="Wingdings" panose="05000000000000000000" pitchFamily="2" charset="2"/>
              <a:buChar char="l"/>
            </a:pPr>
            <a:r>
              <a:rPr lang="en-US" altLang="zh-CN" sz="2800" dirty="0"/>
              <a:t>2.1   </a:t>
            </a:r>
            <a:r>
              <a:rPr lang="zh-CN" altLang="en-US" sz="2800" dirty="0"/>
              <a:t>引言	</a:t>
            </a:r>
            <a:endParaRPr lang="en-US" altLang="zh-CN" sz="2800" dirty="0"/>
          </a:p>
          <a:p>
            <a:pPr marL="342900" indent="-342900">
              <a:spcBef>
                <a:spcPct val="20000"/>
              </a:spcBef>
              <a:buClr>
                <a:schemeClr val="accent1"/>
              </a:buClr>
              <a:buFont typeface="Wingdings" panose="05000000000000000000" pitchFamily="2" charset="2"/>
              <a:buChar char="l"/>
            </a:pPr>
            <a:r>
              <a:rPr lang="en-US" altLang="zh-CN" sz="2800" dirty="0"/>
              <a:t>2.2   </a:t>
            </a:r>
            <a:r>
              <a:rPr lang="zh-CN" altLang="en-US" sz="2800" dirty="0"/>
              <a:t>空间复杂性	</a:t>
            </a:r>
            <a:endParaRPr lang="en-US" altLang="zh-CN" sz="2800" dirty="0"/>
          </a:p>
          <a:p>
            <a:pPr marL="342900" indent="-342900">
              <a:spcBef>
                <a:spcPct val="20000"/>
              </a:spcBef>
              <a:buClr>
                <a:schemeClr val="accent1"/>
              </a:buClr>
              <a:buFont typeface="Wingdings" panose="05000000000000000000" pitchFamily="2" charset="2"/>
              <a:buChar char="l"/>
            </a:pPr>
            <a:r>
              <a:rPr lang="en-US" altLang="zh-CN" sz="2800" dirty="0"/>
              <a:t>2.3   </a:t>
            </a:r>
            <a:r>
              <a:rPr lang="zh-CN" altLang="en-US" sz="2800" dirty="0"/>
              <a:t>时间复杂性	</a:t>
            </a:r>
            <a:endParaRPr lang="en-US" altLang="zh-CN" sz="2800" dirty="0"/>
          </a:p>
          <a:p>
            <a:pPr marL="342900" indent="-342900">
              <a:spcBef>
                <a:spcPct val="20000"/>
              </a:spcBef>
              <a:buClr>
                <a:schemeClr val="accent1"/>
              </a:buClr>
              <a:buFont typeface="Wingdings" panose="05000000000000000000" pitchFamily="2" charset="2"/>
              <a:buChar char="l"/>
            </a:pPr>
            <a:r>
              <a:rPr lang="en-US" altLang="zh-CN" sz="2800" dirty="0"/>
              <a:t>2.4   </a:t>
            </a:r>
            <a:r>
              <a:rPr lang="zh-CN" altLang="en-US" sz="2800" dirty="0"/>
              <a:t>渐进符号</a:t>
            </a:r>
            <a:endParaRPr lang="zh-CN" altLang="en-US" sz="2800" dirty="0"/>
          </a:p>
          <a:p>
            <a:pPr marL="342900" indent="-342900">
              <a:spcBef>
                <a:spcPct val="20000"/>
              </a:spcBef>
              <a:buClr>
                <a:schemeClr val="accent1"/>
              </a:buClr>
            </a:pPr>
            <a:r>
              <a:rPr lang="zh-CN" altLang="en-US" sz="2800" dirty="0"/>
              <a:t>	</a:t>
            </a:r>
            <a:endParaRPr lang="en-US" altLang="zh-CN" sz="2800" dirty="0"/>
          </a:p>
        </p:txBody>
      </p:sp>
      <p:sp>
        <p:nvSpPr>
          <p:cNvPr id="10247" name="Rectangle 6">
            <a:hlinkClick r:id="rId1" action="ppaction://hlinkpres?slideindex=1&amp;slidetitle="/>
          </p:cNvPr>
          <p:cNvSpPr>
            <a:spLocks noChangeArrowheads="1"/>
          </p:cNvSpPr>
          <p:nvPr/>
        </p:nvSpPr>
        <p:spPr bwMode="auto">
          <a:xfrm>
            <a:off x="285720" y="2060575"/>
            <a:ext cx="4214842"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kumimoji="1" lang="zh-CN" altLang="en-US" sz="2400" b="1" dirty="0">
                <a:solidFill>
                  <a:srgbClr val="FFFF00"/>
                </a:solidFill>
                <a:latin typeface="Tahoma" panose="020B0604030504040204" pitchFamily="34" charset="0"/>
              </a:rPr>
              <a:t>第</a:t>
            </a:r>
            <a:r>
              <a:rPr kumimoji="1" lang="en-US" altLang="zh-CN" sz="2400" b="1" dirty="0">
                <a:solidFill>
                  <a:srgbClr val="FFFF00"/>
                </a:solidFill>
                <a:latin typeface="Tahoma" panose="020B0604030504040204" pitchFamily="34" charset="0"/>
              </a:rPr>
              <a:t>1</a:t>
            </a:r>
            <a:r>
              <a:rPr kumimoji="1" lang="zh-CN" altLang="en-US" sz="2400" b="1" dirty="0">
                <a:solidFill>
                  <a:srgbClr val="FFFF00"/>
                </a:solidFill>
                <a:latin typeface="Tahoma" panose="020B0604030504040204" pitchFamily="34" charset="0"/>
              </a:rPr>
              <a:t>章   </a:t>
            </a:r>
            <a:r>
              <a:rPr kumimoji="1" lang="en-US" altLang="zh-CN" sz="2400" b="1" dirty="0">
                <a:solidFill>
                  <a:srgbClr val="FFFF00"/>
                </a:solidFill>
                <a:latin typeface="Tahoma" panose="020B0604030504040204" pitchFamily="34" charset="0"/>
              </a:rPr>
              <a:t>C++</a:t>
            </a:r>
            <a:r>
              <a:rPr kumimoji="1" lang="zh-CN" altLang="en-US" sz="2400" b="1" dirty="0">
                <a:solidFill>
                  <a:srgbClr val="FFFF00"/>
                </a:solidFill>
                <a:latin typeface="Tahoma" panose="020B0604030504040204" pitchFamily="34" charset="0"/>
              </a:rPr>
              <a:t>程序设计（自学）</a:t>
            </a:r>
            <a:endParaRPr kumimoji="1" lang="zh-CN" altLang="en-US" sz="2400" b="1" dirty="0">
              <a:solidFill>
                <a:srgbClr val="FFFF00"/>
              </a:solidFill>
              <a:latin typeface="Tahoma" panose="020B0604030504040204" pitchFamily="34" charset="0"/>
            </a:endParaRPr>
          </a:p>
        </p:txBody>
      </p:sp>
      <p:sp>
        <p:nvSpPr>
          <p:cNvPr id="10248" name="Rectangle 7">
            <a:hlinkClick r:id="rId2" action="ppaction://hlinkpres?slideindex=1&amp;slidetitle="/>
          </p:cNvPr>
          <p:cNvSpPr>
            <a:spLocks noChangeArrowheads="1"/>
          </p:cNvSpPr>
          <p:nvPr/>
        </p:nvSpPr>
        <p:spPr bwMode="auto">
          <a:xfrm>
            <a:off x="4859338" y="2060575"/>
            <a:ext cx="367347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2</a:t>
            </a:r>
            <a:r>
              <a:rPr kumimoji="1" lang="zh-CN" altLang="en-US" sz="2400" b="1">
                <a:solidFill>
                  <a:srgbClr val="FFFF00"/>
                </a:solidFill>
                <a:latin typeface="Tahoma" panose="020B0604030504040204" pitchFamily="34" charset="0"/>
              </a:rPr>
              <a:t>章   程序性能</a:t>
            </a:r>
            <a:endParaRPr kumimoji="1" lang="zh-CN" altLang="en-US" sz="2400" b="1">
              <a:solidFill>
                <a:srgbClr val="FFFF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iterate type="lt">
                                    <p:tmPct val="50000"/>
                                  </p:iterate>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80" fill="hold"/>
                                        <p:tgtEl>
                                          <p:spTgt spid="28675">
                                            <p:txEl>
                                              <p:pRg st="0" end="0"/>
                                            </p:txEl>
                                          </p:spTgt>
                                        </p:tgtEl>
                                        <p:attrNameLst>
                                          <p:attrName>ppt_x</p:attrName>
                                        </p:attrNameLst>
                                      </p:cBhvr>
                                      <p:tavLst>
                                        <p:tav tm="0">
                                          <p:val>
                                            <p:strVal val="#ppt_x-#ppt_w/2"/>
                                          </p:val>
                                        </p:tav>
                                        <p:tav tm="100000">
                                          <p:val>
                                            <p:strVal val="#ppt_x"/>
                                          </p:val>
                                        </p:tav>
                                      </p:tavLst>
                                    </p:anim>
                                    <p:anim calcmode="lin" valueType="num">
                                      <p:cBhvr>
                                        <p:cTn id="8" dur="80" fill="hold"/>
                                        <p:tgtEl>
                                          <p:spTgt spid="28675">
                                            <p:txEl>
                                              <p:pRg st="0" end="0"/>
                                            </p:txEl>
                                          </p:spTgt>
                                        </p:tgtEl>
                                        <p:attrNameLst>
                                          <p:attrName>ppt_y</p:attrName>
                                        </p:attrNameLst>
                                      </p:cBhvr>
                                      <p:tavLst>
                                        <p:tav tm="0">
                                          <p:val>
                                            <p:strVal val="#ppt_y"/>
                                          </p:val>
                                        </p:tav>
                                        <p:tav tm="100000">
                                          <p:val>
                                            <p:strVal val="#ppt_y"/>
                                          </p:val>
                                        </p:tav>
                                      </p:tavLst>
                                    </p:anim>
                                    <p:anim calcmode="lin" valueType="num">
                                      <p:cBhvr>
                                        <p:cTn id="9" dur="8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10" dur="80" fill="hold"/>
                                        <p:tgtEl>
                                          <p:spTgt spid="28675">
                                            <p:txEl>
                                              <p:pRg st="0" end="0"/>
                                            </p:txEl>
                                          </p:spTgt>
                                        </p:tgtEl>
                                        <p:attrNameLst>
                                          <p:attrName>ppt_h</p:attrName>
                                        </p:attrNameLst>
                                      </p:cBhvr>
                                      <p:tavLst>
                                        <p:tav tm="0">
                                          <p:val>
                                            <p:strVal val="#ppt_h"/>
                                          </p:val>
                                        </p:tav>
                                        <p:tav tm="100000">
                                          <p:val>
                                            <p:strVal val="#ppt_h"/>
                                          </p:val>
                                        </p:tav>
                                      </p:tavLst>
                                    </p:anim>
                                  </p:childTnLst>
                                </p:cTn>
                              </p:par>
                            </p:childTnLst>
                          </p:cTn>
                        </p:par>
                        <p:par>
                          <p:cTn id="11" fill="hold">
                            <p:stCondLst>
                              <p:cond delay="400"/>
                            </p:stCondLst>
                            <p:childTnLst>
                              <p:par>
                                <p:cTn id="12" presetID="17" presetClass="entr" presetSubtype="8" fill="hold" nodeType="afterEffect">
                                  <p:stCondLst>
                                    <p:cond delay="0"/>
                                  </p:stCondLst>
                                  <p:iterate type="lt">
                                    <p:tmPct val="50000"/>
                                  </p:iterate>
                                  <p:childTnLst>
                                    <p:set>
                                      <p:cBhvr>
                                        <p:cTn id="13" dur="1" fill="hold">
                                          <p:stCondLst>
                                            <p:cond delay="0"/>
                                          </p:stCondLst>
                                        </p:cTn>
                                        <p:tgtEl>
                                          <p:spTgt spid="28675">
                                            <p:txEl>
                                              <p:pRg st="1" end="1"/>
                                            </p:txEl>
                                          </p:spTgt>
                                        </p:tgtEl>
                                        <p:attrNameLst>
                                          <p:attrName>style.visibility</p:attrName>
                                        </p:attrNameLst>
                                      </p:cBhvr>
                                      <p:to>
                                        <p:strVal val="visible"/>
                                      </p:to>
                                    </p:set>
                                    <p:anim calcmode="lin" valueType="num">
                                      <p:cBhvr>
                                        <p:cTn id="14" dur="80" fill="hold"/>
                                        <p:tgtEl>
                                          <p:spTgt spid="28675">
                                            <p:txEl>
                                              <p:pRg st="1" end="1"/>
                                            </p:txEl>
                                          </p:spTgt>
                                        </p:tgtEl>
                                        <p:attrNameLst>
                                          <p:attrName>ppt_x</p:attrName>
                                        </p:attrNameLst>
                                      </p:cBhvr>
                                      <p:tavLst>
                                        <p:tav tm="0">
                                          <p:val>
                                            <p:strVal val="#ppt_x-#ppt_w/2"/>
                                          </p:val>
                                        </p:tav>
                                        <p:tav tm="100000">
                                          <p:val>
                                            <p:strVal val="#ppt_x"/>
                                          </p:val>
                                        </p:tav>
                                      </p:tavLst>
                                    </p:anim>
                                    <p:anim calcmode="lin" valueType="num">
                                      <p:cBhvr>
                                        <p:cTn id="15" dur="80" fill="hold"/>
                                        <p:tgtEl>
                                          <p:spTgt spid="28675">
                                            <p:txEl>
                                              <p:pRg st="1" end="1"/>
                                            </p:txEl>
                                          </p:spTgt>
                                        </p:tgtEl>
                                        <p:attrNameLst>
                                          <p:attrName>ppt_y</p:attrName>
                                        </p:attrNameLst>
                                      </p:cBhvr>
                                      <p:tavLst>
                                        <p:tav tm="0">
                                          <p:val>
                                            <p:strVal val="#ppt_y"/>
                                          </p:val>
                                        </p:tav>
                                        <p:tav tm="100000">
                                          <p:val>
                                            <p:strVal val="#ppt_y"/>
                                          </p:val>
                                        </p:tav>
                                      </p:tavLst>
                                    </p:anim>
                                    <p:anim calcmode="lin" valueType="num">
                                      <p:cBhvr>
                                        <p:cTn id="16" dur="8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7" dur="80" fill="hold"/>
                                        <p:tgtEl>
                                          <p:spTgt spid="28675">
                                            <p:txEl>
                                              <p:pRg st="1" end="1"/>
                                            </p:txEl>
                                          </p:spTgt>
                                        </p:tgtEl>
                                        <p:attrNameLst>
                                          <p:attrName>ppt_h</p:attrName>
                                        </p:attrNameLst>
                                      </p:cBhvr>
                                      <p:tavLst>
                                        <p:tav tm="0">
                                          <p:val>
                                            <p:strVal val="#ppt_h"/>
                                          </p:val>
                                        </p:tav>
                                        <p:tav tm="100000">
                                          <p:val>
                                            <p:strVal val="#ppt_h"/>
                                          </p:val>
                                        </p:tav>
                                      </p:tavLst>
                                    </p:anim>
                                  </p:childTnLst>
                                </p:cTn>
                              </p:par>
                            </p:childTnLst>
                          </p:cTn>
                        </p:par>
                        <p:par>
                          <p:cTn id="18" fill="hold">
                            <p:stCondLst>
                              <p:cond delay="919"/>
                            </p:stCondLst>
                            <p:childTnLst>
                              <p:par>
                                <p:cTn id="19" presetID="17" presetClass="entr" presetSubtype="8" fill="hold" nodeType="afterEffect">
                                  <p:stCondLst>
                                    <p:cond delay="0"/>
                                  </p:stCondLst>
                                  <p:iterate type="lt">
                                    <p:tmPct val="50000"/>
                                  </p:iterate>
                                  <p:childTnLst>
                                    <p:set>
                                      <p:cBhvr>
                                        <p:cTn id="20" dur="1" fill="hold">
                                          <p:stCondLst>
                                            <p:cond delay="0"/>
                                          </p:stCondLst>
                                        </p:cTn>
                                        <p:tgtEl>
                                          <p:spTgt spid="28675">
                                            <p:txEl>
                                              <p:pRg st="2" end="2"/>
                                            </p:txEl>
                                          </p:spTgt>
                                        </p:tgtEl>
                                        <p:attrNameLst>
                                          <p:attrName>style.visibility</p:attrName>
                                        </p:attrNameLst>
                                      </p:cBhvr>
                                      <p:to>
                                        <p:strVal val="visible"/>
                                      </p:to>
                                    </p:set>
                                    <p:anim calcmode="lin" valueType="num">
                                      <p:cBhvr>
                                        <p:cTn id="21" dur="80" fill="hold"/>
                                        <p:tgtEl>
                                          <p:spTgt spid="28675">
                                            <p:txEl>
                                              <p:pRg st="2" end="2"/>
                                            </p:txEl>
                                          </p:spTgt>
                                        </p:tgtEl>
                                        <p:attrNameLst>
                                          <p:attrName>ppt_x</p:attrName>
                                        </p:attrNameLst>
                                      </p:cBhvr>
                                      <p:tavLst>
                                        <p:tav tm="0">
                                          <p:val>
                                            <p:strVal val="#ppt_x-#ppt_w/2"/>
                                          </p:val>
                                        </p:tav>
                                        <p:tav tm="100000">
                                          <p:val>
                                            <p:strVal val="#ppt_x"/>
                                          </p:val>
                                        </p:tav>
                                      </p:tavLst>
                                    </p:anim>
                                    <p:anim calcmode="lin" valueType="num">
                                      <p:cBhvr>
                                        <p:cTn id="22" dur="80" fill="hold"/>
                                        <p:tgtEl>
                                          <p:spTgt spid="28675">
                                            <p:txEl>
                                              <p:pRg st="2" end="2"/>
                                            </p:txEl>
                                          </p:spTgt>
                                        </p:tgtEl>
                                        <p:attrNameLst>
                                          <p:attrName>ppt_y</p:attrName>
                                        </p:attrNameLst>
                                      </p:cBhvr>
                                      <p:tavLst>
                                        <p:tav tm="0">
                                          <p:val>
                                            <p:strVal val="#ppt_y"/>
                                          </p:val>
                                        </p:tav>
                                        <p:tav tm="100000">
                                          <p:val>
                                            <p:strVal val="#ppt_y"/>
                                          </p:val>
                                        </p:tav>
                                      </p:tavLst>
                                    </p:anim>
                                    <p:anim calcmode="lin" valueType="num">
                                      <p:cBhvr>
                                        <p:cTn id="23" dur="8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4" dur="80" fill="hold"/>
                                        <p:tgtEl>
                                          <p:spTgt spid="28675">
                                            <p:txEl>
                                              <p:pRg st="2" end="2"/>
                                            </p:txEl>
                                          </p:spTgt>
                                        </p:tgtEl>
                                        <p:attrNameLst>
                                          <p:attrName>ppt_h</p:attrName>
                                        </p:attrNameLst>
                                      </p:cBhvr>
                                      <p:tavLst>
                                        <p:tav tm="0">
                                          <p:val>
                                            <p:strVal val="#ppt_h"/>
                                          </p:val>
                                        </p:tav>
                                        <p:tav tm="100000">
                                          <p:val>
                                            <p:strVal val="#ppt_h"/>
                                          </p:val>
                                        </p:tav>
                                      </p:tavLst>
                                    </p:anim>
                                  </p:childTnLst>
                                </p:cTn>
                              </p:par>
                            </p:childTnLst>
                          </p:cTn>
                        </p:par>
                        <p:par>
                          <p:cTn id="25" fill="hold">
                            <p:stCondLst>
                              <p:cond delay="1439"/>
                            </p:stCondLst>
                            <p:childTnLst>
                              <p:par>
                                <p:cTn id="26" presetID="17" presetClass="entr" presetSubtype="8" fill="hold" nodeType="afterEffect">
                                  <p:stCondLst>
                                    <p:cond delay="0"/>
                                  </p:stCondLst>
                                  <p:iterate type="lt">
                                    <p:tmPct val="50000"/>
                                  </p:iterate>
                                  <p:childTnLst>
                                    <p:set>
                                      <p:cBhvr>
                                        <p:cTn id="27" dur="1" fill="hold">
                                          <p:stCondLst>
                                            <p:cond delay="0"/>
                                          </p:stCondLst>
                                        </p:cTn>
                                        <p:tgtEl>
                                          <p:spTgt spid="28675">
                                            <p:txEl>
                                              <p:pRg st="3" end="3"/>
                                            </p:txEl>
                                          </p:spTgt>
                                        </p:tgtEl>
                                        <p:attrNameLst>
                                          <p:attrName>style.visibility</p:attrName>
                                        </p:attrNameLst>
                                      </p:cBhvr>
                                      <p:to>
                                        <p:strVal val="visible"/>
                                      </p:to>
                                    </p:set>
                                    <p:anim calcmode="lin" valueType="num">
                                      <p:cBhvr>
                                        <p:cTn id="28" dur="80" fill="hold"/>
                                        <p:tgtEl>
                                          <p:spTgt spid="28675">
                                            <p:txEl>
                                              <p:pRg st="3" end="3"/>
                                            </p:txEl>
                                          </p:spTgt>
                                        </p:tgtEl>
                                        <p:attrNameLst>
                                          <p:attrName>ppt_x</p:attrName>
                                        </p:attrNameLst>
                                      </p:cBhvr>
                                      <p:tavLst>
                                        <p:tav tm="0">
                                          <p:val>
                                            <p:strVal val="#ppt_x-#ppt_w/2"/>
                                          </p:val>
                                        </p:tav>
                                        <p:tav tm="100000">
                                          <p:val>
                                            <p:strVal val="#ppt_x"/>
                                          </p:val>
                                        </p:tav>
                                      </p:tavLst>
                                    </p:anim>
                                    <p:anim calcmode="lin" valueType="num">
                                      <p:cBhvr>
                                        <p:cTn id="29" dur="80" fill="hold"/>
                                        <p:tgtEl>
                                          <p:spTgt spid="28675">
                                            <p:txEl>
                                              <p:pRg st="3" end="3"/>
                                            </p:txEl>
                                          </p:spTgt>
                                        </p:tgtEl>
                                        <p:attrNameLst>
                                          <p:attrName>ppt_y</p:attrName>
                                        </p:attrNameLst>
                                      </p:cBhvr>
                                      <p:tavLst>
                                        <p:tav tm="0">
                                          <p:val>
                                            <p:strVal val="#ppt_y"/>
                                          </p:val>
                                        </p:tav>
                                        <p:tav tm="100000">
                                          <p:val>
                                            <p:strVal val="#ppt_y"/>
                                          </p:val>
                                        </p:tav>
                                      </p:tavLst>
                                    </p:anim>
                                    <p:anim calcmode="lin" valueType="num">
                                      <p:cBhvr>
                                        <p:cTn id="30" dur="8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31" dur="80" fill="hold"/>
                                        <p:tgtEl>
                                          <p:spTgt spid="28675">
                                            <p:txEl>
                                              <p:pRg st="3" end="3"/>
                                            </p:txEl>
                                          </p:spTgt>
                                        </p:tgtEl>
                                        <p:attrNameLst>
                                          <p:attrName>ppt_h</p:attrName>
                                        </p:attrNameLst>
                                      </p:cBhvr>
                                      <p:tavLst>
                                        <p:tav tm="0">
                                          <p:val>
                                            <p:strVal val="#ppt_h"/>
                                          </p:val>
                                        </p:tav>
                                        <p:tav tm="100000">
                                          <p:val>
                                            <p:strVal val="#ppt_h"/>
                                          </p:val>
                                        </p:tav>
                                      </p:tavLst>
                                    </p:anim>
                                  </p:childTnLst>
                                </p:cTn>
                              </p:par>
                            </p:childTnLst>
                          </p:cTn>
                        </p:par>
                        <p:par>
                          <p:cTn id="32" fill="hold">
                            <p:stCondLst>
                              <p:cond delay="1800"/>
                            </p:stCondLst>
                            <p:childTnLst>
                              <p:par>
                                <p:cTn id="33" presetID="17" presetClass="entr" presetSubtype="8" fill="hold" nodeType="afterEffect">
                                  <p:stCondLst>
                                    <p:cond delay="0"/>
                                  </p:stCondLst>
                                  <p:iterate type="lt">
                                    <p:tmPct val="50000"/>
                                  </p:iterate>
                                  <p:childTnLst>
                                    <p:set>
                                      <p:cBhvr>
                                        <p:cTn id="34" dur="1" fill="hold">
                                          <p:stCondLst>
                                            <p:cond delay="0"/>
                                          </p:stCondLst>
                                        </p:cTn>
                                        <p:tgtEl>
                                          <p:spTgt spid="28675">
                                            <p:txEl>
                                              <p:pRg st="4" end="4"/>
                                            </p:txEl>
                                          </p:spTgt>
                                        </p:tgtEl>
                                        <p:attrNameLst>
                                          <p:attrName>style.visibility</p:attrName>
                                        </p:attrNameLst>
                                      </p:cBhvr>
                                      <p:to>
                                        <p:strVal val="visible"/>
                                      </p:to>
                                    </p:set>
                                    <p:anim calcmode="lin" valueType="num">
                                      <p:cBhvr>
                                        <p:cTn id="35" dur="80" fill="hold"/>
                                        <p:tgtEl>
                                          <p:spTgt spid="28675">
                                            <p:txEl>
                                              <p:pRg st="4" end="4"/>
                                            </p:txEl>
                                          </p:spTgt>
                                        </p:tgtEl>
                                        <p:attrNameLst>
                                          <p:attrName>ppt_x</p:attrName>
                                        </p:attrNameLst>
                                      </p:cBhvr>
                                      <p:tavLst>
                                        <p:tav tm="0">
                                          <p:val>
                                            <p:strVal val="#ppt_x-#ppt_w/2"/>
                                          </p:val>
                                        </p:tav>
                                        <p:tav tm="100000">
                                          <p:val>
                                            <p:strVal val="#ppt_x"/>
                                          </p:val>
                                        </p:tav>
                                      </p:tavLst>
                                    </p:anim>
                                    <p:anim calcmode="lin" valueType="num">
                                      <p:cBhvr>
                                        <p:cTn id="36" dur="80" fill="hold"/>
                                        <p:tgtEl>
                                          <p:spTgt spid="28675">
                                            <p:txEl>
                                              <p:pRg st="4" end="4"/>
                                            </p:txEl>
                                          </p:spTgt>
                                        </p:tgtEl>
                                        <p:attrNameLst>
                                          <p:attrName>ppt_y</p:attrName>
                                        </p:attrNameLst>
                                      </p:cBhvr>
                                      <p:tavLst>
                                        <p:tav tm="0">
                                          <p:val>
                                            <p:strVal val="#ppt_y"/>
                                          </p:val>
                                        </p:tav>
                                        <p:tav tm="100000">
                                          <p:val>
                                            <p:strVal val="#ppt_y"/>
                                          </p:val>
                                        </p:tav>
                                      </p:tavLst>
                                    </p:anim>
                                    <p:anim calcmode="lin" valueType="num">
                                      <p:cBhvr>
                                        <p:cTn id="37" dur="8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38" dur="80" fill="hold"/>
                                        <p:tgtEl>
                                          <p:spTgt spid="2867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iterate type="lt">
                                    <p:tmPct val="50000"/>
                                  </p:iterate>
                                  <p:childTnLst>
                                    <p:set>
                                      <p:cBhvr>
                                        <p:cTn id="42" dur="1" fill="hold">
                                          <p:stCondLst>
                                            <p:cond delay="0"/>
                                          </p:stCondLst>
                                        </p:cTn>
                                        <p:tgtEl>
                                          <p:spTgt spid="28677">
                                            <p:txEl>
                                              <p:pRg st="0" end="0"/>
                                            </p:txEl>
                                          </p:spTgt>
                                        </p:tgtEl>
                                        <p:attrNameLst>
                                          <p:attrName>style.visibility</p:attrName>
                                        </p:attrNameLst>
                                      </p:cBhvr>
                                      <p:to>
                                        <p:strVal val="visible"/>
                                      </p:to>
                                    </p:set>
                                    <p:anim calcmode="lin" valueType="num">
                                      <p:cBhvr>
                                        <p:cTn id="43" dur="80" fill="hold"/>
                                        <p:tgtEl>
                                          <p:spTgt spid="28677">
                                            <p:txEl>
                                              <p:pRg st="0" end="0"/>
                                            </p:txEl>
                                          </p:spTgt>
                                        </p:tgtEl>
                                        <p:attrNameLst>
                                          <p:attrName>ppt_x</p:attrName>
                                        </p:attrNameLst>
                                      </p:cBhvr>
                                      <p:tavLst>
                                        <p:tav tm="0">
                                          <p:val>
                                            <p:strVal val="#ppt_x-#ppt_w/2"/>
                                          </p:val>
                                        </p:tav>
                                        <p:tav tm="100000">
                                          <p:val>
                                            <p:strVal val="#ppt_x"/>
                                          </p:val>
                                        </p:tav>
                                      </p:tavLst>
                                    </p:anim>
                                    <p:anim calcmode="lin" valueType="num">
                                      <p:cBhvr>
                                        <p:cTn id="44" dur="80" fill="hold"/>
                                        <p:tgtEl>
                                          <p:spTgt spid="28677">
                                            <p:txEl>
                                              <p:pRg st="0" end="0"/>
                                            </p:txEl>
                                          </p:spTgt>
                                        </p:tgtEl>
                                        <p:attrNameLst>
                                          <p:attrName>ppt_y</p:attrName>
                                        </p:attrNameLst>
                                      </p:cBhvr>
                                      <p:tavLst>
                                        <p:tav tm="0">
                                          <p:val>
                                            <p:strVal val="#ppt_y"/>
                                          </p:val>
                                        </p:tav>
                                        <p:tav tm="100000">
                                          <p:val>
                                            <p:strVal val="#ppt_y"/>
                                          </p:val>
                                        </p:tav>
                                      </p:tavLst>
                                    </p:anim>
                                    <p:anim calcmode="lin" valueType="num">
                                      <p:cBhvr>
                                        <p:cTn id="45" dur="80" fill="hold"/>
                                        <p:tgtEl>
                                          <p:spTgt spid="28677">
                                            <p:txEl>
                                              <p:pRg st="0" end="0"/>
                                            </p:txEl>
                                          </p:spTgt>
                                        </p:tgtEl>
                                        <p:attrNameLst>
                                          <p:attrName>ppt_w</p:attrName>
                                        </p:attrNameLst>
                                      </p:cBhvr>
                                      <p:tavLst>
                                        <p:tav tm="0">
                                          <p:val>
                                            <p:fltVal val="0"/>
                                          </p:val>
                                        </p:tav>
                                        <p:tav tm="100000">
                                          <p:val>
                                            <p:strVal val="#ppt_w"/>
                                          </p:val>
                                        </p:tav>
                                      </p:tavLst>
                                    </p:anim>
                                    <p:anim calcmode="lin" valueType="num">
                                      <p:cBhvr>
                                        <p:cTn id="46" dur="80" fill="hold"/>
                                        <p:tgtEl>
                                          <p:spTgt spid="28677">
                                            <p:txEl>
                                              <p:pRg st="0" end="0"/>
                                            </p:txEl>
                                          </p:spTgt>
                                        </p:tgtEl>
                                        <p:attrNameLst>
                                          <p:attrName>ppt_h</p:attrName>
                                        </p:attrNameLst>
                                      </p:cBhvr>
                                      <p:tavLst>
                                        <p:tav tm="0">
                                          <p:val>
                                            <p:strVal val="#ppt_h"/>
                                          </p:val>
                                        </p:tav>
                                        <p:tav tm="100000">
                                          <p:val>
                                            <p:strVal val="#ppt_h"/>
                                          </p:val>
                                        </p:tav>
                                      </p:tavLst>
                                    </p:anim>
                                  </p:childTnLst>
                                </p:cTn>
                              </p:par>
                            </p:childTnLst>
                          </p:cTn>
                        </p:par>
                        <p:par>
                          <p:cTn id="47" fill="hold">
                            <p:stCondLst>
                              <p:cond delay="400"/>
                            </p:stCondLst>
                            <p:childTnLst>
                              <p:par>
                                <p:cTn id="48" presetID="17" presetClass="entr" presetSubtype="8" fill="hold" nodeType="afterEffect">
                                  <p:stCondLst>
                                    <p:cond delay="0"/>
                                  </p:stCondLst>
                                  <p:iterate type="lt">
                                    <p:tmPct val="50000"/>
                                  </p:iterate>
                                  <p:childTnLst>
                                    <p:set>
                                      <p:cBhvr>
                                        <p:cTn id="49" dur="1" fill="hold">
                                          <p:stCondLst>
                                            <p:cond delay="0"/>
                                          </p:stCondLst>
                                        </p:cTn>
                                        <p:tgtEl>
                                          <p:spTgt spid="28677">
                                            <p:txEl>
                                              <p:pRg st="1" end="1"/>
                                            </p:txEl>
                                          </p:spTgt>
                                        </p:tgtEl>
                                        <p:attrNameLst>
                                          <p:attrName>style.visibility</p:attrName>
                                        </p:attrNameLst>
                                      </p:cBhvr>
                                      <p:to>
                                        <p:strVal val="visible"/>
                                      </p:to>
                                    </p:set>
                                    <p:anim calcmode="lin" valueType="num">
                                      <p:cBhvr>
                                        <p:cTn id="50" dur="80" fill="hold"/>
                                        <p:tgtEl>
                                          <p:spTgt spid="28677">
                                            <p:txEl>
                                              <p:pRg st="1" end="1"/>
                                            </p:txEl>
                                          </p:spTgt>
                                        </p:tgtEl>
                                        <p:attrNameLst>
                                          <p:attrName>ppt_x</p:attrName>
                                        </p:attrNameLst>
                                      </p:cBhvr>
                                      <p:tavLst>
                                        <p:tav tm="0">
                                          <p:val>
                                            <p:strVal val="#ppt_x-#ppt_w/2"/>
                                          </p:val>
                                        </p:tav>
                                        <p:tav tm="100000">
                                          <p:val>
                                            <p:strVal val="#ppt_x"/>
                                          </p:val>
                                        </p:tav>
                                      </p:tavLst>
                                    </p:anim>
                                    <p:anim calcmode="lin" valueType="num">
                                      <p:cBhvr>
                                        <p:cTn id="51" dur="80" fill="hold"/>
                                        <p:tgtEl>
                                          <p:spTgt spid="28677">
                                            <p:txEl>
                                              <p:pRg st="1" end="1"/>
                                            </p:txEl>
                                          </p:spTgt>
                                        </p:tgtEl>
                                        <p:attrNameLst>
                                          <p:attrName>ppt_y</p:attrName>
                                        </p:attrNameLst>
                                      </p:cBhvr>
                                      <p:tavLst>
                                        <p:tav tm="0">
                                          <p:val>
                                            <p:strVal val="#ppt_y"/>
                                          </p:val>
                                        </p:tav>
                                        <p:tav tm="100000">
                                          <p:val>
                                            <p:strVal val="#ppt_y"/>
                                          </p:val>
                                        </p:tav>
                                      </p:tavLst>
                                    </p:anim>
                                    <p:anim calcmode="lin" valueType="num">
                                      <p:cBhvr>
                                        <p:cTn id="52" dur="80" fill="hold"/>
                                        <p:tgtEl>
                                          <p:spTgt spid="28677">
                                            <p:txEl>
                                              <p:pRg st="1" end="1"/>
                                            </p:txEl>
                                          </p:spTgt>
                                        </p:tgtEl>
                                        <p:attrNameLst>
                                          <p:attrName>ppt_w</p:attrName>
                                        </p:attrNameLst>
                                      </p:cBhvr>
                                      <p:tavLst>
                                        <p:tav tm="0">
                                          <p:val>
                                            <p:fltVal val="0"/>
                                          </p:val>
                                        </p:tav>
                                        <p:tav tm="100000">
                                          <p:val>
                                            <p:strVal val="#ppt_w"/>
                                          </p:val>
                                        </p:tav>
                                      </p:tavLst>
                                    </p:anim>
                                    <p:anim calcmode="lin" valueType="num">
                                      <p:cBhvr>
                                        <p:cTn id="53" dur="80" fill="hold"/>
                                        <p:tgtEl>
                                          <p:spTgt spid="28677">
                                            <p:txEl>
                                              <p:pRg st="1" end="1"/>
                                            </p:txEl>
                                          </p:spTgt>
                                        </p:tgtEl>
                                        <p:attrNameLst>
                                          <p:attrName>ppt_h</p:attrName>
                                        </p:attrNameLst>
                                      </p:cBhvr>
                                      <p:tavLst>
                                        <p:tav tm="0">
                                          <p:val>
                                            <p:strVal val="#ppt_h"/>
                                          </p:val>
                                        </p:tav>
                                        <p:tav tm="100000">
                                          <p:val>
                                            <p:strVal val="#ppt_h"/>
                                          </p:val>
                                        </p:tav>
                                      </p:tavLst>
                                    </p:anim>
                                  </p:childTnLst>
                                </p:cTn>
                              </p:par>
                            </p:childTnLst>
                          </p:cTn>
                        </p:par>
                        <p:par>
                          <p:cTn id="54" fill="hold">
                            <p:stCondLst>
                              <p:cond delay="919"/>
                            </p:stCondLst>
                            <p:childTnLst>
                              <p:par>
                                <p:cTn id="55" presetID="17" presetClass="entr" presetSubtype="8" fill="hold" nodeType="afterEffect">
                                  <p:stCondLst>
                                    <p:cond delay="0"/>
                                  </p:stCondLst>
                                  <p:iterate type="lt">
                                    <p:tmPct val="50000"/>
                                  </p:iterate>
                                  <p:childTnLst>
                                    <p:set>
                                      <p:cBhvr>
                                        <p:cTn id="56" dur="1" fill="hold">
                                          <p:stCondLst>
                                            <p:cond delay="0"/>
                                          </p:stCondLst>
                                        </p:cTn>
                                        <p:tgtEl>
                                          <p:spTgt spid="28677">
                                            <p:txEl>
                                              <p:pRg st="2" end="2"/>
                                            </p:txEl>
                                          </p:spTgt>
                                        </p:tgtEl>
                                        <p:attrNameLst>
                                          <p:attrName>style.visibility</p:attrName>
                                        </p:attrNameLst>
                                      </p:cBhvr>
                                      <p:to>
                                        <p:strVal val="visible"/>
                                      </p:to>
                                    </p:set>
                                    <p:anim calcmode="lin" valueType="num">
                                      <p:cBhvr>
                                        <p:cTn id="57" dur="80" fill="hold"/>
                                        <p:tgtEl>
                                          <p:spTgt spid="28677">
                                            <p:txEl>
                                              <p:pRg st="2" end="2"/>
                                            </p:txEl>
                                          </p:spTgt>
                                        </p:tgtEl>
                                        <p:attrNameLst>
                                          <p:attrName>ppt_x</p:attrName>
                                        </p:attrNameLst>
                                      </p:cBhvr>
                                      <p:tavLst>
                                        <p:tav tm="0">
                                          <p:val>
                                            <p:strVal val="#ppt_x-#ppt_w/2"/>
                                          </p:val>
                                        </p:tav>
                                        <p:tav tm="100000">
                                          <p:val>
                                            <p:strVal val="#ppt_x"/>
                                          </p:val>
                                        </p:tav>
                                      </p:tavLst>
                                    </p:anim>
                                    <p:anim calcmode="lin" valueType="num">
                                      <p:cBhvr>
                                        <p:cTn id="58" dur="80" fill="hold"/>
                                        <p:tgtEl>
                                          <p:spTgt spid="28677">
                                            <p:txEl>
                                              <p:pRg st="2" end="2"/>
                                            </p:txEl>
                                          </p:spTgt>
                                        </p:tgtEl>
                                        <p:attrNameLst>
                                          <p:attrName>ppt_y</p:attrName>
                                        </p:attrNameLst>
                                      </p:cBhvr>
                                      <p:tavLst>
                                        <p:tav tm="0">
                                          <p:val>
                                            <p:strVal val="#ppt_y"/>
                                          </p:val>
                                        </p:tav>
                                        <p:tav tm="100000">
                                          <p:val>
                                            <p:strVal val="#ppt_y"/>
                                          </p:val>
                                        </p:tav>
                                      </p:tavLst>
                                    </p:anim>
                                    <p:anim calcmode="lin" valueType="num">
                                      <p:cBhvr>
                                        <p:cTn id="59" dur="80" fill="hold"/>
                                        <p:tgtEl>
                                          <p:spTgt spid="28677">
                                            <p:txEl>
                                              <p:pRg st="2" end="2"/>
                                            </p:txEl>
                                          </p:spTgt>
                                        </p:tgtEl>
                                        <p:attrNameLst>
                                          <p:attrName>ppt_w</p:attrName>
                                        </p:attrNameLst>
                                      </p:cBhvr>
                                      <p:tavLst>
                                        <p:tav tm="0">
                                          <p:val>
                                            <p:fltVal val="0"/>
                                          </p:val>
                                        </p:tav>
                                        <p:tav tm="100000">
                                          <p:val>
                                            <p:strVal val="#ppt_w"/>
                                          </p:val>
                                        </p:tav>
                                      </p:tavLst>
                                    </p:anim>
                                    <p:anim calcmode="lin" valueType="num">
                                      <p:cBhvr>
                                        <p:cTn id="60" dur="80" fill="hold"/>
                                        <p:tgtEl>
                                          <p:spTgt spid="28677">
                                            <p:txEl>
                                              <p:pRg st="2" end="2"/>
                                            </p:txEl>
                                          </p:spTgt>
                                        </p:tgtEl>
                                        <p:attrNameLst>
                                          <p:attrName>ppt_h</p:attrName>
                                        </p:attrNameLst>
                                      </p:cBhvr>
                                      <p:tavLst>
                                        <p:tav tm="0">
                                          <p:val>
                                            <p:strVal val="#ppt_h"/>
                                          </p:val>
                                        </p:tav>
                                        <p:tav tm="100000">
                                          <p:val>
                                            <p:strVal val="#ppt_h"/>
                                          </p:val>
                                        </p:tav>
                                      </p:tavLst>
                                    </p:anim>
                                  </p:childTnLst>
                                </p:cTn>
                              </p:par>
                            </p:childTnLst>
                          </p:cTn>
                        </p:par>
                        <p:par>
                          <p:cTn id="61" fill="hold">
                            <p:stCondLst>
                              <p:cond delay="1439"/>
                            </p:stCondLst>
                            <p:childTnLst>
                              <p:par>
                                <p:cTn id="62" presetID="17" presetClass="entr" presetSubtype="8" fill="hold" nodeType="afterEffect">
                                  <p:stCondLst>
                                    <p:cond delay="0"/>
                                  </p:stCondLst>
                                  <p:iterate type="lt">
                                    <p:tmPct val="50000"/>
                                  </p:iterate>
                                  <p:childTnLst>
                                    <p:set>
                                      <p:cBhvr>
                                        <p:cTn id="63" dur="1" fill="hold">
                                          <p:stCondLst>
                                            <p:cond delay="0"/>
                                          </p:stCondLst>
                                        </p:cTn>
                                        <p:tgtEl>
                                          <p:spTgt spid="28677">
                                            <p:txEl>
                                              <p:pRg st="3" end="3"/>
                                            </p:txEl>
                                          </p:spTgt>
                                        </p:tgtEl>
                                        <p:attrNameLst>
                                          <p:attrName>style.visibility</p:attrName>
                                        </p:attrNameLst>
                                      </p:cBhvr>
                                      <p:to>
                                        <p:strVal val="visible"/>
                                      </p:to>
                                    </p:set>
                                    <p:anim calcmode="lin" valueType="num">
                                      <p:cBhvr>
                                        <p:cTn id="64" dur="80" fill="hold"/>
                                        <p:tgtEl>
                                          <p:spTgt spid="28677">
                                            <p:txEl>
                                              <p:pRg st="3" end="3"/>
                                            </p:txEl>
                                          </p:spTgt>
                                        </p:tgtEl>
                                        <p:attrNameLst>
                                          <p:attrName>ppt_x</p:attrName>
                                        </p:attrNameLst>
                                      </p:cBhvr>
                                      <p:tavLst>
                                        <p:tav tm="0">
                                          <p:val>
                                            <p:strVal val="#ppt_x-#ppt_w/2"/>
                                          </p:val>
                                        </p:tav>
                                        <p:tav tm="100000">
                                          <p:val>
                                            <p:strVal val="#ppt_x"/>
                                          </p:val>
                                        </p:tav>
                                      </p:tavLst>
                                    </p:anim>
                                    <p:anim calcmode="lin" valueType="num">
                                      <p:cBhvr>
                                        <p:cTn id="65" dur="80" fill="hold"/>
                                        <p:tgtEl>
                                          <p:spTgt spid="28677">
                                            <p:txEl>
                                              <p:pRg st="3" end="3"/>
                                            </p:txEl>
                                          </p:spTgt>
                                        </p:tgtEl>
                                        <p:attrNameLst>
                                          <p:attrName>ppt_y</p:attrName>
                                        </p:attrNameLst>
                                      </p:cBhvr>
                                      <p:tavLst>
                                        <p:tav tm="0">
                                          <p:val>
                                            <p:strVal val="#ppt_y"/>
                                          </p:val>
                                        </p:tav>
                                        <p:tav tm="100000">
                                          <p:val>
                                            <p:strVal val="#ppt_y"/>
                                          </p:val>
                                        </p:tav>
                                      </p:tavLst>
                                    </p:anim>
                                    <p:anim calcmode="lin" valueType="num">
                                      <p:cBhvr>
                                        <p:cTn id="66" dur="80" fill="hold"/>
                                        <p:tgtEl>
                                          <p:spTgt spid="28677">
                                            <p:txEl>
                                              <p:pRg st="3" end="3"/>
                                            </p:txEl>
                                          </p:spTgt>
                                        </p:tgtEl>
                                        <p:attrNameLst>
                                          <p:attrName>ppt_w</p:attrName>
                                        </p:attrNameLst>
                                      </p:cBhvr>
                                      <p:tavLst>
                                        <p:tav tm="0">
                                          <p:val>
                                            <p:fltVal val="0"/>
                                          </p:val>
                                        </p:tav>
                                        <p:tav tm="100000">
                                          <p:val>
                                            <p:strVal val="#ppt_w"/>
                                          </p:val>
                                        </p:tav>
                                      </p:tavLst>
                                    </p:anim>
                                    <p:anim calcmode="lin" valueType="num">
                                      <p:cBhvr>
                                        <p:cTn id="67" dur="80" fill="hold"/>
                                        <p:tgtEl>
                                          <p:spTgt spid="28677">
                                            <p:txEl>
                                              <p:pRg st="3" end="3"/>
                                            </p:txEl>
                                          </p:spTgt>
                                        </p:tgtEl>
                                        <p:attrNameLst>
                                          <p:attrName>ppt_h</p:attrName>
                                        </p:attrNameLst>
                                      </p:cBhvr>
                                      <p:tavLst>
                                        <p:tav tm="0">
                                          <p:val>
                                            <p:strVal val="#ppt_h"/>
                                          </p:val>
                                        </p:tav>
                                        <p:tav tm="100000">
                                          <p:val>
                                            <p:strVal val="#ppt_h"/>
                                          </p:val>
                                        </p:tav>
                                      </p:tavLst>
                                    </p:anim>
                                  </p:childTnLst>
                                </p:cTn>
                              </p:par>
                            </p:childTnLst>
                          </p:cTn>
                        </p:par>
                        <p:par>
                          <p:cTn id="68" fill="hold">
                            <p:stCondLst>
                              <p:cond delay="1880"/>
                            </p:stCondLst>
                            <p:childTnLst>
                              <p:par>
                                <p:cTn id="69" presetID="17" presetClass="entr" presetSubtype="8" fill="hold" nodeType="afterEffect">
                                  <p:stCondLst>
                                    <p:cond delay="0"/>
                                  </p:stCondLst>
                                  <p:iterate type="lt">
                                    <p:tmPct val="50000"/>
                                  </p:iterate>
                                  <p:childTnLst>
                                    <p:set>
                                      <p:cBhvr>
                                        <p:cTn id="70" dur="1" fill="hold">
                                          <p:stCondLst>
                                            <p:cond delay="0"/>
                                          </p:stCondLst>
                                        </p:cTn>
                                        <p:tgtEl>
                                          <p:spTgt spid="28677">
                                            <p:txEl>
                                              <p:pRg st="4" end="4"/>
                                            </p:txEl>
                                          </p:spTgt>
                                        </p:tgtEl>
                                        <p:attrNameLst>
                                          <p:attrName>style.visibility</p:attrName>
                                        </p:attrNameLst>
                                      </p:cBhvr>
                                      <p:to>
                                        <p:strVal val="visible"/>
                                      </p:to>
                                    </p:set>
                                    <p:anim calcmode="lin" valueType="num">
                                      <p:cBhvr>
                                        <p:cTn id="71" dur="80" fill="hold"/>
                                        <p:tgtEl>
                                          <p:spTgt spid="28677">
                                            <p:txEl>
                                              <p:pRg st="4" end="4"/>
                                            </p:txEl>
                                          </p:spTgt>
                                        </p:tgtEl>
                                        <p:attrNameLst>
                                          <p:attrName>ppt_x</p:attrName>
                                        </p:attrNameLst>
                                      </p:cBhvr>
                                      <p:tavLst>
                                        <p:tav tm="0">
                                          <p:val>
                                            <p:strVal val="#ppt_x-#ppt_w/2"/>
                                          </p:val>
                                        </p:tav>
                                        <p:tav tm="100000">
                                          <p:val>
                                            <p:strVal val="#ppt_x"/>
                                          </p:val>
                                        </p:tav>
                                      </p:tavLst>
                                    </p:anim>
                                    <p:anim calcmode="lin" valueType="num">
                                      <p:cBhvr>
                                        <p:cTn id="72" dur="80" fill="hold"/>
                                        <p:tgtEl>
                                          <p:spTgt spid="28677">
                                            <p:txEl>
                                              <p:pRg st="4" end="4"/>
                                            </p:txEl>
                                          </p:spTgt>
                                        </p:tgtEl>
                                        <p:attrNameLst>
                                          <p:attrName>ppt_y</p:attrName>
                                        </p:attrNameLst>
                                      </p:cBhvr>
                                      <p:tavLst>
                                        <p:tav tm="0">
                                          <p:val>
                                            <p:strVal val="#ppt_y"/>
                                          </p:val>
                                        </p:tav>
                                        <p:tav tm="100000">
                                          <p:val>
                                            <p:strVal val="#ppt_y"/>
                                          </p:val>
                                        </p:tav>
                                      </p:tavLst>
                                    </p:anim>
                                    <p:anim calcmode="lin" valueType="num">
                                      <p:cBhvr>
                                        <p:cTn id="73" dur="80" fill="hold"/>
                                        <p:tgtEl>
                                          <p:spTgt spid="28677">
                                            <p:txEl>
                                              <p:pRg st="4" end="4"/>
                                            </p:txEl>
                                          </p:spTgt>
                                        </p:tgtEl>
                                        <p:attrNameLst>
                                          <p:attrName>ppt_w</p:attrName>
                                        </p:attrNameLst>
                                      </p:cBhvr>
                                      <p:tavLst>
                                        <p:tav tm="0">
                                          <p:val>
                                            <p:fltVal val="0"/>
                                          </p:val>
                                        </p:tav>
                                        <p:tav tm="100000">
                                          <p:val>
                                            <p:strVal val="#ppt_w"/>
                                          </p:val>
                                        </p:tav>
                                      </p:tavLst>
                                    </p:anim>
                                    <p:anim calcmode="lin" valueType="num">
                                      <p:cBhvr>
                                        <p:cTn id="74" dur="80" fill="hold"/>
                                        <p:tgtEl>
                                          <p:spTgt spid="2867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half" idx="10"/>
          </p:nvPr>
        </p:nvSpPr>
        <p:spPr>
          <a:noFill/>
        </p:spPr>
        <p:txBody>
          <a:bodyPr/>
          <a:lstStyle/>
          <a:p>
            <a:fld id="{0DB80D44-8941-48A9-BB01-AAD18E4C527C}" type="datetime7">
              <a:rPr lang="zh-CN" altLang="en-US" smtClean="0"/>
            </a:fld>
            <a:endParaRPr lang="en-US" altLang="zh-CN"/>
          </a:p>
        </p:txBody>
      </p:sp>
      <p:sp>
        <p:nvSpPr>
          <p:cNvPr id="2" name="内容占位符 1"/>
          <p:cNvSpPr>
            <a:spLocks noGrp="1"/>
          </p:cNvSpPr>
          <p:nvPr>
            <p:ph idx="1"/>
          </p:nvPr>
        </p:nvSpPr>
        <p:spPr/>
        <p:txBody>
          <a:bodyPr/>
          <a:p>
            <a:endParaRPr lang="zh-CN" altLang="en-US"/>
          </a:p>
        </p:txBody>
      </p:sp>
      <p:sp>
        <p:nvSpPr>
          <p:cNvPr id="11267" name="灯片编号占位符 5"/>
          <p:cNvSpPr>
            <a:spLocks noGrp="1"/>
          </p:cNvSpPr>
          <p:nvPr>
            <p:ph type="sldNum" sz="quarter" idx="12"/>
          </p:nvPr>
        </p:nvSpPr>
        <p:spPr>
          <a:noFill/>
        </p:spPr>
        <p:txBody>
          <a:bodyPr/>
          <a:lstStyle/>
          <a:p>
            <a:fld id="{372D5BFE-4E95-4A4C-BF21-4C6C629A2914}" type="slidenum">
              <a:rPr lang="zh-CN" altLang="en-US" smtClean="0"/>
            </a:fld>
            <a:endParaRPr lang="en-US" altLang="zh-CN"/>
          </a:p>
        </p:txBody>
      </p:sp>
      <p:sp>
        <p:nvSpPr>
          <p:cNvPr id="11268" name="Rectangle 2"/>
          <p:cNvSpPr>
            <a:spLocks noGrp="1" noChangeArrowheads="1"/>
          </p:cNvSpPr>
          <p:nvPr>
            <p:ph type="title"/>
          </p:nvPr>
        </p:nvSpPr>
        <p:spPr/>
        <p:txBody>
          <a:bodyPr/>
          <a:lstStyle/>
          <a:p>
            <a:pPr eaLnBrk="1" hangingPunct="1"/>
            <a:r>
              <a:rPr lang="zh-CN" altLang="zh-CN"/>
              <a:t>第二部分   数据结构</a:t>
            </a:r>
            <a:endParaRPr lang="en-US" altLang="zh-CN"/>
          </a:p>
        </p:txBody>
      </p:sp>
      <p:sp>
        <p:nvSpPr>
          <p:cNvPr id="11269" name="Rectangle 5">
            <a:hlinkClick r:id="rId1" action="ppaction://hlinkpres?slideindex=1&amp;slidetitle="/>
          </p:cNvPr>
          <p:cNvSpPr>
            <a:spLocks noChangeArrowheads="1"/>
          </p:cNvSpPr>
          <p:nvPr/>
        </p:nvSpPr>
        <p:spPr bwMode="auto">
          <a:xfrm>
            <a:off x="684213" y="1557338"/>
            <a:ext cx="374332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3</a:t>
            </a:r>
            <a:r>
              <a:rPr kumimoji="1" lang="zh-CN" altLang="en-US" sz="2400" b="1">
                <a:solidFill>
                  <a:srgbClr val="FFFF00"/>
                </a:solidFill>
                <a:latin typeface="Tahoma" panose="020B0604030504040204" pitchFamily="34" charset="0"/>
              </a:rPr>
              <a:t>章   线性表</a:t>
            </a:r>
            <a:endParaRPr kumimoji="1" lang="zh-CN" altLang="en-US" sz="2400" b="1">
              <a:solidFill>
                <a:srgbClr val="FFFF00"/>
              </a:solidFill>
              <a:latin typeface="Tahoma" panose="020B0604030504040204" pitchFamily="34" charset="0"/>
            </a:endParaRPr>
          </a:p>
        </p:txBody>
      </p:sp>
      <p:sp>
        <p:nvSpPr>
          <p:cNvPr id="11270" name="Rectangle 9">
            <a:hlinkClick r:id="rId2" action="ppaction://hlinkpres?slideindex=1&amp;slidetitle="/>
          </p:cNvPr>
          <p:cNvSpPr>
            <a:spLocks noChangeArrowheads="1"/>
          </p:cNvSpPr>
          <p:nvPr/>
        </p:nvSpPr>
        <p:spPr bwMode="auto">
          <a:xfrm>
            <a:off x="684213" y="2638425"/>
            <a:ext cx="374332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4</a:t>
            </a:r>
            <a:r>
              <a:rPr kumimoji="1" lang="zh-CN" altLang="en-US" sz="2400" b="1">
                <a:solidFill>
                  <a:srgbClr val="FFFF00"/>
                </a:solidFill>
                <a:latin typeface="Tahoma" panose="020B0604030504040204" pitchFamily="34" charset="0"/>
              </a:rPr>
              <a:t>章   栈、队列和数组</a:t>
            </a:r>
            <a:endParaRPr kumimoji="1" lang="zh-CN" altLang="en-US" sz="2400" b="1">
              <a:solidFill>
                <a:srgbClr val="FFFF00"/>
              </a:solidFill>
              <a:latin typeface="Tahoma" panose="020B0604030504040204" pitchFamily="34" charset="0"/>
            </a:endParaRPr>
          </a:p>
        </p:txBody>
      </p:sp>
      <p:sp>
        <p:nvSpPr>
          <p:cNvPr id="11271" name="Rectangle 10">
            <a:hlinkClick r:id="rId3" action="ppaction://hlinkpres?slideindex=1&amp;slidetitle="/>
          </p:cNvPr>
          <p:cNvSpPr>
            <a:spLocks noChangeArrowheads="1"/>
          </p:cNvSpPr>
          <p:nvPr/>
        </p:nvSpPr>
        <p:spPr bwMode="auto">
          <a:xfrm>
            <a:off x="684213" y="3644900"/>
            <a:ext cx="374332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5</a:t>
            </a:r>
            <a:r>
              <a:rPr kumimoji="1" lang="zh-CN" altLang="en-US" sz="2400" b="1">
                <a:solidFill>
                  <a:srgbClr val="FFFF00"/>
                </a:solidFill>
                <a:latin typeface="Tahoma" panose="020B0604030504040204" pitchFamily="34" charset="0"/>
              </a:rPr>
              <a:t>章   树型结构</a:t>
            </a:r>
            <a:endParaRPr kumimoji="1" lang="zh-CN" altLang="en-US" sz="2400" b="1">
              <a:solidFill>
                <a:srgbClr val="FFFF00"/>
              </a:solidFill>
              <a:latin typeface="Tahoma" panose="020B0604030504040204" pitchFamily="34" charset="0"/>
            </a:endParaRPr>
          </a:p>
        </p:txBody>
      </p:sp>
      <p:sp>
        <p:nvSpPr>
          <p:cNvPr id="11272" name="Rectangle 11">
            <a:hlinkClick r:id="rId4" action="ppaction://hlinkpres?slideindex=1&amp;slidetitle="/>
          </p:cNvPr>
          <p:cNvSpPr>
            <a:spLocks noChangeArrowheads="1"/>
          </p:cNvSpPr>
          <p:nvPr/>
        </p:nvSpPr>
        <p:spPr bwMode="auto">
          <a:xfrm>
            <a:off x="4943158" y="1412875"/>
            <a:ext cx="374332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6</a:t>
            </a:r>
            <a:r>
              <a:rPr kumimoji="1" lang="zh-CN" altLang="en-US" sz="2400" b="1">
                <a:solidFill>
                  <a:srgbClr val="FFFF00"/>
                </a:solidFill>
                <a:latin typeface="Tahoma" panose="020B0604030504040204" pitchFamily="34" charset="0"/>
              </a:rPr>
              <a:t>章   图 </a:t>
            </a:r>
            <a:endParaRPr kumimoji="1" lang="zh-CN" altLang="en-US" sz="2400" b="1">
              <a:solidFill>
                <a:srgbClr val="FFFF00"/>
              </a:solidFill>
              <a:latin typeface="Tahoma" panose="020B0604030504040204" pitchFamily="34" charset="0"/>
            </a:endParaRPr>
          </a:p>
        </p:txBody>
      </p:sp>
      <p:sp>
        <p:nvSpPr>
          <p:cNvPr id="11273" name="Rectangle 12">
            <a:hlinkClick r:id="rId5" action="ppaction://hlinkpres?slideindex=1&amp;slidetitle="/>
          </p:cNvPr>
          <p:cNvSpPr>
            <a:spLocks noChangeArrowheads="1"/>
          </p:cNvSpPr>
          <p:nvPr/>
        </p:nvSpPr>
        <p:spPr bwMode="auto">
          <a:xfrm>
            <a:off x="4932045" y="2565083"/>
            <a:ext cx="3743325"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7</a:t>
            </a:r>
            <a:r>
              <a:rPr kumimoji="1" lang="zh-CN" altLang="en-US" sz="2400" b="1">
                <a:solidFill>
                  <a:srgbClr val="FFFF00"/>
                </a:solidFill>
                <a:latin typeface="Tahoma" panose="020B0604030504040204" pitchFamily="34" charset="0"/>
              </a:rPr>
              <a:t>章   查找</a:t>
            </a:r>
            <a:endParaRPr kumimoji="1" lang="zh-CN" altLang="en-US" sz="2400" b="1">
              <a:solidFill>
                <a:srgbClr val="FFFF00"/>
              </a:solidFill>
              <a:latin typeface="Tahoma" panose="020B0604030504040204" pitchFamily="34" charset="0"/>
            </a:endParaRPr>
          </a:p>
        </p:txBody>
      </p:sp>
      <p:sp>
        <p:nvSpPr>
          <p:cNvPr id="11274" name="Rectangle 13">
            <a:hlinkClick r:id="rId6" action="ppaction://hlinkpres?slideindex=1&amp;slidetitle="/>
          </p:cNvPr>
          <p:cNvSpPr>
            <a:spLocks noChangeArrowheads="1"/>
          </p:cNvSpPr>
          <p:nvPr/>
        </p:nvSpPr>
        <p:spPr bwMode="auto">
          <a:xfrm>
            <a:off x="4943475" y="3573145"/>
            <a:ext cx="3744913" cy="647700"/>
          </a:xfrm>
          <a:prstGeom prst="rect">
            <a:avLst/>
          </a:prstGeom>
          <a:solidFill>
            <a:schemeClr val="accent1"/>
          </a:solidFill>
          <a:ln w="9525">
            <a:miter lim="800000"/>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r>
              <a:rPr kumimoji="1" lang="zh-CN" altLang="en-US" sz="2400" b="1">
                <a:solidFill>
                  <a:srgbClr val="FFFF00"/>
                </a:solidFill>
                <a:latin typeface="Tahoma" panose="020B0604030504040204" pitchFamily="34" charset="0"/>
              </a:rPr>
              <a:t>第</a:t>
            </a:r>
            <a:r>
              <a:rPr kumimoji="1" lang="en-US" altLang="zh-CN" sz="2400" b="1">
                <a:solidFill>
                  <a:srgbClr val="FFFF00"/>
                </a:solidFill>
                <a:latin typeface="Tahoma" panose="020B0604030504040204" pitchFamily="34" charset="0"/>
              </a:rPr>
              <a:t>8</a:t>
            </a:r>
            <a:r>
              <a:rPr kumimoji="1" lang="zh-CN" altLang="en-US" sz="2400" b="1">
                <a:solidFill>
                  <a:srgbClr val="FFFF00"/>
                </a:solidFill>
                <a:latin typeface="Tahoma" panose="020B0604030504040204" pitchFamily="34" charset="0"/>
              </a:rPr>
              <a:t>章   排序</a:t>
            </a:r>
            <a:endParaRPr kumimoji="1" lang="zh-CN" altLang="en-US" sz="2400" b="1">
              <a:solidFill>
                <a:srgbClr val="FFFF00"/>
              </a:solidFill>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half" idx="10"/>
          </p:nvPr>
        </p:nvSpPr>
        <p:spPr>
          <a:noFill/>
        </p:spPr>
        <p:txBody>
          <a:bodyPr/>
          <a:lstStyle/>
          <a:p>
            <a:fld id="{8125E62C-44B4-4B09-A8D8-37AB3F08426F}" type="datetime7">
              <a:rPr lang="zh-CN" altLang="en-US" smtClean="0"/>
            </a:fld>
            <a:endParaRPr lang="en-US" altLang="zh-CN"/>
          </a:p>
        </p:txBody>
      </p:sp>
      <p:sp>
        <p:nvSpPr>
          <p:cNvPr id="12291" name="灯片编号占位符 5"/>
          <p:cNvSpPr>
            <a:spLocks noGrp="1"/>
          </p:cNvSpPr>
          <p:nvPr>
            <p:ph type="sldNum" sz="quarter" idx="12"/>
          </p:nvPr>
        </p:nvSpPr>
        <p:spPr>
          <a:noFill/>
        </p:spPr>
        <p:txBody>
          <a:bodyPr/>
          <a:lstStyle/>
          <a:p>
            <a:fld id="{1F47D730-E31C-49FB-B174-32C04127DEF3}" type="slidenum">
              <a:rPr lang="zh-CN" altLang="en-US" smtClean="0"/>
            </a:fld>
            <a:endParaRPr lang="en-US" altLang="zh-CN"/>
          </a:p>
        </p:txBody>
      </p:sp>
      <p:sp>
        <p:nvSpPr>
          <p:cNvPr id="12292"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12293" name="Rectangle 3"/>
          <p:cNvSpPr>
            <a:spLocks noGrp="1" noChangeArrowheads="1"/>
          </p:cNvSpPr>
          <p:nvPr>
            <p:ph idx="1"/>
          </p:nvPr>
        </p:nvSpPr>
        <p:spPr/>
        <p:txBody>
          <a:bodyPr/>
          <a:lstStyle/>
          <a:p>
            <a:pPr eaLnBrk="1" hangingPunct="1">
              <a:lnSpc>
                <a:spcPct val="110000"/>
              </a:lnSpc>
            </a:pPr>
            <a:r>
              <a:rPr lang="zh-CN" altLang="en-US" sz="2800" dirty="0">
                <a:solidFill>
                  <a:schemeClr val="folHlink"/>
                </a:solidFill>
              </a:rPr>
              <a:t>一、数据结构研究的对象</a:t>
            </a:r>
            <a:endParaRPr lang="zh-CN" altLang="en-US" sz="2800" dirty="0">
              <a:solidFill>
                <a:schemeClr val="folHlink"/>
              </a:solidFill>
            </a:endParaRPr>
          </a:p>
          <a:p>
            <a:pPr lvl="1" eaLnBrk="1" hangingPunct="1">
              <a:lnSpc>
                <a:spcPct val="110000"/>
              </a:lnSpc>
            </a:pPr>
            <a:r>
              <a:rPr lang="zh-CN" altLang="en-US" sz="2300" dirty="0">
                <a:solidFill>
                  <a:srgbClr val="FF0000"/>
                </a:solidFill>
              </a:rPr>
              <a:t>数据</a:t>
            </a:r>
            <a:r>
              <a:rPr lang="zh-CN" altLang="en-US" sz="2300" dirty="0"/>
              <a:t>是对客观事物的符号表示，在计算机科学中是指所有能输入到计算机中并被计算机处理的符号总称。</a:t>
            </a:r>
            <a:endParaRPr lang="zh-CN" altLang="en-US" sz="2300" dirty="0"/>
          </a:p>
          <a:p>
            <a:pPr lvl="1" eaLnBrk="1" hangingPunct="1">
              <a:lnSpc>
                <a:spcPct val="110000"/>
              </a:lnSpc>
            </a:pPr>
            <a:r>
              <a:rPr lang="zh-CN" altLang="en-US" sz="2300" dirty="0">
                <a:sym typeface="Webdings" panose="05030102010509060703" pitchFamily="18" charset="2"/>
              </a:rPr>
              <a:t>三个</a:t>
            </a:r>
            <a:r>
              <a:rPr lang="zh-CN" altLang="en-US" sz="2300" dirty="0">
                <a:sym typeface="Webdings" panose="05030102010509060703" pitchFamily="18" charset="2"/>
              </a:rPr>
              <a:t>实例说明数据结构研究的对象：</a:t>
            </a:r>
            <a:endParaRPr lang="zh-CN" altLang="en-US" sz="2300" dirty="0">
              <a:sym typeface="Webdings" panose="05030102010509060703" pitchFamily="18" charset="2"/>
            </a:endParaRPr>
          </a:p>
          <a:p>
            <a:pPr lvl="2" eaLnBrk="1" hangingPunct="1">
              <a:lnSpc>
                <a:spcPct val="110000"/>
              </a:lnSpc>
            </a:pPr>
            <a:r>
              <a:rPr lang="zh-CN" altLang="en-US" sz="1970" dirty="0">
                <a:sym typeface="Webdings" panose="05030102010509060703" pitchFamily="18" charset="2"/>
              </a:rPr>
              <a:t>图书馆书目</a:t>
            </a:r>
            <a:r>
              <a:rPr lang="zh-CN" altLang="en-US" sz="1970" dirty="0">
                <a:sym typeface="Webdings" panose="05030102010509060703" pitchFamily="18" charset="2"/>
              </a:rPr>
              <a:t>检索</a:t>
            </a:r>
            <a:endParaRPr lang="zh-CN" altLang="en-US" sz="1970" dirty="0">
              <a:sym typeface="Webdings" panose="05030102010509060703" pitchFamily="18" charset="2"/>
            </a:endParaRPr>
          </a:p>
          <a:p>
            <a:pPr lvl="2" eaLnBrk="1" hangingPunct="1">
              <a:lnSpc>
                <a:spcPct val="110000"/>
              </a:lnSpc>
            </a:pPr>
            <a:r>
              <a:rPr lang="zh-CN" altLang="en-US" sz="1970" dirty="0">
                <a:sym typeface="Webdings" panose="05030102010509060703" pitchFamily="18" charset="2"/>
              </a:rPr>
              <a:t>人机</a:t>
            </a:r>
            <a:r>
              <a:rPr lang="zh-CN" altLang="en-US" sz="1970" dirty="0">
                <a:sym typeface="Webdings" panose="05030102010509060703" pitchFamily="18" charset="2"/>
              </a:rPr>
              <a:t>对弈</a:t>
            </a:r>
            <a:endParaRPr lang="zh-CN" altLang="en-US" sz="1970" dirty="0">
              <a:sym typeface="Webdings" panose="05030102010509060703" pitchFamily="18" charset="2"/>
            </a:endParaRPr>
          </a:p>
          <a:p>
            <a:pPr lvl="2" eaLnBrk="1" hangingPunct="1">
              <a:lnSpc>
                <a:spcPct val="110000"/>
              </a:lnSpc>
            </a:pPr>
            <a:r>
              <a:rPr lang="zh-CN" altLang="en-US" sz="1970" dirty="0">
                <a:sym typeface="Webdings" panose="05030102010509060703" pitchFamily="18" charset="2"/>
              </a:rPr>
              <a:t>交通灯</a:t>
            </a:r>
            <a:r>
              <a:rPr lang="zh-CN" altLang="en-US" sz="1970" dirty="0">
                <a:sym typeface="Webdings" panose="05030102010509060703" pitchFamily="18" charset="2"/>
              </a:rPr>
              <a:t>着色</a:t>
            </a:r>
            <a:endParaRPr lang="zh-CN" altLang="en-US" sz="1970" dirty="0">
              <a:sym typeface="Webdings" panose="05030102010509060703"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half" idx="10"/>
          </p:nvPr>
        </p:nvSpPr>
        <p:spPr>
          <a:noFill/>
        </p:spPr>
        <p:txBody>
          <a:bodyPr/>
          <a:lstStyle/>
          <a:p>
            <a:fld id="{D71CC978-5342-4A9B-9FD3-4291802BCBAD}" type="datetime7">
              <a:rPr lang="zh-CN" altLang="en-US" smtClean="0"/>
            </a:fld>
            <a:endParaRPr lang="en-US" altLang="zh-CN"/>
          </a:p>
        </p:txBody>
      </p:sp>
      <p:sp>
        <p:nvSpPr>
          <p:cNvPr id="13315" name="灯片编号占位符 5"/>
          <p:cNvSpPr>
            <a:spLocks noGrp="1"/>
          </p:cNvSpPr>
          <p:nvPr>
            <p:ph type="sldNum" sz="quarter" idx="12"/>
          </p:nvPr>
        </p:nvSpPr>
        <p:spPr>
          <a:noFill/>
        </p:spPr>
        <p:txBody>
          <a:bodyPr/>
          <a:lstStyle/>
          <a:p>
            <a:fld id="{B2963334-0D79-4890-AC3E-3EC8171F6092}" type="slidenum">
              <a:rPr lang="zh-CN" altLang="en-US" smtClean="0"/>
            </a:fld>
            <a:endParaRPr lang="en-US" altLang="zh-CN"/>
          </a:p>
        </p:txBody>
      </p:sp>
      <p:sp>
        <p:nvSpPr>
          <p:cNvPr id="13316"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13317" name="Rectangle 3"/>
          <p:cNvSpPr>
            <a:spLocks noGrp="1" noChangeArrowheads="1"/>
          </p:cNvSpPr>
          <p:nvPr>
            <p:ph idx="1"/>
          </p:nvPr>
        </p:nvSpPr>
        <p:spPr/>
        <p:txBody>
          <a:bodyPr/>
          <a:lstStyle/>
          <a:p>
            <a:pPr eaLnBrk="1" hangingPunct="1">
              <a:lnSpc>
                <a:spcPct val="110000"/>
              </a:lnSpc>
            </a:pPr>
            <a:r>
              <a:rPr lang="zh-CN" altLang="en-US"/>
              <a:t>例</a:t>
            </a:r>
            <a:r>
              <a:rPr lang="en-US" altLang="zh-CN"/>
              <a:t>1</a:t>
            </a:r>
            <a:r>
              <a:rPr lang="zh-CN" altLang="en-US"/>
              <a:t>：图书馆的书目检索系统自动化问题。</a:t>
            </a:r>
            <a:endParaRPr lang="zh-CN" altLang="en-US"/>
          </a:p>
          <a:p>
            <a:pPr lvl="1" eaLnBrk="1" hangingPunct="1">
              <a:lnSpc>
                <a:spcPct val="110000"/>
              </a:lnSpc>
            </a:pPr>
            <a:r>
              <a:rPr lang="zh-CN" altLang="en-US"/>
              <a:t>一个按图书编号顺序排列的数目文件，以及分别按书名、作者名、分类号等顺序排列的索引表。</a:t>
            </a:r>
            <a:endParaRPr lang="zh-CN" altLang="en-US"/>
          </a:p>
        </p:txBody>
      </p:sp>
      <p:sp>
        <p:nvSpPr>
          <p:cNvPr id="195588" name="Text Box 4"/>
          <p:cNvSpPr txBox="1">
            <a:spLocks noChangeArrowheads="1"/>
          </p:cNvSpPr>
          <p:nvPr/>
        </p:nvSpPr>
        <p:spPr bwMode="auto">
          <a:xfrm>
            <a:off x="539750" y="3935413"/>
            <a:ext cx="500063" cy="2282825"/>
          </a:xfrm>
          <a:prstGeom prst="rect">
            <a:avLst/>
          </a:prstGeom>
          <a:noFill/>
          <a:ln w="9525">
            <a:noFill/>
            <a:miter lim="800000"/>
          </a:ln>
        </p:spPr>
        <p:txBody>
          <a:bodyPr>
            <a:spAutoFit/>
          </a:bodyPr>
          <a:lstStyle/>
          <a:p>
            <a:pPr algn="just" eaLnBrk="0" hangingPunct="0"/>
            <a:r>
              <a:rPr kumimoji="1" lang="zh-CN" altLang="en-US" sz="2400" b="1">
                <a:solidFill>
                  <a:srgbClr val="0000CC"/>
                </a:solidFill>
                <a:latin typeface="宋体" pitchFamily="2" charset="-122"/>
              </a:rPr>
              <a:t>图书详细目录</a:t>
            </a:r>
            <a:endParaRPr kumimoji="1" lang="zh-CN" altLang="en-US" sz="2400" b="1">
              <a:solidFill>
                <a:srgbClr val="0000CC"/>
              </a:solidFill>
              <a:latin typeface="宋体" pitchFamily="2" charset="-122"/>
            </a:endParaRPr>
          </a:p>
        </p:txBody>
      </p:sp>
      <p:sp>
        <p:nvSpPr>
          <p:cNvPr id="195589" name="Line 5"/>
          <p:cNvSpPr>
            <a:spLocks noChangeShapeType="1"/>
          </p:cNvSpPr>
          <p:nvPr/>
        </p:nvSpPr>
        <p:spPr bwMode="auto">
          <a:xfrm>
            <a:off x="1250950" y="3933825"/>
            <a:ext cx="7086600" cy="1588"/>
          </a:xfrm>
          <a:prstGeom prst="line">
            <a:avLst/>
          </a:prstGeom>
          <a:noFill/>
          <a:ln w="28575">
            <a:solidFill>
              <a:srgbClr val="0000CC"/>
            </a:solidFill>
            <a:round/>
          </a:ln>
        </p:spPr>
        <p:txBody>
          <a:bodyPr wrap="none" anchor="ctr">
            <a:spAutoFit/>
          </a:bodyPr>
          <a:lstStyle/>
          <a:p>
            <a:endParaRPr lang="zh-CN" altLang="en-US"/>
          </a:p>
        </p:txBody>
      </p:sp>
      <p:sp>
        <p:nvSpPr>
          <p:cNvPr id="195590" name="Line 6"/>
          <p:cNvSpPr>
            <a:spLocks noChangeShapeType="1"/>
          </p:cNvSpPr>
          <p:nvPr/>
        </p:nvSpPr>
        <p:spPr bwMode="auto">
          <a:xfrm>
            <a:off x="1301750" y="4386263"/>
            <a:ext cx="7086600" cy="1587"/>
          </a:xfrm>
          <a:prstGeom prst="line">
            <a:avLst/>
          </a:prstGeom>
          <a:noFill/>
          <a:ln w="9525">
            <a:solidFill>
              <a:srgbClr val="0000CC"/>
            </a:solidFill>
            <a:round/>
          </a:ln>
        </p:spPr>
        <p:txBody>
          <a:bodyPr wrap="none" anchor="ctr">
            <a:spAutoFit/>
          </a:bodyPr>
          <a:lstStyle/>
          <a:p>
            <a:endParaRPr lang="zh-CN" altLang="en-US"/>
          </a:p>
        </p:txBody>
      </p:sp>
      <p:sp>
        <p:nvSpPr>
          <p:cNvPr id="195591" name="Line 7"/>
          <p:cNvSpPr>
            <a:spLocks noChangeShapeType="1"/>
          </p:cNvSpPr>
          <p:nvPr/>
        </p:nvSpPr>
        <p:spPr bwMode="auto">
          <a:xfrm>
            <a:off x="1301750" y="4864100"/>
            <a:ext cx="7086600" cy="1588"/>
          </a:xfrm>
          <a:prstGeom prst="line">
            <a:avLst/>
          </a:prstGeom>
          <a:noFill/>
          <a:ln w="9525">
            <a:solidFill>
              <a:srgbClr val="0000CC"/>
            </a:solidFill>
            <a:round/>
          </a:ln>
        </p:spPr>
        <p:txBody>
          <a:bodyPr wrap="none" anchor="ctr">
            <a:spAutoFit/>
          </a:bodyPr>
          <a:lstStyle/>
          <a:p>
            <a:endParaRPr lang="zh-CN" altLang="en-US"/>
          </a:p>
        </p:txBody>
      </p:sp>
      <p:sp>
        <p:nvSpPr>
          <p:cNvPr id="195592" name="Line 8"/>
          <p:cNvSpPr>
            <a:spLocks noChangeShapeType="1"/>
          </p:cNvSpPr>
          <p:nvPr/>
        </p:nvSpPr>
        <p:spPr bwMode="auto">
          <a:xfrm>
            <a:off x="1301750" y="5281613"/>
            <a:ext cx="7086600" cy="1587"/>
          </a:xfrm>
          <a:prstGeom prst="line">
            <a:avLst/>
          </a:prstGeom>
          <a:noFill/>
          <a:ln w="9525">
            <a:solidFill>
              <a:srgbClr val="0000CC"/>
            </a:solidFill>
            <a:round/>
          </a:ln>
        </p:spPr>
        <p:txBody>
          <a:bodyPr wrap="none" anchor="ctr">
            <a:spAutoFit/>
          </a:bodyPr>
          <a:lstStyle/>
          <a:p>
            <a:endParaRPr lang="zh-CN" altLang="en-US"/>
          </a:p>
        </p:txBody>
      </p:sp>
      <p:sp>
        <p:nvSpPr>
          <p:cNvPr id="195593" name="Line 9"/>
          <p:cNvSpPr>
            <a:spLocks noChangeShapeType="1"/>
          </p:cNvSpPr>
          <p:nvPr/>
        </p:nvSpPr>
        <p:spPr bwMode="auto">
          <a:xfrm>
            <a:off x="1301750" y="6237288"/>
            <a:ext cx="7086600" cy="1587"/>
          </a:xfrm>
          <a:prstGeom prst="line">
            <a:avLst/>
          </a:prstGeom>
          <a:noFill/>
          <a:ln w="28575">
            <a:solidFill>
              <a:srgbClr val="0000CC"/>
            </a:solidFill>
            <a:round/>
          </a:ln>
        </p:spPr>
        <p:txBody>
          <a:bodyPr wrap="none" anchor="ctr">
            <a:spAutoFit/>
          </a:bodyPr>
          <a:lstStyle/>
          <a:p>
            <a:endParaRPr lang="zh-CN" altLang="en-US"/>
          </a:p>
        </p:txBody>
      </p:sp>
      <p:sp>
        <p:nvSpPr>
          <p:cNvPr id="195594" name="Line 10"/>
          <p:cNvSpPr>
            <a:spLocks noChangeShapeType="1"/>
          </p:cNvSpPr>
          <p:nvPr/>
        </p:nvSpPr>
        <p:spPr bwMode="auto">
          <a:xfrm>
            <a:off x="2386013" y="3968750"/>
            <a:ext cx="1587" cy="2268538"/>
          </a:xfrm>
          <a:prstGeom prst="line">
            <a:avLst/>
          </a:prstGeom>
          <a:noFill/>
          <a:ln w="9525">
            <a:solidFill>
              <a:srgbClr val="0000CC"/>
            </a:solidFill>
            <a:round/>
          </a:ln>
        </p:spPr>
        <p:txBody>
          <a:bodyPr anchor="ctr">
            <a:spAutoFit/>
          </a:bodyPr>
          <a:lstStyle/>
          <a:p>
            <a:endParaRPr lang="zh-CN" altLang="en-US"/>
          </a:p>
        </p:txBody>
      </p:sp>
      <p:sp>
        <p:nvSpPr>
          <p:cNvPr id="195595" name="Line 11"/>
          <p:cNvSpPr>
            <a:spLocks noChangeShapeType="1"/>
          </p:cNvSpPr>
          <p:nvPr/>
        </p:nvSpPr>
        <p:spPr bwMode="auto">
          <a:xfrm>
            <a:off x="4213225" y="3935413"/>
            <a:ext cx="1588" cy="2268537"/>
          </a:xfrm>
          <a:prstGeom prst="line">
            <a:avLst/>
          </a:prstGeom>
          <a:noFill/>
          <a:ln w="9525">
            <a:solidFill>
              <a:srgbClr val="0000CC"/>
            </a:solidFill>
            <a:round/>
          </a:ln>
        </p:spPr>
        <p:txBody>
          <a:bodyPr anchor="ctr">
            <a:spAutoFit/>
          </a:bodyPr>
          <a:lstStyle/>
          <a:p>
            <a:endParaRPr lang="zh-CN" altLang="en-US"/>
          </a:p>
        </p:txBody>
      </p:sp>
      <p:sp>
        <p:nvSpPr>
          <p:cNvPr id="195596" name="Line 12"/>
          <p:cNvSpPr>
            <a:spLocks noChangeShapeType="1"/>
          </p:cNvSpPr>
          <p:nvPr/>
        </p:nvSpPr>
        <p:spPr bwMode="auto">
          <a:xfrm>
            <a:off x="5637213" y="3968750"/>
            <a:ext cx="1587" cy="2268538"/>
          </a:xfrm>
          <a:prstGeom prst="line">
            <a:avLst/>
          </a:prstGeom>
          <a:noFill/>
          <a:ln w="9525">
            <a:solidFill>
              <a:srgbClr val="0000CC"/>
            </a:solidFill>
            <a:round/>
          </a:ln>
        </p:spPr>
        <p:txBody>
          <a:bodyPr anchor="ctr">
            <a:spAutoFit/>
          </a:bodyPr>
          <a:lstStyle/>
          <a:p>
            <a:endParaRPr lang="zh-CN" altLang="en-US"/>
          </a:p>
        </p:txBody>
      </p:sp>
      <p:sp>
        <p:nvSpPr>
          <p:cNvPr id="195597" name="Line 13"/>
          <p:cNvSpPr>
            <a:spLocks noChangeShapeType="1"/>
          </p:cNvSpPr>
          <p:nvPr/>
        </p:nvSpPr>
        <p:spPr bwMode="auto">
          <a:xfrm>
            <a:off x="6721475" y="3968750"/>
            <a:ext cx="1588" cy="2268538"/>
          </a:xfrm>
          <a:prstGeom prst="line">
            <a:avLst/>
          </a:prstGeom>
          <a:noFill/>
          <a:ln w="9525">
            <a:solidFill>
              <a:srgbClr val="0000CC"/>
            </a:solidFill>
            <a:round/>
          </a:ln>
        </p:spPr>
        <p:txBody>
          <a:bodyPr anchor="ctr">
            <a:spAutoFit/>
          </a:bodyPr>
          <a:lstStyle/>
          <a:p>
            <a:endParaRPr lang="zh-CN" altLang="en-US"/>
          </a:p>
        </p:txBody>
      </p:sp>
      <p:sp>
        <p:nvSpPr>
          <p:cNvPr id="195598" name="Text Box 14"/>
          <p:cNvSpPr txBox="1">
            <a:spLocks noChangeArrowheads="1"/>
          </p:cNvSpPr>
          <p:nvPr/>
        </p:nvSpPr>
        <p:spPr bwMode="auto">
          <a:xfrm>
            <a:off x="1476375" y="4006850"/>
            <a:ext cx="6669088" cy="457200"/>
          </a:xfrm>
          <a:prstGeom prst="rect">
            <a:avLst/>
          </a:prstGeom>
          <a:noFill/>
          <a:ln w="9525">
            <a:noFill/>
            <a:miter lim="800000"/>
          </a:ln>
        </p:spPr>
        <p:txBody>
          <a:bodyPr>
            <a:spAutoFit/>
          </a:bodyPr>
          <a:lstStyle/>
          <a:p>
            <a:pPr algn="just" eaLnBrk="0" hangingPunct="0"/>
            <a:r>
              <a:rPr kumimoji="1" lang="en-US" altLang="zh-CN" sz="2400" b="1">
                <a:solidFill>
                  <a:srgbClr val="0000CC"/>
                </a:solidFill>
                <a:latin typeface="宋体" pitchFamily="2" charset="-122"/>
              </a:rPr>
              <a:t>001   </a:t>
            </a:r>
            <a:r>
              <a:rPr kumimoji="1" lang="zh-CN" altLang="en-US" sz="2400" b="1">
                <a:solidFill>
                  <a:srgbClr val="0000CC"/>
                </a:solidFill>
                <a:latin typeface="宋体" pitchFamily="2" charset="-122"/>
              </a:rPr>
              <a:t>高等数学    樊映川    </a:t>
            </a:r>
            <a:r>
              <a:rPr kumimoji="1" lang="en-US" altLang="zh-CN" sz="2400" b="1">
                <a:solidFill>
                  <a:srgbClr val="0000CC"/>
                </a:solidFill>
                <a:latin typeface="宋体" pitchFamily="2" charset="-122"/>
              </a:rPr>
              <a:t>S01    </a:t>
            </a:r>
            <a:r>
              <a:rPr kumimoji="1" lang="en-US" altLang="zh-CN" sz="2400" b="1">
                <a:solidFill>
                  <a:srgbClr val="0000CC"/>
                </a:solidFill>
                <a:latin typeface="Times New Roman" panose="02020603050405020304" pitchFamily="18" charset="0"/>
              </a:rPr>
              <a:t>……</a:t>
            </a:r>
            <a:endParaRPr kumimoji="1" lang="en-US" altLang="zh-CN" sz="2400" b="1">
              <a:solidFill>
                <a:srgbClr val="0000CC"/>
              </a:solidFill>
              <a:latin typeface="宋体" pitchFamily="2" charset="-122"/>
            </a:endParaRPr>
          </a:p>
        </p:txBody>
      </p:sp>
      <p:sp>
        <p:nvSpPr>
          <p:cNvPr id="195599" name="Text Box 15"/>
          <p:cNvSpPr txBox="1">
            <a:spLocks noChangeArrowheads="1"/>
          </p:cNvSpPr>
          <p:nvPr/>
        </p:nvSpPr>
        <p:spPr bwMode="auto">
          <a:xfrm>
            <a:off x="1468438" y="4422775"/>
            <a:ext cx="6669087" cy="457200"/>
          </a:xfrm>
          <a:prstGeom prst="rect">
            <a:avLst/>
          </a:prstGeom>
          <a:noFill/>
          <a:ln w="9525">
            <a:noFill/>
            <a:miter lim="800000"/>
          </a:ln>
        </p:spPr>
        <p:txBody>
          <a:bodyPr>
            <a:spAutoFit/>
          </a:bodyPr>
          <a:lstStyle/>
          <a:p>
            <a:pPr algn="just" eaLnBrk="0" hangingPunct="0"/>
            <a:r>
              <a:rPr kumimoji="1" lang="en-US" altLang="zh-CN" sz="2400" b="1">
                <a:solidFill>
                  <a:srgbClr val="0000CC"/>
                </a:solidFill>
                <a:latin typeface="宋体" pitchFamily="2" charset="-122"/>
              </a:rPr>
              <a:t>002   </a:t>
            </a:r>
            <a:r>
              <a:rPr kumimoji="1" lang="zh-CN" altLang="en-US" sz="2400" b="1">
                <a:solidFill>
                  <a:srgbClr val="0000CC"/>
                </a:solidFill>
                <a:latin typeface="宋体" pitchFamily="2" charset="-122"/>
              </a:rPr>
              <a:t>理论力学    罗远祥    </a:t>
            </a:r>
            <a:r>
              <a:rPr kumimoji="1" lang="en-US" altLang="zh-CN" sz="2400" b="1">
                <a:solidFill>
                  <a:srgbClr val="0000CC"/>
                </a:solidFill>
                <a:latin typeface="宋体" pitchFamily="2" charset="-122"/>
              </a:rPr>
              <a:t>L01    </a:t>
            </a:r>
            <a:r>
              <a:rPr kumimoji="1" lang="en-US" altLang="zh-CN" sz="2400" b="1">
                <a:solidFill>
                  <a:srgbClr val="0000CC"/>
                </a:solidFill>
                <a:latin typeface="Times New Roman" panose="02020603050405020304" pitchFamily="18" charset="0"/>
              </a:rPr>
              <a:t>……</a:t>
            </a:r>
            <a:endParaRPr kumimoji="1" lang="en-US" altLang="zh-CN" sz="2400" b="1">
              <a:solidFill>
                <a:srgbClr val="0000CC"/>
              </a:solidFill>
              <a:latin typeface="宋体" pitchFamily="2" charset="-122"/>
            </a:endParaRPr>
          </a:p>
        </p:txBody>
      </p:sp>
      <p:sp>
        <p:nvSpPr>
          <p:cNvPr id="195600" name="Text Box 16"/>
          <p:cNvSpPr txBox="1">
            <a:spLocks noChangeArrowheads="1"/>
          </p:cNvSpPr>
          <p:nvPr/>
        </p:nvSpPr>
        <p:spPr bwMode="auto">
          <a:xfrm>
            <a:off x="1468438" y="4840288"/>
            <a:ext cx="6669087" cy="457200"/>
          </a:xfrm>
          <a:prstGeom prst="rect">
            <a:avLst/>
          </a:prstGeom>
          <a:noFill/>
          <a:ln w="9525">
            <a:noFill/>
            <a:miter lim="800000"/>
          </a:ln>
        </p:spPr>
        <p:txBody>
          <a:bodyPr>
            <a:spAutoFit/>
          </a:bodyPr>
          <a:lstStyle/>
          <a:p>
            <a:pPr algn="just" eaLnBrk="0" hangingPunct="0"/>
            <a:r>
              <a:rPr kumimoji="1" lang="en-US" altLang="zh-CN" sz="2400" b="1">
                <a:solidFill>
                  <a:srgbClr val="0000CC"/>
                </a:solidFill>
                <a:latin typeface="宋体" pitchFamily="2" charset="-122"/>
              </a:rPr>
              <a:t>003   </a:t>
            </a:r>
            <a:r>
              <a:rPr kumimoji="1" lang="zh-CN" altLang="en-US" sz="2400" b="1">
                <a:solidFill>
                  <a:srgbClr val="0000CC"/>
                </a:solidFill>
                <a:latin typeface="宋体" pitchFamily="2" charset="-122"/>
              </a:rPr>
              <a:t>高等数学    华罗庚    </a:t>
            </a:r>
            <a:r>
              <a:rPr kumimoji="1" lang="en-US" altLang="zh-CN" sz="2400" b="1">
                <a:solidFill>
                  <a:srgbClr val="0000CC"/>
                </a:solidFill>
                <a:latin typeface="宋体" pitchFamily="2" charset="-122"/>
              </a:rPr>
              <a:t>S01    </a:t>
            </a:r>
            <a:r>
              <a:rPr kumimoji="1" lang="en-US" altLang="zh-CN" sz="2400" b="1">
                <a:solidFill>
                  <a:srgbClr val="0000CC"/>
                </a:solidFill>
                <a:latin typeface="Times New Roman" panose="02020603050405020304" pitchFamily="18" charset="0"/>
              </a:rPr>
              <a:t>……</a:t>
            </a:r>
            <a:endParaRPr kumimoji="1" lang="en-US" altLang="zh-CN" sz="2400" b="1">
              <a:solidFill>
                <a:srgbClr val="0000CC"/>
              </a:solidFill>
              <a:latin typeface="宋体" pitchFamily="2" charset="-122"/>
            </a:endParaRPr>
          </a:p>
        </p:txBody>
      </p:sp>
      <p:sp>
        <p:nvSpPr>
          <p:cNvPr id="195601" name="Text Box 17"/>
          <p:cNvSpPr txBox="1">
            <a:spLocks noChangeArrowheads="1"/>
          </p:cNvSpPr>
          <p:nvPr/>
        </p:nvSpPr>
        <p:spPr bwMode="auto">
          <a:xfrm>
            <a:off x="1468438" y="5318125"/>
            <a:ext cx="6669087" cy="457200"/>
          </a:xfrm>
          <a:prstGeom prst="rect">
            <a:avLst/>
          </a:prstGeom>
          <a:noFill/>
          <a:ln w="9525">
            <a:noFill/>
            <a:miter lim="800000"/>
          </a:ln>
        </p:spPr>
        <p:txBody>
          <a:bodyPr>
            <a:spAutoFit/>
          </a:bodyPr>
          <a:lstStyle/>
          <a:p>
            <a:pPr algn="just" eaLnBrk="0" hangingPunct="0"/>
            <a:r>
              <a:rPr kumimoji="1" lang="en-US" altLang="zh-CN" sz="2400" b="1">
                <a:solidFill>
                  <a:srgbClr val="0000CC"/>
                </a:solidFill>
                <a:latin typeface="宋体" pitchFamily="2" charset="-122"/>
              </a:rPr>
              <a:t>004   </a:t>
            </a:r>
            <a:r>
              <a:rPr kumimoji="1" lang="zh-CN" altLang="en-US" sz="2400" b="1">
                <a:solidFill>
                  <a:srgbClr val="0000CC"/>
                </a:solidFill>
                <a:latin typeface="宋体" pitchFamily="2" charset="-122"/>
              </a:rPr>
              <a:t>线性代数    栾汝书    </a:t>
            </a:r>
            <a:r>
              <a:rPr kumimoji="1" lang="en-US" altLang="zh-CN" sz="2400" b="1">
                <a:solidFill>
                  <a:srgbClr val="0000CC"/>
                </a:solidFill>
                <a:latin typeface="宋体" pitchFamily="2" charset="-122"/>
              </a:rPr>
              <a:t>S02    </a:t>
            </a:r>
            <a:r>
              <a:rPr kumimoji="1" lang="en-US" altLang="zh-CN" sz="2400" b="1">
                <a:solidFill>
                  <a:srgbClr val="0000CC"/>
                </a:solidFill>
                <a:latin typeface="Times New Roman" panose="02020603050405020304" pitchFamily="18" charset="0"/>
              </a:rPr>
              <a:t>……</a:t>
            </a:r>
            <a:endParaRPr kumimoji="1" lang="en-US" altLang="zh-CN" sz="2400" b="1">
              <a:solidFill>
                <a:srgbClr val="0000CC"/>
              </a:solidFill>
              <a:latin typeface="宋体" pitchFamily="2" charset="-122"/>
            </a:endParaRPr>
          </a:p>
        </p:txBody>
      </p:sp>
      <p:sp>
        <p:nvSpPr>
          <p:cNvPr id="195602" name="Line 18"/>
          <p:cNvSpPr>
            <a:spLocks noChangeShapeType="1"/>
          </p:cNvSpPr>
          <p:nvPr/>
        </p:nvSpPr>
        <p:spPr bwMode="auto">
          <a:xfrm>
            <a:off x="1301750" y="5759450"/>
            <a:ext cx="7086600" cy="1588"/>
          </a:xfrm>
          <a:prstGeom prst="line">
            <a:avLst/>
          </a:prstGeom>
          <a:noFill/>
          <a:ln w="9525">
            <a:solidFill>
              <a:srgbClr val="0000CC"/>
            </a:solidFill>
            <a:round/>
          </a:ln>
        </p:spPr>
        <p:txBody>
          <a:bodyPr wrap="none" anchor="ctr">
            <a:spAutoFit/>
          </a:bodyPr>
          <a:lstStyle/>
          <a:p>
            <a:endParaRPr lang="zh-CN" altLang="en-US"/>
          </a:p>
        </p:txBody>
      </p:sp>
      <p:sp>
        <p:nvSpPr>
          <p:cNvPr id="195603" name="Text Box 19"/>
          <p:cNvSpPr txBox="1">
            <a:spLocks noChangeArrowheads="1"/>
          </p:cNvSpPr>
          <p:nvPr/>
        </p:nvSpPr>
        <p:spPr bwMode="auto">
          <a:xfrm>
            <a:off x="1439863" y="5795963"/>
            <a:ext cx="6669087" cy="457200"/>
          </a:xfrm>
          <a:prstGeom prst="rect">
            <a:avLst/>
          </a:prstGeom>
          <a:noFill/>
          <a:ln w="9525">
            <a:noFill/>
            <a:miter lim="800000"/>
          </a:ln>
        </p:spPr>
        <p:txBody>
          <a:bodyPr>
            <a:spAutoFit/>
          </a:bodyPr>
          <a:lstStyle/>
          <a:p>
            <a:pPr algn="just" eaLnBrk="0" hangingPunct="0"/>
            <a:r>
              <a:rPr kumimoji="1" lang="zh-CN" altLang="en-US" sz="2400" b="1">
                <a:solidFill>
                  <a:srgbClr val="0000CC"/>
                </a:solidFill>
                <a:latin typeface="宋体" pitchFamily="2" charset="-122"/>
              </a:rPr>
              <a:t> </a:t>
            </a:r>
            <a:r>
              <a:rPr kumimoji="1" lang="en-US" altLang="zh-CN" sz="2400" b="1">
                <a:solidFill>
                  <a:srgbClr val="0000CC"/>
                </a:solidFill>
                <a:latin typeface="宋体" pitchFamily="2" charset="-122"/>
              </a:rPr>
              <a:t>∶      ∶        ∶      ∶     ∶</a:t>
            </a:r>
            <a:endParaRPr kumimoji="1" lang="en-US" altLang="zh-CN" sz="2400" b="1">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5589"/>
                                        </p:tgtEl>
                                        <p:attrNameLst>
                                          <p:attrName>style.visibility</p:attrName>
                                        </p:attrNameLst>
                                      </p:cBhvr>
                                      <p:to>
                                        <p:strVal val="visible"/>
                                      </p:to>
                                    </p:set>
                                    <p:anim calcmode="lin" valueType="num">
                                      <p:cBhvr additive="base">
                                        <p:cTn id="12" dur="500" fill="hold"/>
                                        <p:tgtEl>
                                          <p:spTgt spid="195589"/>
                                        </p:tgtEl>
                                        <p:attrNameLst>
                                          <p:attrName>ppt_x</p:attrName>
                                        </p:attrNameLst>
                                      </p:cBhvr>
                                      <p:tavLst>
                                        <p:tav tm="0">
                                          <p:val>
                                            <p:strVal val="#ppt_x"/>
                                          </p:val>
                                        </p:tav>
                                        <p:tav tm="100000">
                                          <p:val>
                                            <p:strVal val="#ppt_x"/>
                                          </p:val>
                                        </p:tav>
                                      </p:tavLst>
                                    </p:anim>
                                    <p:anim calcmode="lin" valueType="num">
                                      <p:cBhvr additive="base">
                                        <p:cTn id="13" dur="500" fill="hold"/>
                                        <p:tgtEl>
                                          <p:spTgt spid="1955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5590"/>
                                        </p:tgtEl>
                                        <p:attrNameLst>
                                          <p:attrName>style.visibility</p:attrName>
                                        </p:attrNameLst>
                                      </p:cBhvr>
                                      <p:to>
                                        <p:strVal val="visible"/>
                                      </p:to>
                                    </p:set>
                                    <p:anim calcmode="lin" valueType="num">
                                      <p:cBhvr additive="base">
                                        <p:cTn id="17" dur="500" fill="hold"/>
                                        <p:tgtEl>
                                          <p:spTgt spid="195590"/>
                                        </p:tgtEl>
                                        <p:attrNameLst>
                                          <p:attrName>ppt_x</p:attrName>
                                        </p:attrNameLst>
                                      </p:cBhvr>
                                      <p:tavLst>
                                        <p:tav tm="0">
                                          <p:val>
                                            <p:strVal val="#ppt_x"/>
                                          </p:val>
                                        </p:tav>
                                        <p:tav tm="100000">
                                          <p:val>
                                            <p:strVal val="#ppt_x"/>
                                          </p:val>
                                        </p:tav>
                                      </p:tavLst>
                                    </p:anim>
                                    <p:anim calcmode="lin" valueType="num">
                                      <p:cBhvr additive="base">
                                        <p:cTn id="18" dur="500" fill="hold"/>
                                        <p:tgtEl>
                                          <p:spTgt spid="19559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5591"/>
                                        </p:tgtEl>
                                        <p:attrNameLst>
                                          <p:attrName>style.visibility</p:attrName>
                                        </p:attrNameLst>
                                      </p:cBhvr>
                                      <p:to>
                                        <p:strVal val="visible"/>
                                      </p:to>
                                    </p:set>
                                    <p:anim calcmode="lin" valueType="num">
                                      <p:cBhvr additive="base">
                                        <p:cTn id="22" dur="500" fill="hold"/>
                                        <p:tgtEl>
                                          <p:spTgt spid="195591"/>
                                        </p:tgtEl>
                                        <p:attrNameLst>
                                          <p:attrName>ppt_x</p:attrName>
                                        </p:attrNameLst>
                                      </p:cBhvr>
                                      <p:tavLst>
                                        <p:tav tm="0">
                                          <p:val>
                                            <p:strVal val="#ppt_x"/>
                                          </p:val>
                                        </p:tav>
                                        <p:tav tm="100000">
                                          <p:val>
                                            <p:strVal val="#ppt_x"/>
                                          </p:val>
                                        </p:tav>
                                      </p:tavLst>
                                    </p:anim>
                                    <p:anim calcmode="lin" valueType="num">
                                      <p:cBhvr additive="base">
                                        <p:cTn id="23" dur="500" fill="hold"/>
                                        <p:tgtEl>
                                          <p:spTgt spid="19559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5592"/>
                                        </p:tgtEl>
                                        <p:attrNameLst>
                                          <p:attrName>style.visibility</p:attrName>
                                        </p:attrNameLst>
                                      </p:cBhvr>
                                      <p:to>
                                        <p:strVal val="visible"/>
                                      </p:to>
                                    </p:set>
                                    <p:anim calcmode="lin" valueType="num">
                                      <p:cBhvr additive="base">
                                        <p:cTn id="27" dur="500" fill="hold"/>
                                        <p:tgtEl>
                                          <p:spTgt spid="195592"/>
                                        </p:tgtEl>
                                        <p:attrNameLst>
                                          <p:attrName>ppt_x</p:attrName>
                                        </p:attrNameLst>
                                      </p:cBhvr>
                                      <p:tavLst>
                                        <p:tav tm="0">
                                          <p:val>
                                            <p:strVal val="#ppt_x"/>
                                          </p:val>
                                        </p:tav>
                                        <p:tav tm="100000">
                                          <p:val>
                                            <p:strVal val="#ppt_x"/>
                                          </p:val>
                                        </p:tav>
                                      </p:tavLst>
                                    </p:anim>
                                    <p:anim calcmode="lin" valueType="num">
                                      <p:cBhvr additive="base">
                                        <p:cTn id="28" dur="500" fill="hold"/>
                                        <p:tgtEl>
                                          <p:spTgt spid="19559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5602"/>
                                        </p:tgtEl>
                                        <p:attrNameLst>
                                          <p:attrName>style.visibility</p:attrName>
                                        </p:attrNameLst>
                                      </p:cBhvr>
                                      <p:to>
                                        <p:strVal val="visible"/>
                                      </p:to>
                                    </p:set>
                                    <p:anim calcmode="lin" valueType="num">
                                      <p:cBhvr additive="base">
                                        <p:cTn id="32" dur="500" fill="hold"/>
                                        <p:tgtEl>
                                          <p:spTgt spid="195602"/>
                                        </p:tgtEl>
                                        <p:attrNameLst>
                                          <p:attrName>ppt_x</p:attrName>
                                        </p:attrNameLst>
                                      </p:cBhvr>
                                      <p:tavLst>
                                        <p:tav tm="0">
                                          <p:val>
                                            <p:strVal val="#ppt_x"/>
                                          </p:val>
                                        </p:tav>
                                        <p:tav tm="100000">
                                          <p:val>
                                            <p:strVal val="#ppt_x"/>
                                          </p:val>
                                        </p:tav>
                                      </p:tavLst>
                                    </p:anim>
                                    <p:anim calcmode="lin" valueType="num">
                                      <p:cBhvr additive="base">
                                        <p:cTn id="33" dur="500" fill="hold"/>
                                        <p:tgtEl>
                                          <p:spTgt spid="19560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95593"/>
                                        </p:tgtEl>
                                        <p:attrNameLst>
                                          <p:attrName>style.visibility</p:attrName>
                                        </p:attrNameLst>
                                      </p:cBhvr>
                                      <p:to>
                                        <p:strVal val="visible"/>
                                      </p:to>
                                    </p:set>
                                    <p:anim calcmode="lin" valueType="num">
                                      <p:cBhvr additive="base">
                                        <p:cTn id="37" dur="500" fill="hold"/>
                                        <p:tgtEl>
                                          <p:spTgt spid="195593"/>
                                        </p:tgtEl>
                                        <p:attrNameLst>
                                          <p:attrName>ppt_x</p:attrName>
                                        </p:attrNameLst>
                                      </p:cBhvr>
                                      <p:tavLst>
                                        <p:tav tm="0">
                                          <p:val>
                                            <p:strVal val="#ppt_x"/>
                                          </p:val>
                                        </p:tav>
                                        <p:tav tm="100000">
                                          <p:val>
                                            <p:strVal val="#ppt_x"/>
                                          </p:val>
                                        </p:tav>
                                      </p:tavLst>
                                    </p:anim>
                                    <p:anim calcmode="lin" valueType="num">
                                      <p:cBhvr additive="base">
                                        <p:cTn id="38" dur="500" fill="hold"/>
                                        <p:tgtEl>
                                          <p:spTgt spid="19559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95594"/>
                                        </p:tgtEl>
                                        <p:attrNameLst>
                                          <p:attrName>style.visibility</p:attrName>
                                        </p:attrNameLst>
                                      </p:cBhvr>
                                      <p:to>
                                        <p:strVal val="visible"/>
                                      </p:to>
                                    </p:set>
                                    <p:anim calcmode="lin" valueType="num">
                                      <p:cBhvr additive="base">
                                        <p:cTn id="42" dur="500" fill="hold"/>
                                        <p:tgtEl>
                                          <p:spTgt spid="195594"/>
                                        </p:tgtEl>
                                        <p:attrNameLst>
                                          <p:attrName>ppt_x</p:attrName>
                                        </p:attrNameLst>
                                      </p:cBhvr>
                                      <p:tavLst>
                                        <p:tav tm="0">
                                          <p:val>
                                            <p:strVal val="#ppt_x"/>
                                          </p:val>
                                        </p:tav>
                                        <p:tav tm="100000">
                                          <p:val>
                                            <p:strVal val="#ppt_x"/>
                                          </p:val>
                                        </p:tav>
                                      </p:tavLst>
                                    </p:anim>
                                    <p:anim calcmode="lin" valueType="num">
                                      <p:cBhvr additive="base">
                                        <p:cTn id="43" dur="500" fill="hold"/>
                                        <p:tgtEl>
                                          <p:spTgt spid="19559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95595"/>
                                        </p:tgtEl>
                                        <p:attrNameLst>
                                          <p:attrName>style.visibility</p:attrName>
                                        </p:attrNameLst>
                                      </p:cBhvr>
                                      <p:to>
                                        <p:strVal val="visible"/>
                                      </p:to>
                                    </p:set>
                                    <p:anim calcmode="lin" valueType="num">
                                      <p:cBhvr additive="base">
                                        <p:cTn id="47" dur="500" fill="hold"/>
                                        <p:tgtEl>
                                          <p:spTgt spid="195595"/>
                                        </p:tgtEl>
                                        <p:attrNameLst>
                                          <p:attrName>ppt_x</p:attrName>
                                        </p:attrNameLst>
                                      </p:cBhvr>
                                      <p:tavLst>
                                        <p:tav tm="0">
                                          <p:val>
                                            <p:strVal val="#ppt_x"/>
                                          </p:val>
                                        </p:tav>
                                        <p:tav tm="100000">
                                          <p:val>
                                            <p:strVal val="#ppt_x"/>
                                          </p:val>
                                        </p:tav>
                                      </p:tavLst>
                                    </p:anim>
                                    <p:anim calcmode="lin" valueType="num">
                                      <p:cBhvr additive="base">
                                        <p:cTn id="48" dur="500" fill="hold"/>
                                        <p:tgtEl>
                                          <p:spTgt spid="19559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5596"/>
                                        </p:tgtEl>
                                        <p:attrNameLst>
                                          <p:attrName>style.visibility</p:attrName>
                                        </p:attrNameLst>
                                      </p:cBhvr>
                                      <p:to>
                                        <p:strVal val="visible"/>
                                      </p:to>
                                    </p:set>
                                    <p:anim calcmode="lin" valueType="num">
                                      <p:cBhvr additive="base">
                                        <p:cTn id="52" dur="500" fill="hold"/>
                                        <p:tgtEl>
                                          <p:spTgt spid="195596"/>
                                        </p:tgtEl>
                                        <p:attrNameLst>
                                          <p:attrName>ppt_x</p:attrName>
                                        </p:attrNameLst>
                                      </p:cBhvr>
                                      <p:tavLst>
                                        <p:tav tm="0">
                                          <p:val>
                                            <p:strVal val="#ppt_x"/>
                                          </p:val>
                                        </p:tav>
                                        <p:tav tm="100000">
                                          <p:val>
                                            <p:strVal val="#ppt_x"/>
                                          </p:val>
                                        </p:tav>
                                      </p:tavLst>
                                    </p:anim>
                                    <p:anim calcmode="lin" valueType="num">
                                      <p:cBhvr additive="base">
                                        <p:cTn id="53" dur="500" fill="hold"/>
                                        <p:tgtEl>
                                          <p:spTgt spid="19559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95597"/>
                                        </p:tgtEl>
                                        <p:attrNameLst>
                                          <p:attrName>style.visibility</p:attrName>
                                        </p:attrNameLst>
                                      </p:cBhvr>
                                      <p:to>
                                        <p:strVal val="visible"/>
                                      </p:to>
                                    </p:set>
                                    <p:anim calcmode="lin" valueType="num">
                                      <p:cBhvr additive="base">
                                        <p:cTn id="57" dur="500" fill="hold"/>
                                        <p:tgtEl>
                                          <p:spTgt spid="195597"/>
                                        </p:tgtEl>
                                        <p:attrNameLst>
                                          <p:attrName>ppt_x</p:attrName>
                                        </p:attrNameLst>
                                      </p:cBhvr>
                                      <p:tavLst>
                                        <p:tav tm="0">
                                          <p:val>
                                            <p:strVal val="#ppt_x"/>
                                          </p:val>
                                        </p:tav>
                                        <p:tav tm="100000">
                                          <p:val>
                                            <p:strVal val="#ppt_x"/>
                                          </p:val>
                                        </p:tav>
                                      </p:tavLst>
                                    </p:anim>
                                    <p:anim calcmode="lin" valueType="num">
                                      <p:cBhvr additive="base">
                                        <p:cTn id="58" dur="500" fill="hold"/>
                                        <p:tgtEl>
                                          <p:spTgt spid="195597"/>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95598"/>
                                        </p:tgtEl>
                                        <p:attrNameLst>
                                          <p:attrName>style.visibility</p:attrName>
                                        </p:attrNameLst>
                                      </p:cBhvr>
                                      <p:to>
                                        <p:strVal val="visible"/>
                                      </p:to>
                                    </p:set>
                                    <p:anim calcmode="lin" valueType="num">
                                      <p:cBhvr additive="base">
                                        <p:cTn id="62" dur="500" fill="hold"/>
                                        <p:tgtEl>
                                          <p:spTgt spid="195598"/>
                                        </p:tgtEl>
                                        <p:attrNameLst>
                                          <p:attrName>ppt_x</p:attrName>
                                        </p:attrNameLst>
                                      </p:cBhvr>
                                      <p:tavLst>
                                        <p:tav tm="0">
                                          <p:val>
                                            <p:strVal val="#ppt_x"/>
                                          </p:val>
                                        </p:tav>
                                        <p:tav tm="100000">
                                          <p:val>
                                            <p:strVal val="#ppt_x"/>
                                          </p:val>
                                        </p:tav>
                                      </p:tavLst>
                                    </p:anim>
                                    <p:anim calcmode="lin" valueType="num">
                                      <p:cBhvr additive="base">
                                        <p:cTn id="63" dur="500" fill="hold"/>
                                        <p:tgtEl>
                                          <p:spTgt spid="19559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95599"/>
                                        </p:tgtEl>
                                        <p:attrNameLst>
                                          <p:attrName>style.visibility</p:attrName>
                                        </p:attrNameLst>
                                      </p:cBhvr>
                                      <p:to>
                                        <p:strVal val="visible"/>
                                      </p:to>
                                    </p:set>
                                    <p:anim calcmode="lin" valueType="num">
                                      <p:cBhvr additive="base">
                                        <p:cTn id="67" dur="500" fill="hold"/>
                                        <p:tgtEl>
                                          <p:spTgt spid="195599"/>
                                        </p:tgtEl>
                                        <p:attrNameLst>
                                          <p:attrName>ppt_x</p:attrName>
                                        </p:attrNameLst>
                                      </p:cBhvr>
                                      <p:tavLst>
                                        <p:tav tm="0">
                                          <p:val>
                                            <p:strVal val="#ppt_x"/>
                                          </p:val>
                                        </p:tav>
                                        <p:tav tm="100000">
                                          <p:val>
                                            <p:strVal val="#ppt_x"/>
                                          </p:val>
                                        </p:tav>
                                      </p:tavLst>
                                    </p:anim>
                                    <p:anim calcmode="lin" valueType="num">
                                      <p:cBhvr additive="base">
                                        <p:cTn id="68" dur="500" fill="hold"/>
                                        <p:tgtEl>
                                          <p:spTgt spid="195599"/>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195600"/>
                                        </p:tgtEl>
                                        <p:attrNameLst>
                                          <p:attrName>style.visibility</p:attrName>
                                        </p:attrNameLst>
                                      </p:cBhvr>
                                      <p:to>
                                        <p:strVal val="visible"/>
                                      </p:to>
                                    </p:set>
                                    <p:anim calcmode="lin" valueType="num">
                                      <p:cBhvr additive="base">
                                        <p:cTn id="72" dur="500" fill="hold"/>
                                        <p:tgtEl>
                                          <p:spTgt spid="195600"/>
                                        </p:tgtEl>
                                        <p:attrNameLst>
                                          <p:attrName>ppt_x</p:attrName>
                                        </p:attrNameLst>
                                      </p:cBhvr>
                                      <p:tavLst>
                                        <p:tav tm="0">
                                          <p:val>
                                            <p:strVal val="#ppt_x"/>
                                          </p:val>
                                        </p:tav>
                                        <p:tav tm="100000">
                                          <p:val>
                                            <p:strVal val="#ppt_x"/>
                                          </p:val>
                                        </p:tav>
                                      </p:tavLst>
                                    </p:anim>
                                    <p:anim calcmode="lin" valueType="num">
                                      <p:cBhvr additive="base">
                                        <p:cTn id="73" dur="500" fill="hold"/>
                                        <p:tgtEl>
                                          <p:spTgt spid="195600"/>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195601"/>
                                        </p:tgtEl>
                                        <p:attrNameLst>
                                          <p:attrName>style.visibility</p:attrName>
                                        </p:attrNameLst>
                                      </p:cBhvr>
                                      <p:to>
                                        <p:strVal val="visible"/>
                                      </p:to>
                                    </p:set>
                                    <p:anim calcmode="lin" valueType="num">
                                      <p:cBhvr additive="base">
                                        <p:cTn id="77" dur="500" fill="hold"/>
                                        <p:tgtEl>
                                          <p:spTgt spid="195601"/>
                                        </p:tgtEl>
                                        <p:attrNameLst>
                                          <p:attrName>ppt_x</p:attrName>
                                        </p:attrNameLst>
                                      </p:cBhvr>
                                      <p:tavLst>
                                        <p:tav tm="0">
                                          <p:val>
                                            <p:strVal val="#ppt_x"/>
                                          </p:val>
                                        </p:tav>
                                        <p:tav tm="100000">
                                          <p:val>
                                            <p:strVal val="#ppt_x"/>
                                          </p:val>
                                        </p:tav>
                                      </p:tavLst>
                                    </p:anim>
                                    <p:anim calcmode="lin" valueType="num">
                                      <p:cBhvr additive="base">
                                        <p:cTn id="78" dur="500" fill="hold"/>
                                        <p:tgtEl>
                                          <p:spTgt spid="195601"/>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195603"/>
                                        </p:tgtEl>
                                        <p:attrNameLst>
                                          <p:attrName>style.visibility</p:attrName>
                                        </p:attrNameLst>
                                      </p:cBhvr>
                                      <p:to>
                                        <p:strVal val="visible"/>
                                      </p:to>
                                    </p:set>
                                    <p:anim calcmode="lin" valueType="num">
                                      <p:cBhvr additive="base">
                                        <p:cTn id="82" dur="500" fill="hold"/>
                                        <p:tgtEl>
                                          <p:spTgt spid="195603"/>
                                        </p:tgtEl>
                                        <p:attrNameLst>
                                          <p:attrName>ppt_x</p:attrName>
                                        </p:attrNameLst>
                                      </p:cBhvr>
                                      <p:tavLst>
                                        <p:tav tm="0">
                                          <p:val>
                                            <p:strVal val="#ppt_x"/>
                                          </p:val>
                                        </p:tav>
                                        <p:tav tm="100000">
                                          <p:val>
                                            <p:strVal val="#ppt_x"/>
                                          </p:val>
                                        </p:tav>
                                      </p:tavLst>
                                    </p:anim>
                                    <p:anim calcmode="lin" valueType="num">
                                      <p:cBhvr additive="base">
                                        <p:cTn id="83" dur="500" fill="hold"/>
                                        <p:tgtEl>
                                          <p:spTgt spid="19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P spid="195589" grpId="0" animBg="1"/>
      <p:bldP spid="195590" grpId="0" animBg="1"/>
      <p:bldP spid="195591" grpId="0" animBg="1"/>
      <p:bldP spid="195592" grpId="0" animBg="1"/>
      <p:bldP spid="195593" grpId="0" animBg="1"/>
      <p:bldP spid="195594" grpId="0" animBg="1"/>
      <p:bldP spid="195595" grpId="0" animBg="1"/>
      <p:bldP spid="195596" grpId="0" animBg="1"/>
      <p:bldP spid="195597" grpId="0" animBg="1"/>
      <p:bldP spid="195598" grpId="0"/>
      <p:bldP spid="195599" grpId="0"/>
      <p:bldP spid="195600" grpId="0"/>
      <p:bldP spid="195601" grpId="0"/>
      <p:bldP spid="195602" grpId="0" animBg="1"/>
      <p:bldP spid="1956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half" idx="10"/>
          </p:nvPr>
        </p:nvSpPr>
        <p:spPr>
          <a:noFill/>
        </p:spPr>
        <p:txBody>
          <a:bodyPr/>
          <a:lstStyle/>
          <a:p>
            <a:fld id="{2732003B-B53E-4E3B-9BC7-A4FC68FEEBB9}" type="datetime7">
              <a:rPr lang="zh-CN" altLang="en-US" smtClean="0"/>
            </a:fld>
            <a:endParaRPr lang="en-US" altLang="zh-CN"/>
          </a:p>
        </p:txBody>
      </p:sp>
      <p:sp>
        <p:nvSpPr>
          <p:cNvPr id="14339" name="灯片编号占位符 5"/>
          <p:cNvSpPr>
            <a:spLocks noGrp="1"/>
          </p:cNvSpPr>
          <p:nvPr>
            <p:ph type="sldNum" sz="quarter" idx="12"/>
          </p:nvPr>
        </p:nvSpPr>
        <p:spPr>
          <a:noFill/>
        </p:spPr>
        <p:txBody>
          <a:bodyPr/>
          <a:lstStyle/>
          <a:p>
            <a:fld id="{58DAC8FA-61D7-4C54-8366-BACDDBE2DB03}" type="slidenum">
              <a:rPr lang="zh-CN" altLang="en-US" smtClean="0"/>
            </a:fld>
            <a:endParaRPr lang="en-US" altLang="zh-CN"/>
          </a:p>
        </p:txBody>
      </p:sp>
      <p:sp>
        <p:nvSpPr>
          <p:cNvPr id="14340"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197635" name="Rectangle 3"/>
          <p:cNvSpPr>
            <a:spLocks noGrp="1" noChangeArrowheads="1"/>
          </p:cNvSpPr>
          <p:nvPr>
            <p:ph idx="1"/>
          </p:nvPr>
        </p:nvSpPr>
        <p:spPr/>
        <p:txBody>
          <a:bodyPr/>
          <a:lstStyle/>
          <a:p>
            <a:pPr eaLnBrk="1" hangingPunct="1">
              <a:lnSpc>
                <a:spcPct val="90000"/>
              </a:lnSpc>
            </a:pPr>
            <a:r>
              <a:rPr lang="zh-CN" altLang="en-US" dirty="0">
                <a:solidFill>
                  <a:schemeClr val="tx1"/>
                </a:solidFill>
              </a:rPr>
              <a:t>最简单的</a:t>
            </a:r>
            <a:r>
              <a:rPr lang="zh-CN" altLang="en-US" dirty="0">
                <a:solidFill>
                  <a:srgbClr val="FF0000"/>
                </a:solidFill>
              </a:rPr>
              <a:t>线性关系</a:t>
            </a:r>
            <a:r>
              <a:rPr lang="zh-CN" altLang="en-US" dirty="0"/>
              <a:t>。</a:t>
            </a:r>
            <a:endParaRPr lang="zh-CN" altLang="en-US" dirty="0"/>
          </a:p>
        </p:txBody>
      </p:sp>
      <p:sp>
        <p:nvSpPr>
          <p:cNvPr id="197636" name="Text Box 4"/>
          <p:cNvSpPr txBox="1">
            <a:spLocks noChangeArrowheads="1"/>
          </p:cNvSpPr>
          <p:nvPr/>
        </p:nvSpPr>
        <p:spPr bwMode="auto">
          <a:xfrm>
            <a:off x="611188" y="2777490"/>
            <a:ext cx="19812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按图书名称分类</a:t>
            </a:r>
            <a:endParaRPr kumimoji="1" lang="zh-CN" altLang="en-US" sz="2000" b="1">
              <a:solidFill>
                <a:srgbClr val="0000CC"/>
              </a:solidFill>
              <a:latin typeface="宋体" pitchFamily="2" charset="-122"/>
            </a:endParaRPr>
          </a:p>
        </p:txBody>
      </p:sp>
      <p:sp>
        <p:nvSpPr>
          <p:cNvPr id="197637" name="Rectangle 5"/>
          <p:cNvSpPr>
            <a:spLocks noChangeArrowheads="1"/>
          </p:cNvSpPr>
          <p:nvPr/>
        </p:nvSpPr>
        <p:spPr bwMode="auto">
          <a:xfrm>
            <a:off x="230188" y="3234690"/>
            <a:ext cx="2895600" cy="2133600"/>
          </a:xfrm>
          <a:prstGeom prst="rect">
            <a:avLst/>
          </a:prstGeom>
          <a:noFill/>
          <a:ln w="28575">
            <a:solidFill>
              <a:srgbClr val="0000CC"/>
            </a:solidFill>
            <a:miter lim="800000"/>
          </a:ln>
        </p:spPr>
        <p:txBody>
          <a:bodyPr anchor="ctr">
            <a:spAutoFit/>
          </a:bodyPr>
          <a:lstStyle/>
          <a:p>
            <a:endParaRPr lang="zh-CN" altLang="en-US"/>
          </a:p>
        </p:txBody>
      </p:sp>
      <p:sp>
        <p:nvSpPr>
          <p:cNvPr id="197638" name="Line 6"/>
          <p:cNvSpPr>
            <a:spLocks noChangeShapeType="1"/>
          </p:cNvSpPr>
          <p:nvPr/>
        </p:nvSpPr>
        <p:spPr bwMode="auto">
          <a:xfrm>
            <a:off x="230188" y="3768090"/>
            <a:ext cx="2895600" cy="0"/>
          </a:xfrm>
          <a:prstGeom prst="line">
            <a:avLst/>
          </a:prstGeom>
          <a:noFill/>
          <a:ln w="9525">
            <a:solidFill>
              <a:srgbClr val="0000CC"/>
            </a:solidFill>
            <a:round/>
          </a:ln>
        </p:spPr>
        <p:txBody>
          <a:bodyPr anchor="ctr">
            <a:spAutoFit/>
          </a:bodyPr>
          <a:lstStyle/>
          <a:p>
            <a:endParaRPr lang="zh-CN" altLang="en-US"/>
          </a:p>
        </p:txBody>
      </p:sp>
      <p:sp>
        <p:nvSpPr>
          <p:cNvPr id="197639" name="Line 7"/>
          <p:cNvSpPr>
            <a:spLocks noChangeShapeType="1"/>
          </p:cNvSpPr>
          <p:nvPr/>
        </p:nvSpPr>
        <p:spPr bwMode="auto">
          <a:xfrm>
            <a:off x="230188" y="4301490"/>
            <a:ext cx="2895600" cy="0"/>
          </a:xfrm>
          <a:prstGeom prst="line">
            <a:avLst/>
          </a:prstGeom>
          <a:noFill/>
          <a:ln w="9525">
            <a:solidFill>
              <a:srgbClr val="0000CC"/>
            </a:solidFill>
            <a:round/>
          </a:ln>
        </p:spPr>
        <p:txBody>
          <a:bodyPr anchor="ctr">
            <a:spAutoFit/>
          </a:bodyPr>
          <a:lstStyle/>
          <a:p>
            <a:endParaRPr lang="zh-CN" altLang="en-US"/>
          </a:p>
        </p:txBody>
      </p:sp>
      <p:sp>
        <p:nvSpPr>
          <p:cNvPr id="197640" name="Line 8"/>
          <p:cNvSpPr>
            <a:spLocks noChangeShapeType="1"/>
          </p:cNvSpPr>
          <p:nvPr/>
        </p:nvSpPr>
        <p:spPr bwMode="auto">
          <a:xfrm>
            <a:off x="230188" y="4834890"/>
            <a:ext cx="2895600" cy="0"/>
          </a:xfrm>
          <a:prstGeom prst="line">
            <a:avLst/>
          </a:prstGeom>
          <a:noFill/>
          <a:ln w="9525">
            <a:solidFill>
              <a:srgbClr val="0000CC"/>
            </a:solidFill>
            <a:round/>
          </a:ln>
        </p:spPr>
        <p:txBody>
          <a:bodyPr anchor="ctr">
            <a:spAutoFit/>
          </a:bodyPr>
          <a:lstStyle/>
          <a:p>
            <a:endParaRPr lang="zh-CN" altLang="en-US"/>
          </a:p>
        </p:txBody>
      </p:sp>
      <p:sp>
        <p:nvSpPr>
          <p:cNvPr id="197641" name="Line 9"/>
          <p:cNvSpPr>
            <a:spLocks noChangeShapeType="1"/>
          </p:cNvSpPr>
          <p:nvPr/>
        </p:nvSpPr>
        <p:spPr bwMode="auto">
          <a:xfrm>
            <a:off x="1525588" y="3234690"/>
            <a:ext cx="0" cy="2133600"/>
          </a:xfrm>
          <a:prstGeom prst="line">
            <a:avLst/>
          </a:prstGeom>
          <a:noFill/>
          <a:ln w="9525">
            <a:solidFill>
              <a:srgbClr val="0000CC"/>
            </a:solidFill>
            <a:round/>
          </a:ln>
        </p:spPr>
        <p:txBody>
          <a:bodyPr wrap="none" anchor="ctr">
            <a:spAutoFit/>
          </a:bodyPr>
          <a:lstStyle/>
          <a:p>
            <a:endParaRPr lang="zh-CN" altLang="en-US"/>
          </a:p>
        </p:txBody>
      </p:sp>
      <p:sp>
        <p:nvSpPr>
          <p:cNvPr id="197642" name="Text Box 10"/>
          <p:cNvSpPr txBox="1">
            <a:spLocks noChangeArrowheads="1"/>
          </p:cNvSpPr>
          <p:nvPr/>
        </p:nvSpPr>
        <p:spPr bwMode="auto">
          <a:xfrm>
            <a:off x="230188" y="3310890"/>
            <a:ext cx="29718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高等数学  </a:t>
            </a:r>
            <a:r>
              <a:rPr kumimoji="1" lang="en-US" altLang="zh-CN" sz="2000" b="1">
                <a:solidFill>
                  <a:srgbClr val="0000CC"/>
                </a:solidFill>
                <a:latin typeface="宋体" pitchFamily="2" charset="-122"/>
              </a:rPr>
              <a:t>001,003,...</a:t>
            </a:r>
            <a:endParaRPr kumimoji="1" lang="en-US" altLang="zh-CN" sz="2000" b="1">
              <a:solidFill>
                <a:srgbClr val="0000CC"/>
              </a:solidFill>
              <a:latin typeface="宋体" pitchFamily="2" charset="-122"/>
            </a:endParaRPr>
          </a:p>
        </p:txBody>
      </p:sp>
      <p:sp>
        <p:nvSpPr>
          <p:cNvPr id="197643" name="Text Box 11"/>
          <p:cNvSpPr txBox="1">
            <a:spLocks noChangeArrowheads="1"/>
          </p:cNvSpPr>
          <p:nvPr/>
        </p:nvSpPr>
        <p:spPr bwMode="auto">
          <a:xfrm>
            <a:off x="230188" y="3844290"/>
            <a:ext cx="29718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理论力学    </a:t>
            </a:r>
            <a:r>
              <a:rPr kumimoji="1" lang="en-US" altLang="zh-CN" sz="2000" b="1">
                <a:solidFill>
                  <a:srgbClr val="0000CC"/>
                </a:solidFill>
                <a:latin typeface="宋体" pitchFamily="2" charset="-122"/>
              </a:rPr>
              <a:t>002,...</a:t>
            </a:r>
            <a:endParaRPr kumimoji="1" lang="en-US" altLang="zh-CN" sz="2000" b="1">
              <a:solidFill>
                <a:srgbClr val="0000CC"/>
              </a:solidFill>
              <a:latin typeface="宋体" pitchFamily="2" charset="-122"/>
            </a:endParaRPr>
          </a:p>
        </p:txBody>
      </p:sp>
      <p:sp>
        <p:nvSpPr>
          <p:cNvPr id="197644" name="Text Box 12"/>
          <p:cNvSpPr txBox="1">
            <a:spLocks noChangeArrowheads="1"/>
          </p:cNvSpPr>
          <p:nvPr/>
        </p:nvSpPr>
        <p:spPr bwMode="auto">
          <a:xfrm>
            <a:off x="230188" y="4377690"/>
            <a:ext cx="29718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线性代数    </a:t>
            </a:r>
            <a:r>
              <a:rPr kumimoji="1" lang="en-US" altLang="zh-CN" sz="2000" b="1">
                <a:solidFill>
                  <a:srgbClr val="0000CC"/>
                </a:solidFill>
                <a:latin typeface="宋体" pitchFamily="2" charset="-122"/>
              </a:rPr>
              <a:t>004,...</a:t>
            </a:r>
            <a:endParaRPr kumimoji="1" lang="en-US" altLang="zh-CN" sz="2000" b="1">
              <a:solidFill>
                <a:srgbClr val="0000CC"/>
              </a:solidFill>
              <a:latin typeface="宋体" pitchFamily="2" charset="-122"/>
            </a:endParaRPr>
          </a:p>
        </p:txBody>
      </p:sp>
      <p:sp>
        <p:nvSpPr>
          <p:cNvPr id="197645" name="Text Box 13"/>
          <p:cNvSpPr txBox="1">
            <a:spLocks noChangeArrowheads="1"/>
          </p:cNvSpPr>
          <p:nvPr/>
        </p:nvSpPr>
        <p:spPr bwMode="auto">
          <a:xfrm>
            <a:off x="230188" y="4834890"/>
            <a:ext cx="2971800" cy="457200"/>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
        <p:nvSpPr>
          <p:cNvPr id="197646" name="Text Box 14"/>
          <p:cNvSpPr txBox="1">
            <a:spLocks noChangeArrowheads="1"/>
          </p:cNvSpPr>
          <p:nvPr/>
        </p:nvSpPr>
        <p:spPr bwMode="auto">
          <a:xfrm>
            <a:off x="3963988" y="2777490"/>
            <a:ext cx="15240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按作者分类</a:t>
            </a:r>
            <a:endParaRPr kumimoji="1" lang="zh-CN" altLang="en-US" sz="2000" b="1">
              <a:solidFill>
                <a:srgbClr val="0000CC"/>
              </a:solidFill>
              <a:latin typeface="宋体" pitchFamily="2" charset="-122"/>
            </a:endParaRPr>
          </a:p>
        </p:txBody>
      </p:sp>
      <p:sp>
        <p:nvSpPr>
          <p:cNvPr id="197647" name="Rectangle 15"/>
          <p:cNvSpPr>
            <a:spLocks noChangeArrowheads="1"/>
          </p:cNvSpPr>
          <p:nvPr/>
        </p:nvSpPr>
        <p:spPr bwMode="auto">
          <a:xfrm>
            <a:off x="3354388" y="3234690"/>
            <a:ext cx="2743200" cy="2133600"/>
          </a:xfrm>
          <a:prstGeom prst="rect">
            <a:avLst/>
          </a:prstGeom>
          <a:noFill/>
          <a:ln w="28575">
            <a:solidFill>
              <a:srgbClr val="0000CC"/>
            </a:solidFill>
            <a:miter lim="800000"/>
          </a:ln>
        </p:spPr>
        <p:txBody>
          <a:bodyPr anchor="ctr">
            <a:spAutoFit/>
          </a:bodyPr>
          <a:lstStyle/>
          <a:p>
            <a:endParaRPr lang="zh-CN" altLang="en-US"/>
          </a:p>
        </p:txBody>
      </p:sp>
      <p:sp>
        <p:nvSpPr>
          <p:cNvPr id="197648" name="Line 16"/>
          <p:cNvSpPr>
            <a:spLocks noChangeShapeType="1"/>
          </p:cNvSpPr>
          <p:nvPr/>
        </p:nvSpPr>
        <p:spPr bwMode="auto">
          <a:xfrm>
            <a:off x="3354388" y="3768090"/>
            <a:ext cx="2743200" cy="0"/>
          </a:xfrm>
          <a:prstGeom prst="line">
            <a:avLst/>
          </a:prstGeom>
          <a:noFill/>
          <a:ln w="9525">
            <a:solidFill>
              <a:srgbClr val="0000CC"/>
            </a:solidFill>
            <a:round/>
          </a:ln>
        </p:spPr>
        <p:txBody>
          <a:bodyPr anchor="ctr">
            <a:spAutoFit/>
          </a:bodyPr>
          <a:lstStyle/>
          <a:p>
            <a:endParaRPr lang="zh-CN" altLang="en-US"/>
          </a:p>
        </p:txBody>
      </p:sp>
      <p:sp>
        <p:nvSpPr>
          <p:cNvPr id="197649" name="Line 17"/>
          <p:cNvSpPr>
            <a:spLocks noChangeShapeType="1"/>
          </p:cNvSpPr>
          <p:nvPr/>
        </p:nvSpPr>
        <p:spPr bwMode="auto">
          <a:xfrm>
            <a:off x="3354388" y="4301490"/>
            <a:ext cx="2743200" cy="0"/>
          </a:xfrm>
          <a:prstGeom prst="line">
            <a:avLst/>
          </a:prstGeom>
          <a:noFill/>
          <a:ln w="9525">
            <a:solidFill>
              <a:srgbClr val="0000CC"/>
            </a:solidFill>
            <a:round/>
          </a:ln>
        </p:spPr>
        <p:txBody>
          <a:bodyPr anchor="ctr">
            <a:spAutoFit/>
          </a:bodyPr>
          <a:lstStyle/>
          <a:p>
            <a:endParaRPr lang="zh-CN" altLang="en-US"/>
          </a:p>
        </p:txBody>
      </p:sp>
      <p:sp>
        <p:nvSpPr>
          <p:cNvPr id="197650" name="Line 18"/>
          <p:cNvSpPr>
            <a:spLocks noChangeShapeType="1"/>
          </p:cNvSpPr>
          <p:nvPr/>
        </p:nvSpPr>
        <p:spPr bwMode="auto">
          <a:xfrm>
            <a:off x="3354388" y="4834890"/>
            <a:ext cx="2743200" cy="0"/>
          </a:xfrm>
          <a:prstGeom prst="line">
            <a:avLst/>
          </a:prstGeom>
          <a:noFill/>
          <a:ln w="9525">
            <a:solidFill>
              <a:srgbClr val="0000CC"/>
            </a:solidFill>
            <a:round/>
          </a:ln>
        </p:spPr>
        <p:txBody>
          <a:bodyPr anchor="ctr">
            <a:spAutoFit/>
          </a:bodyPr>
          <a:lstStyle/>
          <a:p>
            <a:endParaRPr lang="zh-CN" altLang="en-US"/>
          </a:p>
        </p:txBody>
      </p:sp>
      <p:sp>
        <p:nvSpPr>
          <p:cNvPr id="197651" name="Line 19"/>
          <p:cNvSpPr>
            <a:spLocks noChangeShapeType="1"/>
          </p:cNvSpPr>
          <p:nvPr/>
        </p:nvSpPr>
        <p:spPr bwMode="auto">
          <a:xfrm>
            <a:off x="4649788" y="3234690"/>
            <a:ext cx="0" cy="2133600"/>
          </a:xfrm>
          <a:prstGeom prst="line">
            <a:avLst/>
          </a:prstGeom>
          <a:noFill/>
          <a:ln w="9525">
            <a:solidFill>
              <a:srgbClr val="0000CC"/>
            </a:solidFill>
            <a:round/>
          </a:ln>
        </p:spPr>
        <p:txBody>
          <a:bodyPr wrap="none" anchor="ctr">
            <a:spAutoFit/>
          </a:bodyPr>
          <a:lstStyle/>
          <a:p>
            <a:endParaRPr lang="zh-CN" altLang="en-US"/>
          </a:p>
        </p:txBody>
      </p:sp>
      <p:sp>
        <p:nvSpPr>
          <p:cNvPr id="197652" name="Text Box 20"/>
          <p:cNvSpPr txBox="1">
            <a:spLocks noChangeArrowheads="1"/>
          </p:cNvSpPr>
          <p:nvPr/>
        </p:nvSpPr>
        <p:spPr bwMode="auto">
          <a:xfrm>
            <a:off x="3354388" y="3310890"/>
            <a:ext cx="26670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樊映川     </a:t>
            </a:r>
            <a:r>
              <a:rPr kumimoji="1" lang="en-US" altLang="zh-CN" sz="2000" b="1">
                <a:solidFill>
                  <a:srgbClr val="0000CC"/>
                </a:solidFill>
                <a:latin typeface="宋体" pitchFamily="2" charset="-122"/>
              </a:rPr>
              <a:t>001,...</a:t>
            </a:r>
            <a:endParaRPr kumimoji="1" lang="en-US" altLang="zh-CN" sz="2000" b="1">
              <a:solidFill>
                <a:srgbClr val="0000CC"/>
              </a:solidFill>
              <a:latin typeface="宋体" pitchFamily="2" charset="-122"/>
            </a:endParaRPr>
          </a:p>
        </p:txBody>
      </p:sp>
      <p:sp>
        <p:nvSpPr>
          <p:cNvPr id="197653" name="Text Box 21"/>
          <p:cNvSpPr txBox="1">
            <a:spLocks noChangeArrowheads="1"/>
          </p:cNvSpPr>
          <p:nvPr/>
        </p:nvSpPr>
        <p:spPr bwMode="auto">
          <a:xfrm>
            <a:off x="3354388" y="3844290"/>
            <a:ext cx="26670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华罗庚     </a:t>
            </a:r>
            <a:r>
              <a:rPr kumimoji="1" lang="en-US" altLang="zh-CN" sz="2000" b="1">
                <a:solidFill>
                  <a:srgbClr val="0000CC"/>
                </a:solidFill>
                <a:latin typeface="宋体" pitchFamily="2" charset="-122"/>
              </a:rPr>
              <a:t>003,...</a:t>
            </a:r>
            <a:endParaRPr kumimoji="1" lang="en-US" altLang="zh-CN" sz="2000" b="1">
              <a:solidFill>
                <a:srgbClr val="0000CC"/>
              </a:solidFill>
              <a:latin typeface="宋体" pitchFamily="2" charset="-122"/>
            </a:endParaRPr>
          </a:p>
        </p:txBody>
      </p:sp>
      <p:sp>
        <p:nvSpPr>
          <p:cNvPr id="197654" name="Text Box 22"/>
          <p:cNvSpPr txBox="1">
            <a:spLocks noChangeArrowheads="1"/>
          </p:cNvSpPr>
          <p:nvPr/>
        </p:nvSpPr>
        <p:spPr bwMode="auto">
          <a:xfrm>
            <a:off x="3354388" y="4377690"/>
            <a:ext cx="27432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栾汝书     </a:t>
            </a:r>
            <a:r>
              <a:rPr kumimoji="1" lang="en-US" altLang="zh-CN" sz="2000" b="1">
                <a:solidFill>
                  <a:srgbClr val="0000CC"/>
                </a:solidFill>
                <a:latin typeface="宋体" pitchFamily="2" charset="-122"/>
              </a:rPr>
              <a:t>004,...</a:t>
            </a:r>
            <a:endParaRPr kumimoji="1" lang="en-US" altLang="zh-CN" sz="2000" b="1">
              <a:solidFill>
                <a:srgbClr val="0000CC"/>
              </a:solidFill>
              <a:latin typeface="宋体" pitchFamily="2" charset="-122"/>
            </a:endParaRPr>
          </a:p>
        </p:txBody>
      </p:sp>
      <p:sp>
        <p:nvSpPr>
          <p:cNvPr id="197655" name="Text Box 23"/>
          <p:cNvSpPr txBox="1">
            <a:spLocks noChangeArrowheads="1"/>
          </p:cNvSpPr>
          <p:nvPr/>
        </p:nvSpPr>
        <p:spPr bwMode="auto">
          <a:xfrm>
            <a:off x="3354388" y="4834890"/>
            <a:ext cx="2590800" cy="457200"/>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
        <p:nvSpPr>
          <p:cNvPr id="197656" name="Text Box 24"/>
          <p:cNvSpPr txBox="1">
            <a:spLocks noChangeArrowheads="1"/>
          </p:cNvSpPr>
          <p:nvPr/>
        </p:nvSpPr>
        <p:spPr bwMode="auto">
          <a:xfrm>
            <a:off x="6630988" y="2777490"/>
            <a:ext cx="19812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按图书类型分类</a:t>
            </a:r>
            <a:endParaRPr kumimoji="1" lang="zh-CN" altLang="en-US" sz="2000" b="1">
              <a:solidFill>
                <a:srgbClr val="0000CC"/>
              </a:solidFill>
              <a:latin typeface="宋体" pitchFamily="2" charset="-122"/>
            </a:endParaRPr>
          </a:p>
        </p:txBody>
      </p:sp>
      <p:sp>
        <p:nvSpPr>
          <p:cNvPr id="197657" name="Rectangle 25"/>
          <p:cNvSpPr>
            <a:spLocks noChangeArrowheads="1"/>
          </p:cNvSpPr>
          <p:nvPr/>
        </p:nvSpPr>
        <p:spPr bwMode="auto">
          <a:xfrm>
            <a:off x="6326188" y="3234690"/>
            <a:ext cx="2514600" cy="2133600"/>
          </a:xfrm>
          <a:prstGeom prst="rect">
            <a:avLst/>
          </a:prstGeom>
          <a:noFill/>
          <a:ln w="28575">
            <a:solidFill>
              <a:srgbClr val="0000CC"/>
            </a:solidFill>
            <a:miter lim="800000"/>
          </a:ln>
        </p:spPr>
        <p:txBody>
          <a:bodyPr anchor="ctr">
            <a:spAutoFit/>
          </a:bodyPr>
          <a:lstStyle/>
          <a:p>
            <a:endParaRPr lang="zh-CN" altLang="en-US"/>
          </a:p>
        </p:txBody>
      </p:sp>
      <p:sp>
        <p:nvSpPr>
          <p:cNvPr id="197658" name="Line 26"/>
          <p:cNvSpPr>
            <a:spLocks noChangeShapeType="1"/>
          </p:cNvSpPr>
          <p:nvPr/>
        </p:nvSpPr>
        <p:spPr bwMode="auto">
          <a:xfrm>
            <a:off x="6326188" y="3768090"/>
            <a:ext cx="2514600" cy="0"/>
          </a:xfrm>
          <a:prstGeom prst="line">
            <a:avLst/>
          </a:prstGeom>
          <a:noFill/>
          <a:ln w="9525">
            <a:solidFill>
              <a:srgbClr val="0000CC"/>
            </a:solidFill>
            <a:round/>
          </a:ln>
        </p:spPr>
        <p:txBody>
          <a:bodyPr anchor="ctr">
            <a:spAutoFit/>
          </a:bodyPr>
          <a:lstStyle/>
          <a:p>
            <a:endParaRPr lang="zh-CN" altLang="en-US"/>
          </a:p>
        </p:txBody>
      </p:sp>
      <p:sp>
        <p:nvSpPr>
          <p:cNvPr id="197659" name="Line 27"/>
          <p:cNvSpPr>
            <a:spLocks noChangeShapeType="1"/>
          </p:cNvSpPr>
          <p:nvPr/>
        </p:nvSpPr>
        <p:spPr bwMode="auto">
          <a:xfrm>
            <a:off x="6326188" y="4301490"/>
            <a:ext cx="2514600" cy="0"/>
          </a:xfrm>
          <a:prstGeom prst="line">
            <a:avLst/>
          </a:prstGeom>
          <a:noFill/>
          <a:ln w="9525">
            <a:solidFill>
              <a:srgbClr val="0000CC"/>
            </a:solidFill>
            <a:round/>
          </a:ln>
        </p:spPr>
        <p:txBody>
          <a:bodyPr anchor="ctr">
            <a:spAutoFit/>
          </a:bodyPr>
          <a:lstStyle/>
          <a:p>
            <a:endParaRPr lang="zh-CN" altLang="en-US"/>
          </a:p>
        </p:txBody>
      </p:sp>
      <p:sp>
        <p:nvSpPr>
          <p:cNvPr id="197660" name="Line 28"/>
          <p:cNvSpPr>
            <a:spLocks noChangeShapeType="1"/>
          </p:cNvSpPr>
          <p:nvPr/>
        </p:nvSpPr>
        <p:spPr bwMode="auto">
          <a:xfrm>
            <a:off x="6326188" y="4834890"/>
            <a:ext cx="2514600" cy="0"/>
          </a:xfrm>
          <a:prstGeom prst="line">
            <a:avLst/>
          </a:prstGeom>
          <a:noFill/>
          <a:ln w="9525">
            <a:solidFill>
              <a:srgbClr val="0000CC"/>
            </a:solidFill>
            <a:round/>
          </a:ln>
        </p:spPr>
        <p:txBody>
          <a:bodyPr anchor="ctr">
            <a:spAutoFit/>
          </a:bodyPr>
          <a:lstStyle/>
          <a:p>
            <a:endParaRPr lang="zh-CN" altLang="en-US"/>
          </a:p>
        </p:txBody>
      </p:sp>
      <p:sp>
        <p:nvSpPr>
          <p:cNvPr id="197661" name="Line 29"/>
          <p:cNvSpPr>
            <a:spLocks noChangeShapeType="1"/>
          </p:cNvSpPr>
          <p:nvPr/>
        </p:nvSpPr>
        <p:spPr bwMode="auto">
          <a:xfrm>
            <a:off x="7088188" y="3234690"/>
            <a:ext cx="0" cy="2133600"/>
          </a:xfrm>
          <a:prstGeom prst="line">
            <a:avLst/>
          </a:prstGeom>
          <a:noFill/>
          <a:ln w="9525">
            <a:solidFill>
              <a:srgbClr val="0000CC"/>
            </a:solidFill>
            <a:round/>
          </a:ln>
        </p:spPr>
        <p:txBody>
          <a:bodyPr wrap="none" anchor="ctr">
            <a:spAutoFit/>
          </a:bodyPr>
          <a:lstStyle/>
          <a:p>
            <a:endParaRPr lang="zh-CN" altLang="en-US"/>
          </a:p>
        </p:txBody>
      </p:sp>
      <p:sp>
        <p:nvSpPr>
          <p:cNvPr id="197662" name="Text Box 30"/>
          <p:cNvSpPr txBox="1">
            <a:spLocks noChangeArrowheads="1"/>
          </p:cNvSpPr>
          <p:nvPr/>
        </p:nvSpPr>
        <p:spPr bwMode="auto">
          <a:xfrm>
            <a:off x="6326188" y="3310890"/>
            <a:ext cx="24384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L      002,...</a:t>
            </a:r>
            <a:endParaRPr kumimoji="1" lang="en-US" altLang="zh-CN" sz="2000" b="1">
              <a:solidFill>
                <a:srgbClr val="0000CC"/>
              </a:solidFill>
              <a:latin typeface="宋体" pitchFamily="2" charset="-122"/>
            </a:endParaRPr>
          </a:p>
        </p:txBody>
      </p:sp>
      <p:sp>
        <p:nvSpPr>
          <p:cNvPr id="197663" name="Text Box 31"/>
          <p:cNvSpPr txBox="1">
            <a:spLocks noChangeArrowheads="1"/>
          </p:cNvSpPr>
          <p:nvPr/>
        </p:nvSpPr>
        <p:spPr bwMode="auto">
          <a:xfrm>
            <a:off x="6326188" y="3844290"/>
            <a:ext cx="25908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S    001,003,...</a:t>
            </a:r>
            <a:endParaRPr kumimoji="1" lang="en-US" altLang="zh-CN" sz="2000" b="1">
              <a:solidFill>
                <a:srgbClr val="0000CC"/>
              </a:solidFill>
              <a:latin typeface="宋体" pitchFamily="2" charset="-122"/>
            </a:endParaRPr>
          </a:p>
        </p:txBody>
      </p:sp>
      <p:sp>
        <p:nvSpPr>
          <p:cNvPr id="197664" name="Text Box 32"/>
          <p:cNvSpPr txBox="1">
            <a:spLocks noChangeArrowheads="1"/>
          </p:cNvSpPr>
          <p:nvPr/>
        </p:nvSpPr>
        <p:spPr bwMode="auto">
          <a:xfrm>
            <a:off x="6326188" y="4377690"/>
            <a:ext cx="2438400" cy="396875"/>
          </a:xfrm>
          <a:prstGeom prst="rect">
            <a:avLst/>
          </a:prstGeom>
          <a:noFill/>
          <a:ln w="9525">
            <a:noFill/>
            <a:miter lim="800000"/>
          </a:ln>
        </p:spPr>
        <p:txBody>
          <a:bodyPr>
            <a:spAutoFit/>
          </a:bodyPr>
          <a:lstStyle/>
          <a:p>
            <a:pPr algn="just" eaLnBrk="0" hangingPunct="0"/>
            <a:r>
              <a:rPr kumimoji="1" lang="zh-CN" altLang="en-US" sz="2000" b="1">
                <a:solidFill>
                  <a:srgbClr val="0000CC"/>
                </a:solidFill>
                <a:latin typeface="宋体" pitchFamily="2" charset="-122"/>
              </a:rPr>
              <a:t>  </a:t>
            </a:r>
            <a:r>
              <a:rPr kumimoji="1" lang="en-US" altLang="zh-CN" sz="2000" b="1">
                <a:solidFill>
                  <a:srgbClr val="0000CC"/>
                </a:solidFill>
                <a:latin typeface="宋体" pitchFamily="2" charset="-122"/>
              </a:rPr>
              <a:t>W      007,...</a:t>
            </a:r>
            <a:endParaRPr kumimoji="1" lang="en-US" altLang="zh-CN" sz="2000" b="1">
              <a:solidFill>
                <a:srgbClr val="0000CC"/>
              </a:solidFill>
              <a:latin typeface="宋体" pitchFamily="2" charset="-122"/>
            </a:endParaRPr>
          </a:p>
        </p:txBody>
      </p:sp>
      <p:sp>
        <p:nvSpPr>
          <p:cNvPr id="197665" name="Text Box 33"/>
          <p:cNvSpPr txBox="1">
            <a:spLocks noChangeArrowheads="1"/>
          </p:cNvSpPr>
          <p:nvPr/>
        </p:nvSpPr>
        <p:spPr bwMode="auto">
          <a:xfrm>
            <a:off x="6326188" y="4834890"/>
            <a:ext cx="1981200" cy="457200"/>
          </a:xfrm>
          <a:prstGeom prst="rect">
            <a:avLst/>
          </a:prstGeom>
          <a:noFill/>
          <a:ln w="9525">
            <a:noFill/>
            <a:miter lim="800000"/>
          </a:ln>
        </p:spPr>
        <p:txBody>
          <a:bodyPr>
            <a:spAutoFit/>
          </a:bodyPr>
          <a:lstStyle/>
          <a:p>
            <a:pPr algn="just" eaLnBrk="0" hangingPunct="0"/>
            <a:r>
              <a:rPr kumimoji="1" lang="zh-CN" altLang="en-US" sz="2400" b="1">
                <a:solidFill>
                  <a:srgbClr val="0000CC"/>
                </a:solidFill>
                <a:latin typeface="宋体" pitchFamily="2" charset="-122"/>
              </a:rPr>
              <a:t> </a:t>
            </a:r>
            <a:r>
              <a:rPr kumimoji="1" lang="en-US" altLang="zh-CN" sz="2400" b="1">
                <a:solidFill>
                  <a:srgbClr val="0000CC"/>
                </a:solidFill>
                <a:latin typeface="宋体" pitchFamily="2" charset="-122"/>
              </a:rPr>
              <a:t>∶   </a:t>
            </a:r>
            <a:endParaRPr kumimoji="1" lang="en-US" altLang="zh-CN" sz="2000" b="1">
              <a:solidFill>
                <a:srgbClr val="0000CC"/>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97636"/>
                                        </p:tgtEl>
                                        <p:attrNameLst>
                                          <p:attrName>style.visibility</p:attrName>
                                        </p:attrNameLst>
                                      </p:cBhvr>
                                      <p:to>
                                        <p:strVal val="visible"/>
                                      </p:to>
                                    </p:set>
                                    <p:anim calcmode="lin" valueType="num">
                                      <p:cBhvr>
                                        <p:cTn id="7" dur="75" fill="hold"/>
                                        <p:tgtEl>
                                          <p:spTgt spid="197636"/>
                                        </p:tgtEl>
                                        <p:attrNameLst>
                                          <p:attrName>ppt_x</p:attrName>
                                        </p:attrNameLst>
                                      </p:cBhvr>
                                      <p:tavLst>
                                        <p:tav tm="0">
                                          <p:val>
                                            <p:strVal val="#ppt_x-#ppt_w/2"/>
                                          </p:val>
                                        </p:tav>
                                        <p:tav tm="100000">
                                          <p:val>
                                            <p:strVal val="#ppt_x"/>
                                          </p:val>
                                        </p:tav>
                                      </p:tavLst>
                                    </p:anim>
                                    <p:anim calcmode="lin" valueType="num">
                                      <p:cBhvr>
                                        <p:cTn id="8" dur="75" fill="hold"/>
                                        <p:tgtEl>
                                          <p:spTgt spid="197636"/>
                                        </p:tgtEl>
                                        <p:attrNameLst>
                                          <p:attrName>ppt_y</p:attrName>
                                        </p:attrNameLst>
                                      </p:cBhvr>
                                      <p:tavLst>
                                        <p:tav tm="0">
                                          <p:val>
                                            <p:strVal val="#ppt_y"/>
                                          </p:val>
                                        </p:tav>
                                        <p:tav tm="100000">
                                          <p:val>
                                            <p:strVal val="#ppt_y"/>
                                          </p:val>
                                        </p:tav>
                                      </p:tavLst>
                                    </p:anim>
                                    <p:anim calcmode="lin" valueType="num">
                                      <p:cBhvr>
                                        <p:cTn id="9" dur="75" fill="hold"/>
                                        <p:tgtEl>
                                          <p:spTgt spid="197636"/>
                                        </p:tgtEl>
                                        <p:attrNameLst>
                                          <p:attrName>ppt_w</p:attrName>
                                        </p:attrNameLst>
                                      </p:cBhvr>
                                      <p:tavLst>
                                        <p:tav tm="0">
                                          <p:val>
                                            <p:fltVal val="0"/>
                                          </p:val>
                                        </p:tav>
                                        <p:tav tm="100000">
                                          <p:val>
                                            <p:strVal val="#ppt_w"/>
                                          </p:val>
                                        </p:tav>
                                      </p:tavLst>
                                    </p:anim>
                                    <p:anim calcmode="lin" valueType="num">
                                      <p:cBhvr>
                                        <p:cTn id="10" dur="75" fill="hold"/>
                                        <p:tgtEl>
                                          <p:spTgt spid="197636"/>
                                        </p:tgtEl>
                                        <p:attrNameLst>
                                          <p:attrName>ppt_h</p:attrName>
                                        </p:attrNameLst>
                                      </p:cBhvr>
                                      <p:tavLst>
                                        <p:tav tm="0">
                                          <p:val>
                                            <p:strVal val="#ppt_h"/>
                                          </p:val>
                                        </p:tav>
                                        <p:tav tm="100000">
                                          <p:val>
                                            <p:strVal val="#ppt_h"/>
                                          </p:val>
                                        </p:tav>
                                      </p:tavLst>
                                    </p:anim>
                                  </p:childTnLst>
                                </p:cTn>
                              </p:par>
                            </p:childTnLst>
                          </p:cTn>
                        </p:par>
                        <p:par>
                          <p:cTn id="11" fill="hold">
                            <p:stCondLst>
                              <p:cond delay="525"/>
                            </p:stCondLst>
                            <p:childTnLst>
                              <p:par>
                                <p:cTn id="12" presetID="1" presetClass="entr" presetSubtype="0" fill="hold" grpId="0" nodeType="afterEffect">
                                  <p:stCondLst>
                                    <p:cond delay="0"/>
                                  </p:stCondLst>
                                  <p:childTnLst>
                                    <p:set>
                                      <p:cBhvr>
                                        <p:cTn id="13" dur="1" fill="hold">
                                          <p:stCondLst>
                                            <p:cond delay="499"/>
                                          </p:stCondLst>
                                        </p:cTn>
                                        <p:tgtEl>
                                          <p:spTgt spid="197637"/>
                                        </p:tgtEl>
                                        <p:attrNameLst>
                                          <p:attrName>style.visibility</p:attrName>
                                        </p:attrNameLst>
                                      </p:cBhvr>
                                      <p:to>
                                        <p:strVal val="visible"/>
                                      </p:to>
                                    </p:set>
                                  </p:childTnLst>
                                </p:cTn>
                              </p:par>
                            </p:childTnLst>
                          </p:cTn>
                        </p:par>
                        <p:par>
                          <p:cTn id="14" fill="hold">
                            <p:stCondLst>
                              <p:cond delay="1025"/>
                            </p:stCondLst>
                            <p:childTnLst>
                              <p:par>
                                <p:cTn id="15" presetID="1" presetClass="entr" presetSubtype="0" fill="hold" grpId="0" nodeType="afterEffect">
                                  <p:stCondLst>
                                    <p:cond delay="0"/>
                                  </p:stCondLst>
                                  <p:childTnLst>
                                    <p:set>
                                      <p:cBhvr>
                                        <p:cTn id="16" dur="1" fill="hold">
                                          <p:stCondLst>
                                            <p:cond delay="499"/>
                                          </p:stCondLst>
                                        </p:cTn>
                                        <p:tgtEl>
                                          <p:spTgt spid="197638"/>
                                        </p:tgtEl>
                                        <p:attrNameLst>
                                          <p:attrName>style.visibility</p:attrName>
                                        </p:attrNameLst>
                                      </p:cBhvr>
                                      <p:to>
                                        <p:strVal val="visible"/>
                                      </p:to>
                                    </p:set>
                                  </p:childTnLst>
                                </p:cTn>
                              </p:par>
                            </p:childTnLst>
                          </p:cTn>
                        </p:par>
                        <p:par>
                          <p:cTn id="17" fill="hold">
                            <p:stCondLst>
                              <p:cond delay="1525"/>
                            </p:stCondLst>
                            <p:childTnLst>
                              <p:par>
                                <p:cTn id="18" presetID="1" presetClass="entr" presetSubtype="0" fill="hold" grpId="0" nodeType="afterEffect">
                                  <p:stCondLst>
                                    <p:cond delay="0"/>
                                  </p:stCondLst>
                                  <p:childTnLst>
                                    <p:set>
                                      <p:cBhvr>
                                        <p:cTn id="19" dur="1" fill="hold">
                                          <p:stCondLst>
                                            <p:cond delay="499"/>
                                          </p:stCondLst>
                                        </p:cTn>
                                        <p:tgtEl>
                                          <p:spTgt spid="197639"/>
                                        </p:tgtEl>
                                        <p:attrNameLst>
                                          <p:attrName>style.visibility</p:attrName>
                                        </p:attrNameLst>
                                      </p:cBhvr>
                                      <p:to>
                                        <p:strVal val="visible"/>
                                      </p:to>
                                    </p:set>
                                  </p:childTnLst>
                                </p:cTn>
                              </p:par>
                            </p:childTnLst>
                          </p:cTn>
                        </p:par>
                        <p:par>
                          <p:cTn id="20" fill="hold">
                            <p:stCondLst>
                              <p:cond delay="2025"/>
                            </p:stCondLst>
                            <p:childTnLst>
                              <p:par>
                                <p:cTn id="21" presetID="1" presetClass="entr" presetSubtype="0" fill="hold" grpId="0" nodeType="afterEffect">
                                  <p:stCondLst>
                                    <p:cond delay="0"/>
                                  </p:stCondLst>
                                  <p:childTnLst>
                                    <p:set>
                                      <p:cBhvr>
                                        <p:cTn id="22" dur="1" fill="hold">
                                          <p:stCondLst>
                                            <p:cond delay="499"/>
                                          </p:stCondLst>
                                        </p:cTn>
                                        <p:tgtEl>
                                          <p:spTgt spid="197640"/>
                                        </p:tgtEl>
                                        <p:attrNameLst>
                                          <p:attrName>style.visibility</p:attrName>
                                        </p:attrNameLst>
                                      </p:cBhvr>
                                      <p:to>
                                        <p:strVal val="visible"/>
                                      </p:to>
                                    </p:set>
                                  </p:childTnLst>
                                </p:cTn>
                              </p:par>
                            </p:childTnLst>
                          </p:cTn>
                        </p:par>
                        <p:par>
                          <p:cTn id="23" fill="hold">
                            <p:stCondLst>
                              <p:cond delay="2525"/>
                            </p:stCondLst>
                            <p:childTnLst>
                              <p:par>
                                <p:cTn id="24" presetID="1" presetClass="entr" presetSubtype="0" fill="hold" grpId="0" nodeType="afterEffect">
                                  <p:stCondLst>
                                    <p:cond delay="0"/>
                                  </p:stCondLst>
                                  <p:childTnLst>
                                    <p:set>
                                      <p:cBhvr>
                                        <p:cTn id="25" dur="1" fill="hold">
                                          <p:stCondLst>
                                            <p:cond delay="499"/>
                                          </p:stCondLst>
                                        </p:cTn>
                                        <p:tgtEl>
                                          <p:spTgt spid="197641"/>
                                        </p:tgtEl>
                                        <p:attrNameLst>
                                          <p:attrName>style.visibility</p:attrName>
                                        </p:attrNameLst>
                                      </p:cBhvr>
                                      <p:to>
                                        <p:strVal val="visible"/>
                                      </p:to>
                                    </p:set>
                                  </p:childTnLst>
                                </p:cTn>
                              </p:par>
                            </p:childTnLst>
                          </p:cTn>
                        </p:par>
                        <p:par>
                          <p:cTn id="26" fill="hold">
                            <p:stCondLst>
                              <p:cond delay="3025"/>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197642"/>
                                        </p:tgtEl>
                                        <p:attrNameLst>
                                          <p:attrName>style.visibility</p:attrName>
                                        </p:attrNameLst>
                                      </p:cBhvr>
                                      <p:to>
                                        <p:strVal val="visible"/>
                                      </p:to>
                                    </p:set>
                                  </p:childTnLst>
                                </p:cTn>
                              </p:par>
                            </p:childTnLst>
                          </p:cTn>
                        </p:par>
                        <p:par>
                          <p:cTn id="29" fill="hold">
                            <p:stCondLst>
                              <p:cond delay="43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97643"/>
                                        </p:tgtEl>
                                        <p:attrNameLst>
                                          <p:attrName>style.visibility</p:attrName>
                                        </p:attrNameLst>
                                      </p:cBhvr>
                                      <p:to>
                                        <p:strVal val="visible"/>
                                      </p:to>
                                    </p:set>
                                  </p:childTnLst>
                                </p:cTn>
                              </p:par>
                            </p:childTnLst>
                          </p:cTn>
                        </p:par>
                        <p:par>
                          <p:cTn id="32" fill="hold">
                            <p:stCondLst>
                              <p:cond delay="5425"/>
                            </p:stCondLst>
                            <p:childTnLst>
                              <p:par>
                                <p:cTn id="33" presetID="1" presetClass="entr" presetSubtype="0" fill="hold" grpId="0" nodeType="afterEffect">
                                  <p:stCondLst>
                                    <p:cond delay="0"/>
                                  </p:stCondLst>
                                  <p:iterate type="lt">
                                    <p:tmAbs val="75"/>
                                  </p:iterate>
                                  <p:childTnLst>
                                    <p:set>
                                      <p:cBhvr>
                                        <p:cTn id="34" dur="1" fill="hold">
                                          <p:stCondLst>
                                            <p:cond delay="74"/>
                                          </p:stCondLst>
                                        </p:cTn>
                                        <p:tgtEl>
                                          <p:spTgt spid="197644"/>
                                        </p:tgtEl>
                                        <p:attrNameLst>
                                          <p:attrName>style.visibility</p:attrName>
                                        </p:attrNameLst>
                                      </p:cBhvr>
                                      <p:to>
                                        <p:strVal val="visible"/>
                                      </p:to>
                                    </p:set>
                                  </p:childTnLst>
                                </p:cTn>
                              </p:par>
                            </p:childTnLst>
                          </p:cTn>
                        </p:par>
                        <p:par>
                          <p:cTn id="35" fill="hold">
                            <p:stCondLst>
                              <p:cond delay="655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1976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197646"/>
                                        </p:tgtEl>
                                        <p:attrNameLst>
                                          <p:attrName>style.visibility</p:attrName>
                                        </p:attrNameLst>
                                      </p:cBhvr>
                                      <p:to>
                                        <p:strVal val="visible"/>
                                      </p:to>
                                    </p:set>
                                    <p:anim calcmode="lin" valueType="num">
                                      <p:cBhvr>
                                        <p:cTn id="42" dur="75" fill="hold"/>
                                        <p:tgtEl>
                                          <p:spTgt spid="197646"/>
                                        </p:tgtEl>
                                        <p:attrNameLst>
                                          <p:attrName>ppt_x</p:attrName>
                                        </p:attrNameLst>
                                      </p:cBhvr>
                                      <p:tavLst>
                                        <p:tav tm="0">
                                          <p:val>
                                            <p:strVal val="#ppt_x-#ppt_w/2"/>
                                          </p:val>
                                        </p:tav>
                                        <p:tav tm="100000">
                                          <p:val>
                                            <p:strVal val="#ppt_x"/>
                                          </p:val>
                                        </p:tav>
                                      </p:tavLst>
                                    </p:anim>
                                    <p:anim calcmode="lin" valueType="num">
                                      <p:cBhvr>
                                        <p:cTn id="43" dur="75" fill="hold"/>
                                        <p:tgtEl>
                                          <p:spTgt spid="197646"/>
                                        </p:tgtEl>
                                        <p:attrNameLst>
                                          <p:attrName>ppt_y</p:attrName>
                                        </p:attrNameLst>
                                      </p:cBhvr>
                                      <p:tavLst>
                                        <p:tav tm="0">
                                          <p:val>
                                            <p:strVal val="#ppt_y"/>
                                          </p:val>
                                        </p:tav>
                                        <p:tav tm="100000">
                                          <p:val>
                                            <p:strVal val="#ppt_y"/>
                                          </p:val>
                                        </p:tav>
                                      </p:tavLst>
                                    </p:anim>
                                    <p:anim calcmode="lin" valueType="num">
                                      <p:cBhvr>
                                        <p:cTn id="44" dur="75" fill="hold"/>
                                        <p:tgtEl>
                                          <p:spTgt spid="197646"/>
                                        </p:tgtEl>
                                        <p:attrNameLst>
                                          <p:attrName>ppt_w</p:attrName>
                                        </p:attrNameLst>
                                      </p:cBhvr>
                                      <p:tavLst>
                                        <p:tav tm="0">
                                          <p:val>
                                            <p:fltVal val="0"/>
                                          </p:val>
                                        </p:tav>
                                        <p:tav tm="100000">
                                          <p:val>
                                            <p:strVal val="#ppt_w"/>
                                          </p:val>
                                        </p:tav>
                                      </p:tavLst>
                                    </p:anim>
                                    <p:anim calcmode="lin" valueType="num">
                                      <p:cBhvr>
                                        <p:cTn id="45" dur="75" fill="hold"/>
                                        <p:tgtEl>
                                          <p:spTgt spid="197646"/>
                                        </p:tgtEl>
                                        <p:attrNameLst>
                                          <p:attrName>ppt_h</p:attrName>
                                        </p:attrNameLst>
                                      </p:cBhvr>
                                      <p:tavLst>
                                        <p:tav tm="0">
                                          <p:val>
                                            <p:strVal val="#ppt_h"/>
                                          </p:val>
                                        </p:tav>
                                        <p:tav tm="100000">
                                          <p:val>
                                            <p:strVal val="#ppt_h"/>
                                          </p:val>
                                        </p:tav>
                                      </p:tavLst>
                                    </p:anim>
                                  </p:childTnLst>
                                </p:cTn>
                              </p:par>
                            </p:childTnLst>
                          </p:cTn>
                        </p:par>
                        <p:par>
                          <p:cTn id="46" fill="hold">
                            <p:stCondLst>
                              <p:cond delay="375"/>
                            </p:stCondLst>
                            <p:childTnLst>
                              <p:par>
                                <p:cTn id="47" presetID="1" presetClass="entr" presetSubtype="0" fill="hold" grpId="0" nodeType="afterEffect">
                                  <p:stCondLst>
                                    <p:cond delay="0"/>
                                  </p:stCondLst>
                                  <p:childTnLst>
                                    <p:set>
                                      <p:cBhvr>
                                        <p:cTn id="48" dur="1" fill="hold">
                                          <p:stCondLst>
                                            <p:cond delay="499"/>
                                          </p:stCondLst>
                                        </p:cTn>
                                        <p:tgtEl>
                                          <p:spTgt spid="197647"/>
                                        </p:tgtEl>
                                        <p:attrNameLst>
                                          <p:attrName>style.visibility</p:attrName>
                                        </p:attrNameLst>
                                      </p:cBhvr>
                                      <p:to>
                                        <p:strVal val="visible"/>
                                      </p:to>
                                    </p:set>
                                  </p:childTnLst>
                                </p:cTn>
                              </p:par>
                            </p:childTnLst>
                          </p:cTn>
                        </p:par>
                        <p:par>
                          <p:cTn id="49" fill="hold">
                            <p:stCondLst>
                              <p:cond delay="875"/>
                            </p:stCondLst>
                            <p:childTnLst>
                              <p:par>
                                <p:cTn id="50" presetID="1" presetClass="entr" presetSubtype="0" fill="hold" grpId="0" nodeType="afterEffect">
                                  <p:stCondLst>
                                    <p:cond delay="0"/>
                                  </p:stCondLst>
                                  <p:childTnLst>
                                    <p:set>
                                      <p:cBhvr>
                                        <p:cTn id="51" dur="1" fill="hold">
                                          <p:stCondLst>
                                            <p:cond delay="499"/>
                                          </p:stCondLst>
                                        </p:cTn>
                                        <p:tgtEl>
                                          <p:spTgt spid="197648"/>
                                        </p:tgtEl>
                                        <p:attrNameLst>
                                          <p:attrName>style.visibility</p:attrName>
                                        </p:attrNameLst>
                                      </p:cBhvr>
                                      <p:to>
                                        <p:strVal val="visible"/>
                                      </p:to>
                                    </p:set>
                                  </p:childTnLst>
                                </p:cTn>
                              </p:par>
                            </p:childTnLst>
                          </p:cTn>
                        </p:par>
                        <p:par>
                          <p:cTn id="52" fill="hold">
                            <p:stCondLst>
                              <p:cond delay="1375"/>
                            </p:stCondLst>
                            <p:childTnLst>
                              <p:par>
                                <p:cTn id="53" presetID="1" presetClass="entr" presetSubtype="0" fill="hold" grpId="0" nodeType="afterEffect">
                                  <p:stCondLst>
                                    <p:cond delay="0"/>
                                  </p:stCondLst>
                                  <p:childTnLst>
                                    <p:set>
                                      <p:cBhvr>
                                        <p:cTn id="54" dur="1" fill="hold">
                                          <p:stCondLst>
                                            <p:cond delay="499"/>
                                          </p:stCondLst>
                                        </p:cTn>
                                        <p:tgtEl>
                                          <p:spTgt spid="197649"/>
                                        </p:tgtEl>
                                        <p:attrNameLst>
                                          <p:attrName>style.visibility</p:attrName>
                                        </p:attrNameLst>
                                      </p:cBhvr>
                                      <p:to>
                                        <p:strVal val="visible"/>
                                      </p:to>
                                    </p:set>
                                  </p:childTnLst>
                                </p:cTn>
                              </p:par>
                            </p:childTnLst>
                          </p:cTn>
                        </p:par>
                        <p:par>
                          <p:cTn id="55" fill="hold">
                            <p:stCondLst>
                              <p:cond delay="1875"/>
                            </p:stCondLst>
                            <p:childTnLst>
                              <p:par>
                                <p:cTn id="56" presetID="1" presetClass="entr" presetSubtype="0" fill="hold" grpId="0" nodeType="afterEffect">
                                  <p:stCondLst>
                                    <p:cond delay="0"/>
                                  </p:stCondLst>
                                  <p:childTnLst>
                                    <p:set>
                                      <p:cBhvr>
                                        <p:cTn id="57" dur="1" fill="hold">
                                          <p:stCondLst>
                                            <p:cond delay="499"/>
                                          </p:stCondLst>
                                        </p:cTn>
                                        <p:tgtEl>
                                          <p:spTgt spid="197650"/>
                                        </p:tgtEl>
                                        <p:attrNameLst>
                                          <p:attrName>style.visibility</p:attrName>
                                        </p:attrNameLst>
                                      </p:cBhvr>
                                      <p:to>
                                        <p:strVal val="visible"/>
                                      </p:to>
                                    </p:set>
                                  </p:childTnLst>
                                </p:cTn>
                              </p:par>
                            </p:childTnLst>
                          </p:cTn>
                        </p:par>
                        <p:par>
                          <p:cTn id="58" fill="hold">
                            <p:stCondLst>
                              <p:cond delay="2375"/>
                            </p:stCondLst>
                            <p:childTnLst>
                              <p:par>
                                <p:cTn id="59" presetID="1" presetClass="entr" presetSubtype="0" fill="hold" grpId="0" nodeType="afterEffect">
                                  <p:stCondLst>
                                    <p:cond delay="0"/>
                                  </p:stCondLst>
                                  <p:childTnLst>
                                    <p:set>
                                      <p:cBhvr>
                                        <p:cTn id="60" dur="1" fill="hold">
                                          <p:stCondLst>
                                            <p:cond delay="499"/>
                                          </p:stCondLst>
                                        </p:cTn>
                                        <p:tgtEl>
                                          <p:spTgt spid="197651"/>
                                        </p:tgtEl>
                                        <p:attrNameLst>
                                          <p:attrName>style.visibility</p:attrName>
                                        </p:attrNameLst>
                                      </p:cBhvr>
                                      <p:to>
                                        <p:strVal val="visible"/>
                                      </p:to>
                                    </p:set>
                                  </p:childTnLst>
                                </p:cTn>
                              </p:par>
                            </p:childTnLst>
                          </p:cTn>
                        </p:par>
                        <p:par>
                          <p:cTn id="61" fill="hold">
                            <p:stCondLst>
                              <p:cond delay="287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197652"/>
                                        </p:tgtEl>
                                        <p:attrNameLst>
                                          <p:attrName>style.visibility</p:attrName>
                                        </p:attrNameLst>
                                      </p:cBhvr>
                                      <p:to>
                                        <p:strVal val="visible"/>
                                      </p:to>
                                    </p:set>
                                  </p:childTnLst>
                                </p:cTn>
                              </p:par>
                            </p:childTnLst>
                          </p:cTn>
                        </p:par>
                        <p:par>
                          <p:cTn id="64" fill="hold">
                            <p:stCondLst>
                              <p:cond delay="4075"/>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197653"/>
                                        </p:tgtEl>
                                        <p:attrNameLst>
                                          <p:attrName>style.visibility</p:attrName>
                                        </p:attrNameLst>
                                      </p:cBhvr>
                                      <p:to>
                                        <p:strVal val="visible"/>
                                      </p:to>
                                    </p:set>
                                  </p:childTnLst>
                                </p:cTn>
                              </p:par>
                            </p:childTnLst>
                          </p:cTn>
                        </p:par>
                        <p:par>
                          <p:cTn id="67" fill="hold">
                            <p:stCondLst>
                              <p:cond delay="527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197654"/>
                                        </p:tgtEl>
                                        <p:attrNameLst>
                                          <p:attrName>style.visibility</p:attrName>
                                        </p:attrNameLst>
                                      </p:cBhvr>
                                      <p:to>
                                        <p:strVal val="visible"/>
                                      </p:to>
                                    </p:set>
                                  </p:childTnLst>
                                </p:cTn>
                              </p:par>
                            </p:childTnLst>
                          </p:cTn>
                        </p:par>
                        <p:par>
                          <p:cTn id="70" fill="hold">
                            <p:stCondLst>
                              <p:cond delay="647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1976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iterate type="lt">
                                    <p:tmPct val="100000"/>
                                  </p:iterate>
                                  <p:childTnLst>
                                    <p:set>
                                      <p:cBhvr>
                                        <p:cTn id="76" dur="1" fill="hold">
                                          <p:stCondLst>
                                            <p:cond delay="0"/>
                                          </p:stCondLst>
                                        </p:cTn>
                                        <p:tgtEl>
                                          <p:spTgt spid="197656"/>
                                        </p:tgtEl>
                                        <p:attrNameLst>
                                          <p:attrName>style.visibility</p:attrName>
                                        </p:attrNameLst>
                                      </p:cBhvr>
                                      <p:to>
                                        <p:strVal val="visible"/>
                                      </p:to>
                                    </p:set>
                                    <p:anim calcmode="lin" valueType="num">
                                      <p:cBhvr>
                                        <p:cTn id="77" dur="75" fill="hold"/>
                                        <p:tgtEl>
                                          <p:spTgt spid="197656"/>
                                        </p:tgtEl>
                                        <p:attrNameLst>
                                          <p:attrName>ppt_x</p:attrName>
                                        </p:attrNameLst>
                                      </p:cBhvr>
                                      <p:tavLst>
                                        <p:tav tm="0">
                                          <p:val>
                                            <p:strVal val="#ppt_x-#ppt_w/2"/>
                                          </p:val>
                                        </p:tav>
                                        <p:tav tm="100000">
                                          <p:val>
                                            <p:strVal val="#ppt_x"/>
                                          </p:val>
                                        </p:tav>
                                      </p:tavLst>
                                    </p:anim>
                                    <p:anim calcmode="lin" valueType="num">
                                      <p:cBhvr>
                                        <p:cTn id="78" dur="75" fill="hold"/>
                                        <p:tgtEl>
                                          <p:spTgt spid="197656"/>
                                        </p:tgtEl>
                                        <p:attrNameLst>
                                          <p:attrName>ppt_y</p:attrName>
                                        </p:attrNameLst>
                                      </p:cBhvr>
                                      <p:tavLst>
                                        <p:tav tm="0">
                                          <p:val>
                                            <p:strVal val="#ppt_y"/>
                                          </p:val>
                                        </p:tav>
                                        <p:tav tm="100000">
                                          <p:val>
                                            <p:strVal val="#ppt_y"/>
                                          </p:val>
                                        </p:tav>
                                      </p:tavLst>
                                    </p:anim>
                                    <p:anim calcmode="lin" valueType="num">
                                      <p:cBhvr>
                                        <p:cTn id="79" dur="75" fill="hold"/>
                                        <p:tgtEl>
                                          <p:spTgt spid="197656"/>
                                        </p:tgtEl>
                                        <p:attrNameLst>
                                          <p:attrName>ppt_w</p:attrName>
                                        </p:attrNameLst>
                                      </p:cBhvr>
                                      <p:tavLst>
                                        <p:tav tm="0">
                                          <p:val>
                                            <p:fltVal val="0"/>
                                          </p:val>
                                        </p:tav>
                                        <p:tav tm="100000">
                                          <p:val>
                                            <p:strVal val="#ppt_w"/>
                                          </p:val>
                                        </p:tav>
                                      </p:tavLst>
                                    </p:anim>
                                    <p:anim calcmode="lin" valueType="num">
                                      <p:cBhvr>
                                        <p:cTn id="80" dur="75" fill="hold"/>
                                        <p:tgtEl>
                                          <p:spTgt spid="197656"/>
                                        </p:tgtEl>
                                        <p:attrNameLst>
                                          <p:attrName>ppt_h</p:attrName>
                                        </p:attrNameLst>
                                      </p:cBhvr>
                                      <p:tavLst>
                                        <p:tav tm="0">
                                          <p:val>
                                            <p:strVal val="#ppt_h"/>
                                          </p:val>
                                        </p:tav>
                                        <p:tav tm="100000">
                                          <p:val>
                                            <p:strVal val="#ppt_h"/>
                                          </p:val>
                                        </p:tav>
                                      </p:tavLst>
                                    </p:anim>
                                  </p:childTnLst>
                                </p:cTn>
                              </p:par>
                            </p:childTnLst>
                          </p:cTn>
                        </p:par>
                        <p:par>
                          <p:cTn id="81" fill="hold">
                            <p:stCondLst>
                              <p:cond delay="525"/>
                            </p:stCondLst>
                            <p:childTnLst>
                              <p:par>
                                <p:cTn id="82" presetID="1" presetClass="entr" presetSubtype="0" fill="hold" grpId="0" nodeType="afterEffect">
                                  <p:stCondLst>
                                    <p:cond delay="0"/>
                                  </p:stCondLst>
                                  <p:childTnLst>
                                    <p:set>
                                      <p:cBhvr>
                                        <p:cTn id="83" dur="1" fill="hold">
                                          <p:stCondLst>
                                            <p:cond delay="499"/>
                                          </p:stCondLst>
                                        </p:cTn>
                                        <p:tgtEl>
                                          <p:spTgt spid="197657"/>
                                        </p:tgtEl>
                                        <p:attrNameLst>
                                          <p:attrName>style.visibility</p:attrName>
                                        </p:attrNameLst>
                                      </p:cBhvr>
                                      <p:to>
                                        <p:strVal val="visible"/>
                                      </p:to>
                                    </p:set>
                                  </p:childTnLst>
                                </p:cTn>
                              </p:par>
                            </p:childTnLst>
                          </p:cTn>
                        </p:par>
                        <p:par>
                          <p:cTn id="84" fill="hold">
                            <p:stCondLst>
                              <p:cond delay="1025"/>
                            </p:stCondLst>
                            <p:childTnLst>
                              <p:par>
                                <p:cTn id="85" presetID="1" presetClass="entr" presetSubtype="0" fill="hold" grpId="0" nodeType="afterEffect">
                                  <p:stCondLst>
                                    <p:cond delay="0"/>
                                  </p:stCondLst>
                                  <p:childTnLst>
                                    <p:set>
                                      <p:cBhvr>
                                        <p:cTn id="86" dur="1" fill="hold">
                                          <p:stCondLst>
                                            <p:cond delay="499"/>
                                          </p:stCondLst>
                                        </p:cTn>
                                        <p:tgtEl>
                                          <p:spTgt spid="197658"/>
                                        </p:tgtEl>
                                        <p:attrNameLst>
                                          <p:attrName>style.visibility</p:attrName>
                                        </p:attrNameLst>
                                      </p:cBhvr>
                                      <p:to>
                                        <p:strVal val="visible"/>
                                      </p:to>
                                    </p:set>
                                  </p:childTnLst>
                                </p:cTn>
                              </p:par>
                            </p:childTnLst>
                          </p:cTn>
                        </p:par>
                        <p:par>
                          <p:cTn id="87" fill="hold">
                            <p:stCondLst>
                              <p:cond delay="1525"/>
                            </p:stCondLst>
                            <p:childTnLst>
                              <p:par>
                                <p:cTn id="88" presetID="1" presetClass="entr" presetSubtype="0" fill="hold" grpId="0" nodeType="afterEffect">
                                  <p:stCondLst>
                                    <p:cond delay="0"/>
                                  </p:stCondLst>
                                  <p:childTnLst>
                                    <p:set>
                                      <p:cBhvr>
                                        <p:cTn id="89" dur="1" fill="hold">
                                          <p:stCondLst>
                                            <p:cond delay="499"/>
                                          </p:stCondLst>
                                        </p:cTn>
                                        <p:tgtEl>
                                          <p:spTgt spid="197659"/>
                                        </p:tgtEl>
                                        <p:attrNameLst>
                                          <p:attrName>style.visibility</p:attrName>
                                        </p:attrNameLst>
                                      </p:cBhvr>
                                      <p:to>
                                        <p:strVal val="visible"/>
                                      </p:to>
                                    </p:set>
                                  </p:childTnLst>
                                </p:cTn>
                              </p:par>
                            </p:childTnLst>
                          </p:cTn>
                        </p:par>
                        <p:par>
                          <p:cTn id="90" fill="hold">
                            <p:stCondLst>
                              <p:cond delay="2025"/>
                            </p:stCondLst>
                            <p:childTnLst>
                              <p:par>
                                <p:cTn id="91" presetID="1" presetClass="entr" presetSubtype="0" fill="hold" grpId="0" nodeType="afterEffect">
                                  <p:stCondLst>
                                    <p:cond delay="0"/>
                                  </p:stCondLst>
                                  <p:childTnLst>
                                    <p:set>
                                      <p:cBhvr>
                                        <p:cTn id="92" dur="1" fill="hold">
                                          <p:stCondLst>
                                            <p:cond delay="499"/>
                                          </p:stCondLst>
                                        </p:cTn>
                                        <p:tgtEl>
                                          <p:spTgt spid="197660"/>
                                        </p:tgtEl>
                                        <p:attrNameLst>
                                          <p:attrName>style.visibility</p:attrName>
                                        </p:attrNameLst>
                                      </p:cBhvr>
                                      <p:to>
                                        <p:strVal val="visible"/>
                                      </p:to>
                                    </p:set>
                                  </p:childTnLst>
                                </p:cTn>
                              </p:par>
                            </p:childTnLst>
                          </p:cTn>
                        </p:par>
                        <p:par>
                          <p:cTn id="93" fill="hold">
                            <p:stCondLst>
                              <p:cond delay="2525"/>
                            </p:stCondLst>
                            <p:childTnLst>
                              <p:par>
                                <p:cTn id="94" presetID="1" presetClass="entr" presetSubtype="0" fill="hold" grpId="0" nodeType="afterEffect">
                                  <p:stCondLst>
                                    <p:cond delay="0"/>
                                  </p:stCondLst>
                                  <p:childTnLst>
                                    <p:set>
                                      <p:cBhvr>
                                        <p:cTn id="95" dur="1" fill="hold">
                                          <p:stCondLst>
                                            <p:cond delay="499"/>
                                          </p:stCondLst>
                                        </p:cTn>
                                        <p:tgtEl>
                                          <p:spTgt spid="197661"/>
                                        </p:tgtEl>
                                        <p:attrNameLst>
                                          <p:attrName>style.visibility</p:attrName>
                                        </p:attrNameLst>
                                      </p:cBhvr>
                                      <p:to>
                                        <p:strVal val="visible"/>
                                      </p:to>
                                    </p:set>
                                  </p:childTnLst>
                                </p:cTn>
                              </p:par>
                            </p:childTnLst>
                          </p:cTn>
                        </p:par>
                        <p:par>
                          <p:cTn id="96" fill="hold">
                            <p:stCondLst>
                              <p:cond delay="3025"/>
                            </p:stCondLst>
                            <p:childTnLst>
                              <p:par>
                                <p:cTn id="97" presetID="1" presetClass="entr" presetSubtype="0" fill="hold" grpId="0" nodeType="afterEffect">
                                  <p:stCondLst>
                                    <p:cond delay="0"/>
                                  </p:stCondLst>
                                  <p:iterate type="lt">
                                    <p:tmAbs val="75"/>
                                  </p:iterate>
                                  <p:childTnLst>
                                    <p:set>
                                      <p:cBhvr>
                                        <p:cTn id="98" dur="1" fill="hold">
                                          <p:stCondLst>
                                            <p:cond delay="74"/>
                                          </p:stCondLst>
                                        </p:cTn>
                                        <p:tgtEl>
                                          <p:spTgt spid="197662"/>
                                        </p:tgtEl>
                                        <p:attrNameLst>
                                          <p:attrName>style.visibility</p:attrName>
                                        </p:attrNameLst>
                                      </p:cBhvr>
                                      <p:to>
                                        <p:strVal val="visible"/>
                                      </p:to>
                                    </p:set>
                                  </p:childTnLst>
                                </p:cTn>
                              </p:par>
                            </p:childTnLst>
                          </p:cTn>
                        </p:par>
                        <p:par>
                          <p:cTn id="99" fill="hold">
                            <p:stCondLst>
                              <p:cond delay="4225"/>
                            </p:stCondLst>
                            <p:childTnLst>
                              <p:par>
                                <p:cTn id="100" presetID="1" presetClass="entr" presetSubtype="0" fill="hold" grpId="0" nodeType="afterEffect">
                                  <p:stCondLst>
                                    <p:cond delay="0"/>
                                  </p:stCondLst>
                                  <p:iterate type="lt">
                                    <p:tmAbs val="75"/>
                                  </p:iterate>
                                  <p:childTnLst>
                                    <p:set>
                                      <p:cBhvr>
                                        <p:cTn id="101" dur="1" fill="hold">
                                          <p:stCondLst>
                                            <p:cond delay="74"/>
                                          </p:stCondLst>
                                        </p:cTn>
                                        <p:tgtEl>
                                          <p:spTgt spid="197663"/>
                                        </p:tgtEl>
                                        <p:attrNameLst>
                                          <p:attrName>style.visibility</p:attrName>
                                        </p:attrNameLst>
                                      </p:cBhvr>
                                      <p:to>
                                        <p:strVal val="visible"/>
                                      </p:to>
                                    </p:set>
                                  </p:childTnLst>
                                </p:cTn>
                              </p:par>
                            </p:childTnLst>
                          </p:cTn>
                        </p:par>
                        <p:par>
                          <p:cTn id="102" fill="hold">
                            <p:stCondLst>
                              <p:cond delay="5575"/>
                            </p:stCondLst>
                            <p:childTnLst>
                              <p:par>
                                <p:cTn id="103" presetID="1" presetClass="entr" presetSubtype="0" fill="hold" grpId="0" nodeType="afterEffect">
                                  <p:stCondLst>
                                    <p:cond delay="0"/>
                                  </p:stCondLst>
                                  <p:iterate type="lt">
                                    <p:tmAbs val="75"/>
                                  </p:iterate>
                                  <p:childTnLst>
                                    <p:set>
                                      <p:cBhvr>
                                        <p:cTn id="104" dur="1" fill="hold">
                                          <p:stCondLst>
                                            <p:cond delay="74"/>
                                          </p:stCondLst>
                                        </p:cTn>
                                        <p:tgtEl>
                                          <p:spTgt spid="197664"/>
                                        </p:tgtEl>
                                        <p:attrNameLst>
                                          <p:attrName>style.visibility</p:attrName>
                                        </p:attrNameLst>
                                      </p:cBhvr>
                                      <p:to>
                                        <p:strVal val="visible"/>
                                      </p:to>
                                    </p:set>
                                  </p:childTnLst>
                                </p:cTn>
                              </p:par>
                            </p:childTnLst>
                          </p:cTn>
                        </p:par>
                        <p:par>
                          <p:cTn id="105" fill="hold">
                            <p:stCondLst>
                              <p:cond delay="6775"/>
                            </p:stCondLst>
                            <p:childTnLst>
                              <p:par>
                                <p:cTn id="106" presetID="1" presetClass="entr" presetSubtype="0" fill="hold" grpId="0" nodeType="afterEffect">
                                  <p:stCondLst>
                                    <p:cond delay="0"/>
                                  </p:stCondLst>
                                  <p:iterate type="lt">
                                    <p:tmAbs val="75"/>
                                  </p:iterate>
                                  <p:childTnLst>
                                    <p:set>
                                      <p:cBhvr>
                                        <p:cTn id="107" dur="1" fill="hold">
                                          <p:stCondLst>
                                            <p:cond delay="74"/>
                                          </p:stCondLst>
                                        </p:cTn>
                                        <p:tgtEl>
                                          <p:spTgt spid="19766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97635">
                                            <p:txEl>
                                              <p:pRg st="0" end="0"/>
                                            </p:txEl>
                                          </p:spTgt>
                                        </p:tgtEl>
                                        <p:attrNameLst>
                                          <p:attrName>style.visibility</p:attrName>
                                        </p:attrNameLst>
                                      </p:cBhvr>
                                      <p:to>
                                        <p:strVal val="visible"/>
                                      </p:to>
                                    </p:set>
                                    <p:animEffect transition="in" filter="blinds(horizontal)">
                                      <p:cBhvr>
                                        <p:cTn id="112"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P spid="197636" grpId="0" autoUpdateAnimBg="0"/>
      <p:bldP spid="197637" grpId="0" bldLvl="0" animBg="1"/>
      <p:bldP spid="197638" grpId="0" bldLvl="0" animBg="1"/>
      <p:bldP spid="197639" grpId="0" bldLvl="0" animBg="1"/>
      <p:bldP spid="197640" grpId="0" bldLvl="0" animBg="1"/>
      <p:bldP spid="197641" grpId="0" bldLvl="0" animBg="1"/>
      <p:bldP spid="197642" grpId="0" autoUpdateAnimBg="0"/>
      <p:bldP spid="197643" grpId="0" autoUpdateAnimBg="0"/>
      <p:bldP spid="197644" grpId="0" autoUpdateAnimBg="0"/>
      <p:bldP spid="197645" grpId="0" autoUpdateAnimBg="0"/>
      <p:bldP spid="197646" grpId="0" autoUpdateAnimBg="0"/>
      <p:bldP spid="197647" grpId="0" bldLvl="0" animBg="1"/>
      <p:bldP spid="197648" grpId="0" bldLvl="0" animBg="1"/>
      <p:bldP spid="197649" grpId="0" bldLvl="0" animBg="1"/>
      <p:bldP spid="197650" grpId="0" bldLvl="0" animBg="1"/>
      <p:bldP spid="197651" grpId="0" bldLvl="0" animBg="1"/>
      <p:bldP spid="197652" grpId="0" autoUpdateAnimBg="0"/>
      <p:bldP spid="197653" grpId="0" autoUpdateAnimBg="0"/>
      <p:bldP spid="197654" grpId="0" autoUpdateAnimBg="0"/>
      <p:bldP spid="197655" grpId="0" autoUpdateAnimBg="0"/>
      <p:bldP spid="197656" grpId="0" autoUpdateAnimBg="0"/>
      <p:bldP spid="197657" grpId="0" bldLvl="0" animBg="1"/>
      <p:bldP spid="197658" grpId="0" bldLvl="0" animBg="1"/>
      <p:bldP spid="197659" grpId="0" bldLvl="0" animBg="1"/>
      <p:bldP spid="197660" grpId="0" bldLvl="0" animBg="1"/>
      <p:bldP spid="197661" grpId="0" bldLvl="0" animBg="1"/>
      <p:bldP spid="197662" grpId="0" autoUpdateAnimBg="0"/>
      <p:bldP spid="197663" grpId="0" autoUpdateAnimBg="0"/>
      <p:bldP spid="197664" grpId="0" autoUpdateAnimBg="0"/>
      <p:bldP spid="1976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half" idx="10"/>
          </p:nvPr>
        </p:nvSpPr>
        <p:spPr>
          <a:noFill/>
        </p:spPr>
        <p:txBody>
          <a:bodyPr/>
          <a:lstStyle/>
          <a:p>
            <a:fld id="{41B1E844-01D1-45A6-8653-7DCEBD10F917}" type="datetime7">
              <a:rPr lang="zh-CN" altLang="en-US" smtClean="0"/>
            </a:fld>
            <a:endParaRPr lang="en-US" altLang="zh-CN"/>
          </a:p>
        </p:txBody>
      </p:sp>
      <p:sp>
        <p:nvSpPr>
          <p:cNvPr id="15363" name="灯片编号占位符 5"/>
          <p:cNvSpPr>
            <a:spLocks noGrp="1"/>
          </p:cNvSpPr>
          <p:nvPr>
            <p:ph type="sldNum" sz="quarter" idx="12"/>
          </p:nvPr>
        </p:nvSpPr>
        <p:spPr>
          <a:noFill/>
        </p:spPr>
        <p:txBody>
          <a:bodyPr/>
          <a:lstStyle/>
          <a:p>
            <a:fld id="{793A6B40-AB9A-46D0-9341-487CDE0CF997}" type="slidenum">
              <a:rPr lang="zh-CN" altLang="en-US" smtClean="0"/>
            </a:fld>
            <a:endParaRPr lang="en-US" altLang="zh-CN"/>
          </a:p>
        </p:txBody>
      </p:sp>
      <p:sp>
        <p:nvSpPr>
          <p:cNvPr id="1536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199683" name="Text Box 3"/>
          <p:cNvSpPr txBox="1">
            <a:spLocks noChangeArrowheads="1"/>
          </p:cNvSpPr>
          <p:nvPr/>
        </p:nvSpPr>
        <p:spPr bwMode="auto">
          <a:xfrm>
            <a:off x="250825" y="1412875"/>
            <a:ext cx="8642350" cy="1373188"/>
          </a:xfrm>
          <a:prstGeom prst="rect">
            <a:avLst/>
          </a:prstGeom>
          <a:noFill/>
          <a:ln w="9525">
            <a:noFill/>
            <a:miter lim="800000"/>
          </a:ln>
        </p:spPr>
        <p:txBody>
          <a:bodyPr>
            <a:spAutoFit/>
          </a:bodyPr>
          <a:lstStyle/>
          <a:p>
            <a:pPr algn="just" eaLnBrk="0" hangingPunct="0"/>
            <a:r>
              <a:rPr kumimoji="1" lang="zh-CN" altLang="en-US" sz="2800" b="1">
                <a:latin typeface="宋体" pitchFamily="2" charset="-122"/>
              </a:rPr>
              <a:t>例</a:t>
            </a:r>
            <a:r>
              <a:rPr kumimoji="1" lang="en-US" altLang="zh-CN" sz="2800" b="1">
                <a:latin typeface="宋体" pitchFamily="2" charset="-122"/>
              </a:rPr>
              <a:t>2</a:t>
            </a:r>
            <a:r>
              <a:rPr kumimoji="1" lang="zh-CN" altLang="en-US" sz="2800" b="1">
                <a:latin typeface="宋体" pitchFamily="2" charset="-122"/>
              </a:rPr>
              <a:t>：计算机与人对弈问题。假设井字棋由两人对弈，棋盘为</a:t>
            </a:r>
            <a:r>
              <a:rPr kumimoji="1" lang="en-US" altLang="zh-CN" sz="2800" b="1">
                <a:latin typeface="宋体" pitchFamily="2" charset="-122"/>
              </a:rPr>
              <a:t>3×3</a:t>
            </a:r>
            <a:r>
              <a:rPr kumimoji="1" lang="zh-CN" altLang="en-US" sz="2800" b="1">
                <a:latin typeface="宋体" pitchFamily="2" charset="-122"/>
              </a:rPr>
              <a:t>的方格。当一方三个棋子占同一行、或同一列、或同对角线便为取胜方。</a:t>
            </a:r>
            <a:endParaRPr kumimoji="1" lang="zh-CN" altLang="en-US" sz="2800">
              <a:latin typeface="宋体" pitchFamily="2" charset="-122"/>
            </a:endParaRPr>
          </a:p>
        </p:txBody>
      </p:sp>
      <p:sp>
        <p:nvSpPr>
          <p:cNvPr id="199684" name="Text Box 4"/>
          <p:cNvSpPr txBox="1">
            <a:spLocks noChangeArrowheads="1"/>
          </p:cNvSpPr>
          <p:nvPr/>
        </p:nvSpPr>
        <p:spPr bwMode="auto">
          <a:xfrm>
            <a:off x="250825" y="2924175"/>
            <a:ext cx="5619750" cy="1373188"/>
          </a:xfrm>
          <a:prstGeom prst="rect">
            <a:avLst/>
          </a:prstGeom>
          <a:noFill/>
          <a:ln w="9525">
            <a:noFill/>
            <a:miter lim="800000"/>
          </a:ln>
        </p:spPr>
        <p:txBody>
          <a:bodyPr>
            <a:spAutoFit/>
          </a:bodyPr>
          <a:lstStyle/>
          <a:p>
            <a:pPr algn="just" eaLnBrk="0" hangingPunct="0"/>
            <a:r>
              <a:rPr kumimoji="1" lang="zh-CN" altLang="en-US" sz="2800" b="1">
                <a:latin typeface="宋体" pitchFamily="2" charset="-122"/>
              </a:rPr>
              <a:t>对弈问题中计算机操作的对象是对弈过程中可能出现的棋盘状态，称为格局。如：</a:t>
            </a:r>
            <a:endParaRPr kumimoji="1" lang="zh-CN" altLang="en-US" sz="2800" b="1">
              <a:latin typeface="宋体" pitchFamily="2" charset="-122"/>
            </a:endParaRPr>
          </a:p>
        </p:txBody>
      </p:sp>
      <p:sp>
        <p:nvSpPr>
          <p:cNvPr id="199685" name="Line 5"/>
          <p:cNvSpPr>
            <a:spLocks noChangeShapeType="1"/>
          </p:cNvSpPr>
          <p:nvPr/>
        </p:nvSpPr>
        <p:spPr bwMode="auto">
          <a:xfrm>
            <a:off x="6445250" y="2997200"/>
            <a:ext cx="1727200" cy="0"/>
          </a:xfrm>
          <a:prstGeom prst="line">
            <a:avLst/>
          </a:prstGeom>
          <a:noFill/>
          <a:ln w="19050">
            <a:solidFill>
              <a:srgbClr val="0000CC"/>
            </a:solidFill>
            <a:round/>
          </a:ln>
        </p:spPr>
        <p:txBody>
          <a:bodyPr anchor="ctr">
            <a:spAutoFit/>
          </a:bodyPr>
          <a:lstStyle/>
          <a:p>
            <a:endParaRPr lang="zh-CN" altLang="en-US"/>
          </a:p>
        </p:txBody>
      </p:sp>
      <p:sp>
        <p:nvSpPr>
          <p:cNvPr id="199686" name="Line 6"/>
          <p:cNvSpPr>
            <a:spLocks noChangeShapeType="1"/>
          </p:cNvSpPr>
          <p:nvPr/>
        </p:nvSpPr>
        <p:spPr bwMode="auto">
          <a:xfrm>
            <a:off x="6445250" y="3573463"/>
            <a:ext cx="1727200" cy="0"/>
          </a:xfrm>
          <a:prstGeom prst="line">
            <a:avLst/>
          </a:prstGeom>
          <a:noFill/>
          <a:ln w="19050">
            <a:solidFill>
              <a:srgbClr val="0000CC"/>
            </a:solidFill>
            <a:round/>
          </a:ln>
        </p:spPr>
        <p:txBody>
          <a:bodyPr anchor="ctr">
            <a:spAutoFit/>
          </a:bodyPr>
          <a:lstStyle/>
          <a:p>
            <a:endParaRPr lang="zh-CN" altLang="en-US"/>
          </a:p>
        </p:txBody>
      </p:sp>
      <p:sp>
        <p:nvSpPr>
          <p:cNvPr id="199687" name="Line 7"/>
          <p:cNvSpPr>
            <a:spLocks noChangeShapeType="1"/>
          </p:cNvSpPr>
          <p:nvPr/>
        </p:nvSpPr>
        <p:spPr bwMode="auto">
          <a:xfrm>
            <a:off x="7021513" y="2493963"/>
            <a:ext cx="0" cy="1655762"/>
          </a:xfrm>
          <a:prstGeom prst="line">
            <a:avLst/>
          </a:prstGeom>
          <a:noFill/>
          <a:ln w="19050">
            <a:solidFill>
              <a:srgbClr val="0000CC"/>
            </a:solidFill>
            <a:round/>
          </a:ln>
        </p:spPr>
        <p:txBody>
          <a:bodyPr anchor="ctr">
            <a:spAutoFit/>
          </a:bodyPr>
          <a:lstStyle/>
          <a:p>
            <a:endParaRPr lang="zh-CN" altLang="en-US"/>
          </a:p>
        </p:txBody>
      </p:sp>
      <p:sp>
        <p:nvSpPr>
          <p:cNvPr id="199688" name="Line 8"/>
          <p:cNvSpPr>
            <a:spLocks noChangeShapeType="1"/>
          </p:cNvSpPr>
          <p:nvPr/>
        </p:nvSpPr>
        <p:spPr bwMode="auto">
          <a:xfrm>
            <a:off x="7596188" y="2493963"/>
            <a:ext cx="0" cy="1655762"/>
          </a:xfrm>
          <a:prstGeom prst="line">
            <a:avLst/>
          </a:prstGeom>
          <a:noFill/>
          <a:ln w="19050">
            <a:solidFill>
              <a:srgbClr val="0000CC"/>
            </a:solidFill>
            <a:round/>
          </a:ln>
        </p:spPr>
        <p:txBody>
          <a:bodyPr anchor="ctr">
            <a:spAutoFit/>
          </a:bodyPr>
          <a:lstStyle/>
          <a:p>
            <a:endParaRPr lang="zh-CN" altLang="en-US"/>
          </a:p>
        </p:txBody>
      </p:sp>
      <p:sp>
        <p:nvSpPr>
          <p:cNvPr id="199689" name="Line 9"/>
          <p:cNvSpPr>
            <a:spLocks noChangeShapeType="1"/>
          </p:cNvSpPr>
          <p:nvPr/>
        </p:nvSpPr>
        <p:spPr bwMode="auto">
          <a:xfrm flipH="1">
            <a:off x="7092950" y="3068638"/>
            <a:ext cx="431800" cy="433387"/>
          </a:xfrm>
          <a:prstGeom prst="line">
            <a:avLst/>
          </a:prstGeom>
          <a:noFill/>
          <a:ln w="19050">
            <a:solidFill>
              <a:srgbClr val="0000CC"/>
            </a:solidFill>
            <a:round/>
          </a:ln>
        </p:spPr>
        <p:txBody>
          <a:bodyPr anchor="ctr">
            <a:spAutoFit/>
          </a:bodyPr>
          <a:lstStyle/>
          <a:p>
            <a:endParaRPr lang="zh-CN" altLang="en-US"/>
          </a:p>
        </p:txBody>
      </p:sp>
      <p:sp>
        <p:nvSpPr>
          <p:cNvPr id="199690" name="Line 10"/>
          <p:cNvSpPr>
            <a:spLocks noChangeShapeType="1"/>
          </p:cNvSpPr>
          <p:nvPr/>
        </p:nvSpPr>
        <p:spPr bwMode="auto">
          <a:xfrm rot="16322327" flipH="1">
            <a:off x="7092157" y="3067844"/>
            <a:ext cx="427037" cy="428625"/>
          </a:xfrm>
          <a:prstGeom prst="line">
            <a:avLst/>
          </a:prstGeom>
          <a:noFill/>
          <a:ln w="19050">
            <a:solidFill>
              <a:srgbClr val="0000CC"/>
            </a:solidFill>
            <a:round/>
          </a:ln>
        </p:spPr>
        <p:txBody>
          <a:bodyPr anchor="ctr">
            <a:spAutoFit/>
          </a:bodyPr>
          <a:lstStyle/>
          <a:p>
            <a:endParaRPr lang="zh-CN" altLang="en-US"/>
          </a:p>
        </p:txBody>
      </p:sp>
      <p:sp>
        <p:nvSpPr>
          <p:cNvPr id="199691" name="Oval 11"/>
          <p:cNvSpPr>
            <a:spLocks noChangeArrowheads="1"/>
          </p:cNvSpPr>
          <p:nvPr/>
        </p:nvSpPr>
        <p:spPr bwMode="auto">
          <a:xfrm>
            <a:off x="6516688" y="3068638"/>
            <a:ext cx="431800" cy="433387"/>
          </a:xfrm>
          <a:prstGeom prst="ellipse">
            <a:avLst/>
          </a:prstGeom>
          <a:noFill/>
          <a:ln w="19050">
            <a:solidFill>
              <a:schemeClr val="hlink"/>
            </a:solidFill>
            <a:round/>
          </a:ln>
        </p:spPr>
        <p:txBody>
          <a:bodyPr anchor="ctr">
            <a:spAutoFit/>
          </a:bodyPr>
          <a:lstStyle/>
          <a:p>
            <a:endParaRPr lang="zh-CN" altLang="en-US"/>
          </a:p>
        </p:txBody>
      </p:sp>
      <p:sp>
        <p:nvSpPr>
          <p:cNvPr id="199692" name="Line 12"/>
          <p:cNvSpPr>
            <a:spLocks noChangeShapeType="1"/>
          </p:cNvSpPr>
          <p:nvPr/>
        </p:nvSpPr>
        <p:spPr bwMode="auto">
          <a:xfrm flipH="1">
            <a:off x="7669213" y="3644900"/>
            <a:ext cx="431800" cy="433388"/>
          </a:xfrm>
          <a:prstGeom prst="line">
            <a:avLst/>
          </a:prstGeom>
          <a:noFill/>
          <a:ln w="19050">
            <a:solidFill>
              <a:srgbClr val="0000CC"/>
            </a:solidFill>
            <a:round/>
          </a:ln>
        </p:spPr>
        <p:txBody>
          <a:bodyPr anchor="ctr">
            <a:spAutoFit/>
          </a:bodyPr>
          <a:lstStyle/>
          <a:p>
            <a:endParaRPr lang="zh-CN" altLang="en-US"/>
          </a:p>
        </p:txBody>
      </p:sp>
      <p:sp>
        <p:nvSpPr>
          <p:cNvPr id="199693" name="Line 13"/>
          <p:cNvSpPr>
            <a:spLocks noChangeShapeType="1"/>
          </p:cNvSpPr>
          <p:nvPr/>
        </p:nvSpPr>
        <p:spPr bwMode="auto">
          <a:xfrm rot="16322327" flipH="1">
            <a:off x="7663657" y="3645694"/>
            <a:ext cx="433387" cy="434975"/>
          </a:xfrm>
          <a:prstGeom prst="line">
            <a:avLst/>
          </a:prstGeom>
          <a:noFill/>
          <a:ln w="19050">
            <a:solidFill>
              <a:srgbClr val="0000CC"/>
            </a:solidFill>
            <a:round/>
          </a:ln>
        </p:spPr>
        <p:txBody>
          <a:bodyPr anchor="ctr">
            <a:spAutoFit/>
          </a:bodyPr>
          <a:lstStyle/>
          <a:p>
            <a:endParaRPr lang="zh-CN" altLang="en-US"/>
          </a:p>
        </p:txBody>
      </p:sp>
      <p:sp>
        <p:nvSpPr>
          <p:cNvPr id="199694" name="Text Box 14"/>
          <p:cNvSpPr txBox="1">
            <a:spLocks noChangeArrowheads="1"/>
          </p:cNvSpPr>
          <p:nvPr/>
        </p:nvSpPr>
        <p:spPr bwMode="auto">
          <a:xfrm>
            <a:off x="179388" y="4365625"/>
            <a:ext cx="8604250" cy="1814830"/>
          </a:xfrm>
          <a:prstGeom prst="rect">
            <a:avLst/>
          </a:prstGeom>
          <a:noFill/>
          <a:ln w="9525">
            <a:noFill/>
            <a:miter lim="800000"/>
          </a:ln>
        </p:spPr>
        <p:txBody>
          <a:bodyPr>
            <a:spAutoFit/>
          </a:bodyPr>
          <a:lstStyle/>
          <a:p>
            <a:pPr algn="just" eaLnBrk="0" hangingPunct="0"/>
            <a:r>
              <a:rPr kumimoji="1" lang="zh-CN" altLang="en-US" sz="2800" b="1">
                <a:latin typeface="宋体" pitchFamily="2" charset="-122"/>
              </a:rPr>
              <a:t>格局之间的关系是比赛规则决定的。</a:t>
            </a:r>
            <a:r>
              <a:rPr kumimoji="1" lang="zh-CN" altLang="en-US" sz="2800" b="1">
                <a:latin typeface="Tahoma" panose="020B0604030504040204" pitchFamily="34" charset="0"/>
              </a:rPr>
              <a:t>从一个棋盘格局可以派生出几个格局。</a:t>
            </a:r>
            <a:endParaRPr kumimoji="1" lang="zh-CN" altLang="en-US" sz="2800" b="1">
              <a:latin typeface="Tahoma" panose="020B0604030504040204" pitchFamily="34" charset="0"/>
            </a:endParaRPr>
          </a:p>
          <a:p>
            <a:pPr algn="just" eaLnBrk="0" hangingPunct="0"/>
            <a:r>
              <a:rPr kumimoji="1" lang="zh-CN" altLang="en-US" sz="2800" b="1">
                <a:latin typeface="Tahoma" panose="020B0604030504040204" pitchFamily="34" charset="0"/>
              </a:rPr>
              <a:t>将从对弈开始的结束的过程中所有可能出现的格局都画在一张图上，则可得到一棵倒长的“树”。</a:t>
            </a:r>
            <a:endParaRPr kumimoji="1" lang="zh-CN" altLang="en-US" sz="28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99683"/>
                                        </p:tgtEl>
                                        <p:attrNameLst>
                                          <p:attrName>style.visibility</p:attrName>
                                        </p:attrNameLst>
                                      </p:cBhvr>
                                      <p:to>
                                        <p:strVal val="visible"/>
                                      </p:to>
                                    </p:set>
                                    <p:anim calcmode="lin" valueType="num">
                                      <p:cBhvr>
                                        <p:cTn id="7" dur="75" fill="hold"/>
                                        <p:tgtEl>
                                          <p:spTgt spid="199683"/>
                                        </p:tgtEl>
                                        <p:attrNameLst>
                                          <p:attrName>ppt_x</p:attrName>
                                        </p:attrNameLst>
                                      </p:cBhvr>
                                      <p:tavLst>
                                        <p:tav tm="0">
                                          <p:val>
                                            <p:strVal val="#ppt_x-#ppt_w/2"/>
                                          </p:val>
                                        </p:tav>
                                        <p:tav tm="100000">
                                          <p:val>
                                            <p:strVal val="#ppt_x"/>
                                          </p:val>
                                        </p:tav>
                                      </p:tavLst>
                                    </p:anim>
                                    <p:anim calcmode="lin" valueType="num">
                                      <p:cBhvr>
                                        <p:cTn id="8" dur="75" fill="hold"/>
                                        <p:tgtEl>
                                          <p:spTgt spid="199683"/>
                                        </p:tgtEl>
                                        <p:attrNameLst>
                                          <p:attrName>ppt_y</p:attrName>
                                        </p:attrNameLst>
                                      </p:cBhvr>
                                      <p:tavLst>
                                        <p:tav tm="0">
                                          <p:val>
                                            <p:strVal val="#ppt_y"/>
                                          </p:val>
                                        </p:tav>
                                        <p:tav tm="100000">
                                          <p:val>
                                            <p:strVal val="#ppt_y"/>
                                          </p:val>
                                        </p:tav>
                                      </p:tavLst>
                                    </p:anim>
                                    <p:anim calcmode="lin" valueType="num">
                                      <p:cBhvr>
                                        <p:cTn id="9" dur="75" fill="hold"/>
                                        <p:tgtEl>
                                          <p:spTgt spid="199683"/>
                                        </p:tgtEl>
                                        <p:attrNameLst>
                                          <p:attrName>ppt_w</p:attrName>
                                        </p:attrNameLst>
                                      </p:cBhvr>
                                      <p:tavLst>
                                        <p:tav tm="0">
                                          <p:val>
                                            <p:fltVal val="0"/>
                                          </p:val>
                                        </p:tav>
                                        <p:tav tm="100000">
                                          <p:val>
                                            <p:strVal val="#ppt_w"/>
                                          </p:val>
                                        </p:tav>
                                      </p:tavLst>
                                    </p:anim>
                                    <p:anim calcmode="lin" valueType="num">
                                      <p:cBhvr>
                                        <p:cTn id="10" dur="75" fill="hold"/>
                                        <p:tgtEl>
                                          <p:spTgt spid="19968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968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99686"/>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99687"/>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9968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iterate type="lt">
                                    <p:tmPct val="100000"/>
                                  </p:iterate>
                                  <p:childTnLst>
                                    <p:set>
                                      <p:cBhvr>
                                        <p:cTn id="27" dur="1" fill="hold">
                                          <p:stCondLst>
                                            <p:cond delay="0"/>
                                          </p:stCondLst>
                                        </p:cTn>
                                        <p:tgtEl>
                                          <p:spTgt spid="199684"/>
                                        </p:tgtEl>
                                        <p:attrNameLst>
                                          <p:attrName>style.visibility</p:attrName>
                                        </p:attrNameLst>
                                      </p:cBhvr>
                                      <p:to>
                                        <p:strVal val="visible"/>
                                      </p:to>
                                    </p:set>
                                    <p:anim calcmode="lin" valueType="num">
                                      <p:cBhvr>
                                        <p:cTn id="28" dur="75" fill="hold"/>
                                        <p:tgtEl>
                                          <p:spTgt spid="199684"/>
                                        </p:tgtEl>
                                        <p:attrNameLst>
                                          <p:attrName>ppt_x</p:attrName>
                                        </p:attrNameLst>
                                      </p:cBhvr>
                                      <p:tavLst>
                                        <p:tav tm="0">
                                          <p:val>
                                            <p:strVal val="#ppt_x-#ppt_w/2"/>
                                          </p:val>
                                        </p:tav>
                                        <p:tav tm="100000">
                                          <p:val>
                                            <p:strVal val="#ppt_x"/>
                                          </p:val>
                                        </p:tav>
                                      </p:tavLst>
                                    </p:anim>
                                    <p:anim calcmode="lin" valueType="num">
                                      <p:cBhvr>
                                        <p:cTn id="29" dur="75" fill="hold"/>
                                        <p:tgtEl>
                                          <p:spTgt spid="199684"/>
                                        </p:tgtEl>
                                        <p:attrNameLst>
                                          <p:attrName>ppt_y</p:attrName>
                                        </p:attrNameLst>
                                      </p:cBhvr>
                                      <p:tavLst>
                                        <p:tav tm="0">
                                          <p:val>
                                            <p:strVal val="#ppt_y"/>
                                          </p:val>
                                        </p:tav>
                                        <p:tav tm="100000">
                                          <p:val>
                                            <p:strVal val="#ppt_y"/>
                                          </p:val>
                                        </p:tav>
                                      </p:tavLst>
                                    </p:anim>
                                    <p:anim calcmode="lin" valueType="num">
                                      <p:cBhvr>
                                        <p:cTn id="30" dur="75" fill="hold"/>
                                        <p:tgtEl>
                                          <p:spTgt spid="199684"/>
                                        </p:tgtEl>
                                        <p:attrNameLst>
                                          <p:attrName>ppt_w</p:attrName>
                                        </p:attrNameLst>
                                      </p:cBhvr>
                                      <p:tavLst>
                                        <p:tav tm="0">
                                          <p:val>
                                            <p:fltVal val="0"/>
                                          </p:val>
                                        </p:tav>
                                        <p:tav tm="100000">
                                          <p:val>
                                            <p:strVal val="#ppt_w"/>
                                          </p:val>
                                        </p:tav>
                                      </p:tavLst>
                                    </p:anim>
                                    <p:anim calcmode="lin" valueType="num">
                                      <p:cBhvr>
                                        <p:cTn id="31" dur="75" fill="hold"/>
                                        <p:tgtEl>
                                          <p:spTgt spid="19968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99689"/>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99690"/>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199691"/>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199692"/>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19969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iterate type="lt">
                                    <p:tmPct val="100000"/>
                                  </p:iterate>
                                  <p:childTnLst>
                                    <p:set>
                                      <p:cBhvr>
                                        <p:cTn id="51" dur="1" fill="hold">
                                          <p:stCondLst>
                                            <p:cond delay="0"/>
                                          </p:stCondLst>
                                        </p:cTn>
                                        <p:tgtEl>
                                          <p:spTgt spid="199694"/>
                                        </p:tgtEl>
                                        <p:attrNameLst>
                                          <p:attrName>style.visibility</p:attrName>
                                        </p:attrNameLst>
                                      </p:cBhvr>
                                      <p:to>
                                        <p:strVal val="visible"/>
                                      </p:to>
                                    </p:set>
                                    <p:anim calcmode="lin" valueType="num">
                                      <p:cBhvr>
                                        <p:cTn id="52" dur="75" fill="hold"/>
                                        <p:tgtEl>
                                          <p:spTgt spid="199694"/>
                                        </p:tgtEl>
                                        <p:attrNameLst>
                                          <p:attrName>ppt_x</p:attrName>
                                        </p:attrNameLst>
                                      </p:cBhvr>
                                      <p:tavLst>
                                        <p:tav tm="0">
                                          <p:val>
                                            <p:strVal val="#ppt_x-#ppt_w/2"/>
                                          </p:val>
                                        </p:tav>
                                        <p:tav tm="100000">
                                          <p:val>
                                            <p:strVal val="#ppt_x"/>
                                          </p:val>
                                        </p:tav>
                                      </p:tavLst>
                                    </p:anim>
                                    <p:anim calcmode="lin" valueType="num">
                                      <p:cBhvr>
                                        <p:cTn id="53" dur="75" fill="hold"/>
                                        <p:tgtEl>
                                          <p:spTgt spid="199694"/>
                                        </p:tgtEl>
                                        <p:attrNameLst>
                                          <p:attrName>ppt_y</p:attrName>
                                        </p:attrNameLst>
                                      </p:cBhvr>
                                      <p:tavLst>
                                        <p:tav tm="0">
                                          <p:val>
                                            <p:strVal val="#ppt_y"/>
                                          </p:val>
                                        </p:tav>
                                        <p:tav tm="100000">
                                          <p:val>
                                            <p:strVal val="#ppt_y"/>
                                          </p:val>
                                        </p:tav>
                                      </p:tavLst>
                                    </p:anim>
                                    <p:anim calcmode="lin" valueType="num">
                                      <p:cBhvr>
                                        <p:cTn id="54" dur="75" fill="hold"/>
                                        <p:tgtEl>
                                          <p:spTgt spid="199694"/>
                                        </p:tgtEl>
                                        <p:attrNameLst>
                                          <p:attrName>ppt_w</p:attrName>
                                        </p:attrNameLst>
                                      </p:cBhvr>
                                      <p:tavLst>
                                        <p:tav tm="0">
                                          <p:val>
                                            <p:fltVal val="0"/>
                                          </p:val>
                                        </p:tav>
                                        <p:tav tm="100000">
                                          <p:val>
                                            <p:strVal val="#ppt_w"/>
                                          </p:val>
                                        </p:tav>
                                      </p:tavLst>
                                    </p:anim>
                                    <p:anim calcmode="lin" valueType="num">
                                      <p:cBhvr>
                                        <p:cTn id="55" dur="75" fill="hold"/>
                                        <p:tgtEl>
                                          <p:spTgt spid="1996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utoUpdateAnimBg="0"/>
      <p:bldP spid="199685" grpId="0" animBg="1"/>
      <p:bldP spid="199686" grpId="0" animBg="1"/>
      <p:bldP spid="199687" grpId="0" animBg="1"/>
      <p:bldP spid="199688" grpId="0" animBg="1"/>
      <p:bldP spid="199689" grpId="0" animBg="1"/>
      <p:bldP spid="199690" grpId="0" animBg="1"/>
      <p:bldP spid="199691" grpId="0" animBg="1"/>
      <p:bldP spid="199692" grpId="0" animBg="1"/>
      <p:bldP spid="199693" grpId="0" animBg="1"/>
      <p:bldP spid="1996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half" idx="10"/>
          </p:nvPr>
        </p:nvSpPr>
        <p:spPr>
          <a:noFill/>
        </p:spPr>
        <p:txBody>
          <a:bodyPr/>
          <a:lstStyle/>
          <a:p>
            <a:fld id="{F2741197-4436-4C91-B924-7E2B6F89E7B5}" type="datetime7">
              <a:rPr lang="zh-CN" altLang="en-US" smtClean="0"/>
            </a:fld>
            <a:endParaRPr lang="en-US" altLang="zh-CN"/>
          </a:p>
        </p:txBody>
      </p:sp>
      <p:sp>
        <p:nvSpPr>
          <p:cNvPr id="2" name="内容占位符 1"/>
          <p:cNvSpPr>
            <a:spLocks noGrp="1"/>
          </p:cNvSpPr>
          <p:nvPr>
            <p:ph idx="1"/>
          </p:nvPr>
        </p:nvSpPr>
        <p:spPr/>
        <p:txBody>
          <a:bodyPr/>
          <a:p>
            <a:endParaRPr lang="zh-CN" altLang="en-US"/>
          </a:p>
        </p:txBody>
      </p:sp>
      <p:sp>
        <p:nvSpPr>
          <p:cNvPr id="16387" name="灯片编号占位符 5"/>
          <p:cNvSpPr>
            <a:spLocks noGrp="1"/>
          </p:cNvSpPr>
          <p:nvPr>
            <p:ph type="sldNum" sz="quarter" idx="12"/>
          </p:nvPr>
        </p:nvSpPr>
        <p:spPr>
          <a:noFill/>
        </p:spPr>
        <p:txBody>
          <a:bodyPr/>
          <a:lstStyle/>
          <a:p>
            <a:fld id="{2DE298F2-63D9-4FCC-8574-503B66E7F2B9}" type="slidenum">
              <a:rPr lang="zh-CN" altLang="en-US" smtClean="0"/>
            </a:fld>
            <a:endParaRPr lang="en-US" altLang="zh-CN"/>
          </a:p>
        </p:txBody>
      </p:sp>
      <p:sp>
        <p:nvSpPr>
          <p:cNvPr id="1638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01731" name="Line 3"/>
          <p:cNvSpPr>
            <a:spLocks noChangeShapeType="1"/>
          </p:cNvSpPr>
          <p:nvPr/>
        </p:nvSpPr>
        <p:spPr bwMode="auto">
          <a:xfrm>
            <a:off x="4211638" y="1785938"/>
            <a:ext cx="914400" cy="0"/>
          </a:xfrm>
          <a:prstGeom prst="line">
            <a:avLst/>
          </a:prstGeom>
          <a:noFill/>
          <a:ln w="19050">
            <a:solidFill>
              <a:srgbClr val="0000CC"/>
            </a:solidFill>
            <a:round/>
          </a:ln>
        </p:spPr>
        <p:txBody>
          <a:bodyPr anchor="ctr">
            <a:spAutoFit/>
          </a:bodyPr>
          <a:lstStyle/>
          <a:p>
            <a:endParaRPr lang="zh-CN" altLang="en-US"/>
          </a:p>
        </p:txBody>
      </p:sp>
      <p:sp>
        <p:nvSpPr>
          <p:cNvPr id="201732" name="Line 4"/>
          <p:cNvSpPr>
            <a:spLocks noChangeShapeType="1"/>
          </p:cNvSpPr>
          <p:nvPr/>
        </p:nvSpPr>
        <p:spPr bwMode="auto">
          <a:xfrm>
            <a:off x="4211638" y="2090738"/>
            <a:ext cx="914400" cy="0"/>
          </a:xfrm>
          <a:prstGeom prst="line">
            <a:avLst/>
          </a:prstGeom>
          <a:noFill/>
          <a:ln w="19050">
            <a:solidFill>
              <a:srgbClr val="0000CC"/>
            </a:solidFill>
            <a:round/>
          </a:ln>
        </p:spPr>
        <p:txBody>
          <a:bodyPr anchor="ctr">
            <a:spAutoFit/>
          </a:bodyPr>
          <a:lstStyle/>
          <a:p>
            <a:endParaRPr lang="zh-CN" altLang="en-US"/>
          </a:p>
        </p:txBody>
      </p:sp>
      <p:sp>
        <p:nvSpPr>
          <p:cNvPr id="201733" name="Line 5"/>
          <p:cNvSpPr>
            <a:spLocks noChangeShapeType="1"/>
          </p:cNvSpPr>
          <p:nvPr/>
        </p:nvSpPr>
        <p:spPr bwMode="auto">
          <a:xfrm>
            <a:off x="4516438" y="1557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34" name="Line 6"/>
          <p:cNvSpPr>
            <a:spLocks noChangeShapeType="1"/>
          </p:cNvSpPr>
          <p:nvPr/>
        </p:nvSpPr>
        <p:spPr bwMode="auto">
          <a:xfrm>
            <a:off x="4821238" y="1557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35" name="Line 7"/>
          <p:cNvSpPr>
            <a:spLocks noChangeShapeType="1"/>
          </p:cNvSpPr>
          <p:nvPr/>
        </p:nvSpPr>
        <p:spPr bwMode="auto">
          <a:xfrm flipH="1">
            <a:off x="4595813" y="1865313"/>
            <a:ext cx="152400" cy="152400"/>
          </a:xfrm>
          <a:prstGeom prst="line">
            <a:avLst/>
          </a:prstGeom>
          <a:noFill/>
          <a:ln w="19050">
            <a:solidFill>
              <a:srgbClr val="0000CC"/>
            </a:solidFill>
            <a:round/>
          </a:ln>
        </p:spPr>
        <p:txBody>
          <a:bodyPr anchor="ctr">
            <a:spAutoFit/>
          </a:bodyPr>
          <a:lstStyle/>
          <a:p>
            <a:endParaRPr lang="zh-CN" altLang="en-US"/>
          </a:p>
        </p:txBody>
      </p:sp>
      <p:sp>
        <p:nvSpPr>
          <p:cNvPr id="201736" name="Line 8"/>
          <p:cNvSpPr>
            <a:spLocks noChangeShapeType="1"/>
          </p:cNvSpPr>
          <p:nvPr/>
        </p:nvSpPr>
        <p:spPr bwMode="auto">
          <a:xfrm rot="16322327" flipH="1">
            <a:off x="4593432" y="1861344"/>
            <a:ext cx="153987" cy="155575"/>
          </a:xfrm>
          <a:prstGeom prst="line">
            <a:avLst/>
          </a:prstGeom>
          <a:noFill/>
          <a:ln w="19050">
            <a:solidFill>
              <a:srgbClr val="0000CC"/>
            </a:solidFill>
            <a:round/>
          </a:ln>
        </p:spPr>
        <p:txBody>
          <a:bodyPr anchor="ctr">
            <a:spAutoFit/>
          </a:bodyPr>
          <a:lstStyle/>
          <a:p>
            <a:endParaRPr lang="zh-CN" altLang="en-US"/>
          </a:p>
        </p:txBody>
      </p:sp>
      <p:sp>
        <p:nvSpPr>
          <p:cNvPr id="201737" name="Line 9"/>
          <p:cNvSpPr>
            <a:spLocks noChangeShapeType="1"/>
          </p:cNvSpPr>
          <p:nvPr/>
        </p:nvSpPr>
        <p:spPr bwMode="auto">
          <a:xfrm flipH="1">
            <a:off x="1544638" y="2319338"/>
            <a:ext cx="3124200" cy="990600"/>
          </a:xfrm>
          <a:prstGeom prst="line">
            <a:avLst/>
          </a:prstGeom>
          <a:noFill/>
          <a:ln w="19050">
            <a:solidFill>
              <a:srgbClr val="0000CC"/>
            </a:solidFill>
            <a:round/>
          </a:ln>
        </p:spPr>
        <p:txBody>
          <a:bodyPr anchor="ctr">
            <a:spAutoFit/>
          </a:bodyPr>
          <a:lstStyle/>
          <a:p>
            <a:endParaRPr lang="zh-CN" altLang="en-US"/>
          </a:p>
        </p:txBody>
      </p:sp>
      <p:sp>
        <p:nvSpPr>
          <p:cNvPr id="201738" name="Line 10"/>
          <p:cNvSpPr>
            <a:spLocks noChangeShapeType="1"/>
          </p:cNvSpPr>
          <p:nvPr/>
        </p:nvSpPr>
        <p:spPr bwMode="auto">
          <a:xfrm>
            <a:off x="630238" y="3462338"/>
            <a:ext cx="914400" cy="0"/>
          </a:xfrm>
          <a:prstGeom prst="line">
            <a:avLst/>
          </a:prstGeom>
          <a:noFill/>
          <a:ln w="19050">
            <a:solidFill>
              <a:srgbClr val="0000CC"/>
            </a:solidFill>
            <a:round/>
          </a:ln>
        </p:spPr>
        <p:txBody>
          <a:bodyPr anchor="ctr">
            <a:spAutoFit/>
          </a:bodyPr>
          <a:lstStyle/>
          <a:p>
            <a:endParaRPr lang="zh-CN" altLang="en-US"/>
          </a:p>
        </p:txBody>
      </p:sp>
      <p:sp>
        <p:nvSpPr>
          <p:cNvPr id="201739" name="Line 11"/>
          <p:cNvSpPr>
            <a:spLocks noChangeShapeType="1"/>
          </p:cNvSpPr>
          <p:nvPr/>
        </p:nvSpPr>
        <p:spPr bwMode="auto">
          <a:xfrm>
            <a:off x="630238" y="3767138"/>
            <a:ext cx="914400" cy="0"/>
          </a:xfrm>
          <a:prstGeom prst="line">
            <a:avLst/>
          </a:prstGeom>
          <a:noFill/>
          <a:ln w="19050">
            <a:solidFill>
              <a:srgbClr val="0000CC"/>
            </a:solidFill>
            <a:round/>
          </a:ln>
        </p:spPr>
        <p:txBody>
          <a:bodyPr anchor="ctr">
            <a:spAutoFit/>
          </a:bodyPr>
          <a:lstStyle/>
          <a:p>
            <a:endParaRPr lang="zh-CN" altLang="en-US"/>
          </a:p>
        </p:txBody>
      </p:sp>
      <p:sp>
        <p:nvSpPr>
          <p:cNvPr id="201740" name="Line 12"/>
          <p:cNvSpPr>
            <a:spLocks noChangeShapeType="1"/>
          </p:cNvSpPr>
          <p:nvPr/>
        </p:nvSpPr>
        <p:spPr bwMode="auto">
          <a:xfrm>
            <a:off x="935038" y="32337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41" name="Line 13"/>
          <p:cNvSpPr>
            <a:spLocks noChangeShapeType="1"/>
          </p:cNvSpPr>
          <p:nvPr/>
        </p:nvSpPr>
        <p:spPr bwMode="auto">
          <a:xfrm>
            <a:off x="1239838" y="32337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42" name="Line 14"/>
          <p:cNvSpPr>
            <a:spLocks noChangeShapeType="1"/>
          </p:cNvSpPr>
          <p:nvPr/>
        </p:nvSpPr>
        <p:spPr bwMode="auto">
          <a:xfrm flipH="1">
            <a:off x="1014413" y="3541713"/>
            <a:ext cx="152400" cy="152400"/>
          </a:xfrm>
          <a:prstGeom prst="line">
            <a:avLst/>
          </a:prstGeom>
          <a:noFill/>
          <a:ln w="19050">
            <a:solidFill>
              <a:srgbClr val="0000CC"/>
            </a:solidFill>
            <a:round/>
          </a:ln>
        </p:spPr>
        <p:txBody>
          <a:bodyPr anchor="ctr">
            <a:spAutoFit/>
          </a:bodyPr>
          <a:lstStyle/>
          <a:p>
            <a:endParaRPr lang="zh-CN" altLang="en-US"/>
          </a:p>
        </p:txBody>
      </p:sp>
      <p:sp>
        <p:nvSpPr>
          <p:cNvPr id="201743" name="Line 15"/>
          <p:cNvSpPr>
            <a:spLocks noChangeShapeType="1"/>
          </p:cNvSpPr>
          <p:nvPr/>
        </p:nvSpPr>
        <p:spPr bwMode="auto">
          <a:xfrm rot="16322327" flipH="1">
            <a:off x="1012032" y="3537744"/>
            <a:ext cx="153987" cy="155575"/>
          </a:xfrm>
          <a:prstGeom prst="line">
            <a:avLst/>
          </a:prstGeom>
          <a:noFill/>
          <a:ln w="19050">
            <a:solidFill>
              <a:srgbClr val="0000CC"/>
            </a:solidFill>
            <a:round/>
          </a:ln>
        </p:spPr>
        <p:txBody>
          <a:bodyPr anchor="ctr">
            <a:spAutoFit/>
          </a:bodyPr>
          <a:lstStyle/>
          <a:p>
            <a:endParaRPr lang="zh-CN" altLang="en-US"/>
          </a:p>
        </p:txBody>
      </p:sp>
      <p:sp>
        <p:nvSpPr>
          <p:cNvPr id="201744" name="Oval 16"/>
          <p:cNvSpPr>
            <a:spLocks noChangeArrowheads="1"/>
          </p:cNvSpPr>
          <p:nvPr/>
        </p:nvSpPr>
        <p:spPr bwMode="auto">
          <a:xfrm>
            <a:off x="706438" y="38433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45" name="Text Box 17"/>
          <p:cNvSpPr txBox="1">
            <a:spLocks noChangeArrowheads="1"/>
          </p:cNvSpPr>
          <p:nvPr/>
        </p:nvSpPr>
        <p:spPr bwMode="auto">
          <a:xfrm>
            <a:off x="2230438" y="3386138"/>
            <a:ext cx="14478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Times New Roman" panose="02020603050405020304" pitchFamily="18" charset="0"/>
              </a:rPr>
              <a:t>…………</a:t>
            </a:r>
            <a:endParaRPr kumimoji="1" lang="en-US" altLang="zh-CN" sz="2400" b="1">
              <a:solidFill>
                <a:schemeClr val="bg2"/>
              </a:solidFill>
              <a:latin typeface="宋体" pitchFamily="2" charset="-122"/>
            </a:endParaRPr>
          </a:p>
        </p:txBody>
      </p:sp>
      <p:sp>
        <p:nvSpPr>
          <p:cNvPr id="201746" name="Line 18"/>
          <p:cNvSpPr>
            <a:spLocks noChangeShapeType="1"/>
          </p:cNvSpPr>
          <p:nvPr/>
        </p:nvSpPr>
        <p:spPr bwMode="auto">
          <a:xfrm>
            <a:off x="4668838" y="2319338"/>
            <a:ext cx="0" cy="762000"/>
          </a:xfrm>
          <a:prstGeom prst="line">
            <a:avLst/>
          </a:prstGeom>
          <a:noFill/>
          <a:ln w="19050">
            <a:solidFill>
              <a:srgbClr val="0000CC"/>
            </a:solidFill>
            <a:round/>
          </a:ln>
        </p:spPr>
        <p:txBody>
          <a:bodyPr wrap="none" anchor="ctr">
            <a:spAutoFit/>
          </a:bodyPr>
          <a:lstStyle/>
          <a:p>
            <a:endParaRPr lang="zh-CN" altLang="en-US"/>
          </a:p>
        </p:txBody>
      </p:sp>
      <p:sp>
        <p:nvSpPr>
          <p:cNvPr id="201747" name="Line 19"/>
          <p:cNvSpPr>
            <a:spLocks noChangeShapeType="1"/>
          </p:cNvSpPr>
          <p:nvPr/>
        </p:nvSpPr>
        <p:spPr bwMode="auto">
          <a:xfrm>
            <a:off x="4211638" y="3309938"/>
            <a:ext cx="914400" cy="0"/>
          </a:xfrm>
          <a:prstGeom prst="line">
            <a:avLst/>
          </a:prstGeom>
          <a:noFill/>
          <a:ln w="19050">
            <a:solidFill>
              <a:srgbClr val="0000CC"/>
            </a:solidFill>
            <a:round/>
          </a:ln>
        </p:spPr>
        <p:txBody>
          <a:bodyPr anchor="ctr">
            <a:spAutoFit/>
          </a:bodyPr>
          <a:lstStyle/>
          <a:p>
            <a:endParaRPr lang="zh-CN" altLang="en-US"/>
          </a:p>
        </p:txBody>
      </p:sp>
      <p:sp>
        <p:nvSpPr>
          <p:cNvPr id="201748" name="Line 20"/>
          <p:cNvSpPr>
            <a:spLocks noChangeShapeType="1"/>
          </p:cNvSpPr>
          <p:nvPr/>
        </p:nvSpPr>
        <p:spPr bwMode="auto">
          <a:xfrm>
            <a:off x="4211638" y="3614738"/>
            <a:ext cx="914400" cy="0"/>
          </a:xfrm>
          <a:prstGeom prst="line">
            <a:avLst/>
          </a:prstGeom>
          <a:noFill/>
          <a:ln w="19050">
            <a:solidFill>
              <a:srgbClr val="0000CC"/>
            </a:solidFill>
            <a:round/>
          </a:ln>
        </p:spPr>
        <p:txBody>
          <a:bodyPr anchor="ctr">
            <a:spAutoFit/>
          </a:bodyPr>
          <a:lstStyle/>
          <a:p>
            <a:endParaRPr lang="zh-CN" altLang="en-US"/>
          </a:p>
        </p:txBody>
      </p:sp>
      <p:sp>
        <p:nvSpPr>
          <p:cNvPr id="201749" name="Line 21"/>
          <p:cNvSpPr>
            <a:spLocks noChangeShapeType="1"/>
          </p:cNvSpPr>
          <p:nvPr/>
        </p:nvSpPr>
        <p:spPr bwMode="auto">
          <a:xfrm>
            <a:off x="4516438" y="3081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50" name="Line 22"/>
          <p:cNvSpPr>
            <a:spLocks noChangeShapeType="1"/>
          </p:cNvSpPr>
          <p:nvPr/>
        </p:nvSpPr>
        <p:spPr bwMode="auto">
          <a:xfrm>
            <a:off x="4821238" y="3081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51" name="Line 23"/>
          <p:cNvSpPr>
            <a:spLocks noChangeShapeType="1"/>
          </p:cNvSpPr>
          <p:nvPr/>
        </p:nvSpPr>
        <p:spPr bwMode="auto">
          <a:xfrm flipH="1">
            <a:off x="4595813" y="3389313"/>
            <a:ext cx="152400" cy="152400"/>
          </a:xfrm>
          <a:prstGeom prst="line">
            <a:avLst/>
          </a:prstGeom>
          <a:noFill/>
          <a:ln w="19050">
            <a:solidFill>
              <a:srgbClr val="0000CC"/>
            </a:solidFill>
            <a:round/>
          </a:ln>
        </p:spPr>
        <p:txBody>
          <a:bodyPr anchor="ctr">
            <a:spAutoFit/>
          </a:bodyPr>
          <a:lstStyle/>
          <a:p>
            <a:endParaRPr lang="zh-CN" altLang="en-US"/>
          </a:p>
        </p:txBody>
      </p:sp>
      <p:sp>
        <p:nvSpPr>
          <p:cNvPr id="201752" name="Line 24"/>
          <p:cNvSpPr>
            <a:spLocks noChangeShapeType="1"/>
          </p:cNvSpPr>
          <p:nvPr/>
        </p:nvSpPr>
        <p:spPr bwMode="auto">
          <a:xfrm rot="16322327" flipH="1">
            <a:off x="4593432" y="3385344"/>
            <a:ext cx="153987" cy="155575"/>
          </a:xfrm>
          <a:prstGeom prst="line">
            <a:avLst/>
          </a:prstGeom>
          <a:noFill/>
          <a:ln w="19050">
            <a:solidFill>
              <a:srgbClr val="0000CC"/>
            </a:solidFill>
            <a:round/>
          </a:ln>
        </p:spPr>
        <p:txBody>
          <a:bodyPr anchor="ctr">
            <a:spAutoFit/>
          </a:bodyPr>
          <a:lstStyle/>
          <a:p>
            <a:endParaRPr lang="zh-CN" altLang="en-US"/>
          </a:p>
        </p:txBody>
      </p:sp>
      <p:sp>
        <p:nvSpPr>
          <p:cNvPr id="201753" name="Oval 25"/>
          <p:cNvSpPr>
            <a:spLocks noChangeArrowheads="1"/>
          </p:cNvSpPr>
          <p:nvPr/>
        </p:nvSpPr>
        <p:spPr bwMode="auto">
          <a:xfrm>
            <a:off x="4287838" y="33861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54" name="Text Box 26"/>
          <p:cNvSpPr txBox="1">
            <a:spLocks noChangeArrowheads="1"/>
          </p:cNvSpPr>
          <p:nvPr/>
        </p:nvSpPr>
        <p:spPr bwMode="auto">
          <a:xfrm>
            <a:off x="5583238" y="3309938"/>
            <a:ext cx="14478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Times New Roman" panose="02020603050405020304" pitchFamily="18" charset="0"/>
              </a:rPr>
              <a:t>…………</a:t>
            </a:r>
            <a:endParaRPr kumimoji="1" lang="en-US" altLang="zh-CN" sz="2400" b="1">
              <a:solidFill>
                <a:schemeClr val="bg2"/>
              </a:solidFill>
              <a:latin typeface="宋体" pitchFamily="2" charset="-122"/>
            </a:endParaRPr>
          </a:p>
        </p:txBody>
      </p:sp>
      <p:sp>
        <p:nvSpPr>
          <p:cNvPr id="201755" name="Line 27"/>
          <p:cNvSpPr>
            <a:spLocks noChangeShapeType="1"/>
          </p:cNvSpPr>
          <p:nvPr/>
        </p:nvSpPr>
        <p:spPr bwMode="auto">
          <a:xfrm>
            <a:off x="7564438" y="3386138"/>
            <a:ext cx="914400" cy="0"/>
          </a:xfrm>
          <a:prstGeom prst="line">
            <a:avLst/>
          </a:prstGeom>
          <a:noFill/>
          <a:ln w="19050">
            <a:solidFill>
              <a:srgbClr val="0000CC"/>
            </a:solidFill>
            <a:round/>
          </a:ln>
        </p:spPr>
        <p:txBody>
          <a:bodyPr anchor="ctr">
            <a:spAutoFit/>
          </a:bodyPr>
          <a:lstStyle/>
          <a:p>
            <a:endParaRPr lang="zh-CN" altLang="en-US"/>
          </a:p>
        </p:txBody>
      </p:sp>
      <p:sp>
        <p:nvSpPr>
          <p:cNvPr id="201756" name="Line 28"/>
          <p:cNvSpPr>
            <a:spLocks noChangeShapeType="1"/>
          </p:cNvSpPr>
          <p:nvPr/>
        </p:nvSpPr>
        <p:spPr bwMode="auto">
          <a:xfrm>
            <a:off x="7564438" y="3690938"/>
            <a:ext cx="914400" cy="0"/>
          </a:xfrm>
          <a:prstGeom prst="line">
            <a:avLst/>
          </a:prstGeom>
          <a:noFill/>
          <a:ln w="19050">
            <a:solidFill>
              <a:srgbClr val="0000CC"/>
            </a:solidFill>
            <a:round/>
          </a:ln>
        </p:spPr>
        <p:txBody>
          <a:bodyPr anchor="ctr">
            <a:spAutoFit/>
          </a:bodyPr>
          <a:lstStyle/>
          <a:p>
            <a:endParaRPr lang="zh-CN" altLang="en-US"/>
          </a:p>
        </p:txBody>
      </p:sp>
      <p:sp>
        <p:nvSpPr>
          <p:cNvPr id="201757" name="Line 29"/>
          <p:cNvSpPr>
            <a:spLocks noChangeShapeType="1"/>
          </p:cNvSpPr>
          <p:nvPr/>
        </p:nvSpPr>
        <p:spPr bwMode="auto">
          <a:xfrm>
            <a:off x="7869238" y="31575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58" name="Line 30"/>
          <p:cNvSpPr>
            <a:spLocks noChangeShapeType="1"/>
          </p:cNvSpPr>
          <p:nvPr/>
        </p:nvSpPr>
        <p:spPr bwMode="auto">
          <a:xfrm>
            <a:off x="8174038" y="31575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59" name="Line 31"/>
          <p:cNvSpPr>
            <a:spLocks noChangeShapeType="1"/>
          </p:cNvSpPr>
          <p:nvPr/>
        </p:nvSpPr>
        <p:spPr bwMode="auto">
          <a:xfrm flipH="1">
            <a:off x="7948613" y="3465513"/>
            <a:ext cx="152400" cy="152400"/>
          </a:xfrm>
          <a:prstGeom prst="line">
            <a:avLst/>
          </a:prstGeom>
          <a:noFill/>
          <a:ln w="19050">
            <a:solidFill>
              <a:srgbClr val="0000CC"/>
            </a:solidFill>
            <a:round/>
          </a:ln>
        </p:spPr>
        <p:txBody>
          <a:bodyPr anchor="ctr">
            <a:spAutoFit/>
          </a:bodyPr>
          <a:lstStyle/>
          <a:p>
            <a:endParaRPr lang="zh-CN" altLang="en-US"/>
          </a:p>
        </p:txBody>
      </p:sp>
      <p:sp>
        <p:nvSpPr>
          <p:cNvPr id="201760" name="Line 32"/>
          <p:cNvSpPr>
            <a:spLocks noChangeShapeType="1"/>
          </p:cNvSpPr>
          <p:nvPr/>
        </p:nvSpPr>
        <p:spPr bwMode="auto">
          <a:xfrm rot="16322327" flipH="1">
            <a:off x="7946232" y="3461544"/>
            <a:ext cx="153987" cy="155575"/>
          </a:xfrm>
          <a:prstGeom prst="line">
            <a:avLst/>
          </a:prstGeom>
          <a:noFill/>
          <a:ln w="19050">
            <a:solidFill>
              <a:srgbClr val="0000CC"/>
            </a:solidFill>
            <a:round/>
          </a:ln>
        </p:spPr>
        <p:txBody>
          <a:bodyPr anchor="ctr">
            <a:spAutoFit/>
          </a:bodyPr>
          <a:lstStyle/>
          <a:p>
            <a:endParaRPr lang="zh-CN" altLang="en-US"/>
          </a:p>
        </p:txBody>
      </p:sp>
      <p:sp>
        <p:nvSpPr>
          <p:cNvPr id="201761" name="Oval 33"/>
          <p:cNvSpPr>
            <a:spLocks noChangeArrowheads="1"/>
          </p:cNvSpPr>
          <p:nvPr/>
        </p:nvSpPr>
        <p:spPr bwMode="auto">
          <a:xfrm>
            <a:off x="8250238" y="31575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62" name="Line 34"/>
          <p:cNvSpPr>
            <a:spLocks noChangeShapeType="1"/>
          </p:cNvSpPr>
          <p:nvPr/>
        </p:nvSpPr>
        <p:spPr bwMode="auto">
          <a:xfrm flipH="1">
            <a:off x="1544638" y="4071938"/>
            <a:ext cx="3124200" cy="990600"/>
          </a:xfrm>
          <a:prstGeom prst="line">
            <a:avLst/>
          </a:prstGeom>
          <a:noFill/>
          <a:ln w="19050">
            <a:solidFill>
              <a:srgbClr val="0000CC"/>
            </a:solidFill>
            <a:round/>
          </a:ln>
        </p:spPr>
        <p:txBody>
          <a:bodyPr anchor="ctr">
            <a:spAutoFit/>
          </a:bodyPr>
          <a:lstStyle/>
          <a:p>
            <a:endParaRPr lang="zh-CN" altLang="en-US"/>
          </a:p>
        </p:txBody>
      </p:sp>
      <p:sp>
        <p:nvSpPr>
          <p:cNvPr id="201763" name="Line 35"/>
          <p:cNvSpPr>
            <a:spLocks noChangeShapeType="1"/>
          </p:cNvSpPr>
          <p:nvPr/>
        </p:nvSpPr>
        <p:spPr bwMode="auto">
          <a:xfrm>
            <a:off x="782638" y="5214938"/>
            <a:ext cx="914400" cy="0"/>
          </a:xfrm>
          <a:prstGeom prst="line">
            <a:avLst/>
          </a:prstGeom>
          <a:noFill/>
          <a:ln w="19050">
            <a:solidFill>
              <a:srgbClr val="0000CC"/>
            </a:solidFill>
            <a:round/>
          </a:ln>
        </p:spPr>
        <p:txBody>
          <a:bodyPr anchor="ctr">
            <a:spAutoFit/>
          </a:bodyPr>
          <a:lstStyle/>
          <a:p>
            <a:endParaRPr lang="zh-CN" altLang="en-US"/>
          </a:p>
        </p:txBody>
      </p:sp>
      <p:sp>
        <p:nvSpPr>
          <p:cNvPr id="201764" name="Line 36"/>
          <p:cNvSpPr>
            <a:spLocks noChangeShapeType="1"/>
          </p:cNvSpPr>
          <p:nvPr/>
        </p:nvSpPr>
        <p:spPr bwMode="auto">
          <a:xfrm>
            <a:off x="782638" y="5519738"/>
            <a:ext cx="914400" cy="0"/>
          </a:xfrm>
          <a:prstGeom prst="line">
            <a:avLst/>
          </a:prstGeom>
          <a:noFill/>
          <a:ln w="19050">
            <a:solidFill>
              <a:srgbClr val="0000CC"/>
            </a:solidFill>
            <a:round/>
          </a:ln>
        </p:spPr>
        <p:txBody>
          <a:bodyPr anchor="ctr">
            <a:spAutoFit/>
          </a:bodyPr>
          <a:lstStyle/>
          <a:p>
            <a:endParaRPr lang="zh-CN" altLang="en-US"/>
          </a:p>
        </p:txBody>
      </p:sp>
      <p:sp>
        <p:nvSpPr>
          <p:cNvPr id="201765" name="Line 37"/>
          <p:cNvSpPr>
            <a:spLocks noChangeShapeType="1"/>
          </p:cNvSpPr>
          <p:nvPr/>
        </p:nvSpPr>
        <p:spPr bwMode="auto">
          <a:xfrm>
            <a:off x="1087438" y="4986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66" name="Line 38"/>
          <p:cNvSpPr>
            <a:spLocks noChangeShapeType="1"/>
          </p:cNvSpPr>
          <p:nvPr/>
        </p:nvSpPr>
        <p:spPr bwMode="auto">
          <a:xfrm>
            <a:off x="1392238" y="49863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67" name="Line 39"/>
          <p:cNvSpPr>
            <a:spLocks noChangeShapeType="1"/>
          </p:cNvSpPr>
          <p:nvPr/>
        </p:nvSpPr>
        <p:spPr bwMode="auto">
          <a:xfrm flipH="1">
            <a:off x="1166813" y="5294313"/>
            <a:ext cx="152400" cy="152400"/>
          </a:xfrm>
          <a:prstGeom prst="line">
            <a:avLst/>
          </a:prstGeom>
          <a:noFill/>
          <a:ln w="19050">
            <a:solidFill>
              <a:srgbClr val="0000CC"/>
            </a:solidFill>
            <a:round/>
          </a:ln>
        </p:spPr>
        <p:txBody>
          <a:bodyPr anchor="ctr">
            <a:spAutoFit/>
          </a:bodyPr>
          <a:lstStyle/>
          <a:p>
            <a:endParaRPr lang="zh-CN" altLang="en-US"/>
          </a:p>
        </p:txBody>
      </p:sp>
      <p:sp>
        <p:nvSpPr>
          <p:cNvPr id="201768" name="Line 40"/>
          <p:cNvSpPr>
            <a:spLocks noChangeShapeType="1"/>
          </p:cNvSpPr>
          <p:nvPr/>
        </p:nvSpPr>
        <p:spPr bwMode="auto">
          <a:xfrm rot="16322327" flipH="1">
            <a:off x="1164432" y="5290344"/>
            <a:ext cx="153987" cy="155575"/>
          </a:xfrm>
          <a:prstGeom prst="line">
            <a:avLst/>
          </a:prstGeom>
          <a:noFill/>
          <a:ln w="19050">
            <a:solidFill>
              <a:srgbClr val="0000CC"/>
            </a:solidFill>
            <a:round/>
          </a:ln>
        </p:spPr>
        <p:txBody>
          <a:bodyPr anchor="ctr">
            <a:spAutoFit/>
          </a:bodyPr>
          <a:lstStyle/>
          <a:p>
            <a:endParaRPr lang="zh-CN" altLang="en-US"/>
          </a:p>
        </p:txBody>
      </p:sp>
      <p:sp>
        <p:nvSpPr>
          <p:cNvPr id="201769" name="Oval 41"/>
          <p:cNvSpPr>
            <a:spLocks noChangeArrowheads="1"/>
          </p:cNvSpPr>
          <p:nvPr/>
        </p:nvSpPr>
        <p:spPr bwMode="auto">
          <a:xfrm>
            <a:off x="858838" y="52911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70" name="Line 42"/>
          <p:cNvSpPr>
            <a:spLocks noChangeShapeType="1"/>
          </p:cNvSpPr>
          <p:nvPr/>
        </p:nvSpPr>
        <p:spPr bwMode="auto">
          <a:xfrm flipH="1">
            <a:off x="862013" y="5599113"/>
            <a:ext cx="152400" cy="152400"/>
          </a:xfrm>
          <a:prstGeom prst="line">
            <a:avLst/>
          </a:prstGeom>
          <a:noFill/>
          <a:ln w="19050">
            <a:solidFill>
              <a:srgbClr val="0000CC"/>
            </a:solidFill>
            <a:round/>
          </a:ln>
        </p:spPr>
        <p:txBody>
          <a:bodyPr anchor="ctr">
            <a:spAutoFit/>
          </a:bodyPr>
          <a:lstStyle/>
          <a:p>
            <a:endParaRPr lang="zh-CN" altLang="en-US"/>
          </a:p>
        </p:txBody>
      </p:sp>
      <p:sp>
        <p:nvSpPr>
          <p:cNvPr id="201771" name="Line 43"/>
          <p:cNvSpPr>
            <a:spLocks noChangeShapeType="1"/>
          </p:cNvSpPr>
          <p:nvPr/>
        </p:nvSpPr>
        <p:spPr bwMode="auto">
          <a:xfrm rot="16322327" flipH="1">
            <a:off x="859632" y="5595144"/>
            <a:ext cx="153987" cy="155575"/>
          </a:xfrm>
          <a:prstGeom prst="line">
            <a:avLst/>
          </a:prstGeom>
          <a:noFill/>
          <a:ln w="19050">
            <a:solidFill>
              <a:srgbClr val="0000CC"/>
            </a:solidFill>
            <a:round/>
          </a:ln>
        </p:spPr>
        <p:txBody>
          <a:bodyPr anchor="ctr">
            <a:spAutoFit/>
          </a:bodyPr>
          <a:lstStyle/>
          <a:p>
            <a:endParaRPr lang="zh-CN" altLang="en-US"/>
          </a:p>
        </p:txBody>
      </p:sp>
      <p:sp>
        <p:nvSpPr>
          <p:cNvPr id="201772" name="Text Box 44"/>
          <p:cNvSpPr txBox="1">
            <a:spLocks noChangeArrowheads="1"/>
          </p:cNvSpPr>
          <p:nvPr/>
        </p:nvSpPr>
        <p:spPr bwMode="auto">
          <a:xfrm>
            <a:off x="2230438" y="5214938"/>
            <a:ext cx="14478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Times New Roman" panose="02020603050405020304" pitchFamily="18" charset="0"/>
              </a:rPr>
              <a:t>…………</a:t>
            </a:r>
            <a:endParaRPr kumimoji="1" lang="en-US" altLang="zh-CN" sz="2400" b="1">
              <a:solidFill>
                <a:schemeClr val="bg2"/>
              </a:solidFill>
              <a:latin typeface="宋体" pitchFamily="2" charset="-122"/>
            </a:endParaRPr>
          </a:p>
        </p:txBody>
      </p:sp>
      <p:sp>
        <p:nvSpPr>
          <p:cNvPr id="201773" name="Line 45"/>
          <p:cNvSpPr>
            <a:spLocks noChangeShapeType="1"/>
          </p:cNvSpPr>
          <p:nvPr/>
        </p:nvSpPr>
        <p:spPr bwMode="auto">
          <a:xfrm>
            <a:off x="4668838" y="4071938"/>
            <a:ext cx="0" cy="762000"/>
          </a:xfrm>
          <a:prstGeom prst="line">
            <a:avLst/>
          </a:prstGeom>
          <a:noFill/>
          <a:ln w="19050">
            <a:solidFill>
              <a:srgbClr val="0000CC"/>
            </a:solidFill>
            <a:round/>
          </a:ln>
        </p:spPr>
        <p:txBody>
          <a:bodyPr wrap="none" anchor="ctr">
            <a:spAutoFit/>
          </a:bodyPr>
          <a:lstStyle/>
          <a:p>
            <a:endParaRPr lang="zh-CN" altLang="en-US"/>
          </a:p>
        </p:txBody>
      </p:sp>
      <p:sp>
        <p:nvSpPr>
          <p:cNvPr id="201774" name="Line 46"/>
          <p:cNvSpPr>
            <a:spLocks noChangeShapeType="1"/>
          </p:cNvSpPr>
          <p:nvPr/>
        </p:nvSpPr>
        <p:spPr bwMode="auto">
          <a:xfrm>
            <a:off x="4211638" y="5138738"/>
            <a:ext cx="914400" cy="0"/>
          </a:xfrm>
          <a:prstGeom prst="line">
            <a:avLst/>
          </a:prstGeom>
          <a:noFill/>
          <a:ln w="19050">
            <a:solidFill>
              <a:srgbClr val="0000CC"/>
            </a:solidFill>
            <a:round/>
          </a:ln>
        </p:spPr>
        <p:txBody>
          <a:bodyPr anchor="ctr">
            <a:spAutoFit/>
          </a:bodyPr>
          <a:lstStyle/>
          <a:p>
            <a:endParaRPr lang="zh-CN" altLang="en-US"/>
          </a:p>
        </p:txBody>
      </p:sp>
      <p:sp>
        <p:nvSpPr>
          <p:cNvPr id="201775" name="Line 47"/>
          <p:cNvSpPr>
            <a:spLocks noChangeShapeType="1"/>
          </p:cNvSpPr>
          <p:nvPr/>
        </p:nvSpPr>
        <p:spPr bwMode="auto">
          <a:xfrm>
            <a:off x="4211638" y="5443538"/>
            <a:ext cx="914400" cy="0"/>
          </a:xfrm>
          <a:prstGeom prst="line">
            <a:avLst/>
          </a:prstGeom>
          <a:noFill/>
          <a:ln w="19050">
            <a:solidFill>
              <a:srgbClr val="0000CC"/>
            </a:solidFill>
            <a:round/>
          </a:ln>
        </p:spPr>
        <p:txBody>
          <a:bodyPr anchor="ctr">
            <a:spAutoFit/>
          </a:bodyPr>
          <a:lstStyle/>
          <a:p>
            <a:endParaRPr lang="zh-CN" altLang="en-US"/>
          </a:p>
        </p:txBody>
      </p:sp>
      <p:sp>
        <p:nvSpPr>
          <p:cNvPr id="201776" name="Line 48"/>
          <p:cNvSpPr>
            <a:spLocks noChangeShapeType="1"/>
          </p:cNvSpPr>
          <p:nvPr/>
        </p:nvSpPr>
        <p:spPr bwMode="auto">
          <a:xfrm>
            <a:off x="4516438" y="49101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77" name="Line 49"/>
          <p:cNvSpPr>
            <a:spLocks noChangeShapeType="1"/>
          </p:cNvSpPr>
          <p:nvPr/>
        </p:nvSpPr>
        <p:spPr bwMode="auto">
          <a:xfrm>
            <a:off x="4821238" y="49101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78" name="Line 50"/>
          <p:cNvSpPr>
            <a:spLocks noChangeShapeType="1"/>
          </p:cNvSpPr>
          <p:nvPr/>
        </p:nvSpPr>
        <p:spPr bwMode="auto">
          <a:xfrm flipH="1">
            <a:off x="4595813" y="5218113"/>
            <a:ext cx="152400" cy="152400"/>
          </a:xfrm>
          <a:prstGeom prst="line">
            <a:avLst/>
          </a:prstGeom>
          <a:noFill/>
          <a:ln w="19050">
            <a:solidFill>
              <a:srgbClr val="0000CC"/>
            </a:solidFill>
            <a:round/>
          </a:ln>
        </p:spPr>
        <p:txBody>
          <a:bodyPr anchor="ctr">
            <a:spAutoFit/>
          </a:bodyPr>
          <a:lstStyle/>
          <a:p>
            <a:endParaRPr lang="zh-CN" altLang="en-US"/>
          </a:p>
        </p:txBody>
      </p:sp>
      <p:sp>
        <p:nvSpPr>
          <p:cNvPr id="201779" name="Line 51"/>
          <p:cNvSpPr>
            <a:spLocks noChangeShapeType="1"/>
          </p:cNvSpPr>
          <p:nvPr/>
        </p:nvSpPr>
        <p:spPr bwMode="auto">
          <a:xfrm rot="16322327" flipH="1">
            <a:off x="4593432" y="5214144"/>
            <a:ext cx="153987" cy="155575"/>
          </a:xfrm>
          <a:prstGeom prst="line">
            <a:avLst/>
          </a:prstGeom>
          <a:noFill/>
          <a:ln w="19050">
            <a:solidFill>
              <a:srgbClr val="0000CC"/>
            </a:solidFill>
            <a:round/>
          </a:ln>
        </p:spPr>
        <p:txBody>
          <a:bodyPr anchor="ctr">
            <a:spAutoFit/>
          </a:bodyPr>
          <a:lstStyle/>
          <a:p>
            <a:endParaRPr lang="zh-CN" altLang="en-US"/>
          </a:p>
        </p:txBody>
      </p:sp>
      <p:sp>
        <p:nvSpPr>
          <p:cNvPr id="201780" name="Oval 52"/>
          <p:cNvSpPr>
            <a:spLocks noChangeArrowheads="1"/>
          </p:cNvSpPr>
          <p:nvPr/>
        </p:nvSpPr>
        <p:spPr bwMode="auto">
          <a:xfrm>
            <a:off x="4287838" y="52149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81" name="Line 53"/>
          <p:cNvSpPr>
            <a:spLocks noChangeShapeType="1"/>
          </p:cNvSpPr>
          <p:nvPr/>
        </p:nvSpPr>
        <p:spPr bwMode="auto">
          <a:xfrm flipH="1">
            <a:off x="4900613" y="4913313"/>
            <a:ext cx="152400" cy="152400"/>
          </a:xfrm>
          <a:prstGeom prst="line">
            <a:avLst/>
          </a:prstGeom>
          <a:noFill/>
          <a:ln w="19050">
            <a:solidFill>
              <a:srgbClr val="0000CC"/>
            </a:solidFill>
            <a:round/>
          </a:ln>
        </p:spPr>
        <p:txBody>
          <a:bodyPr anchor="ctr">
            <a:spAutoFit/>
          </a:bodyPr>
          <a:lstStyle/>
          <a:p>
            <a:endParaRPr lang="zh-CN" altLang="en-US"/>
          </a:p>
        </p:txBody>
      </p:sp>
      <p:sp>
        <p:nvSpPr>
          <p:cNvPr id="201782" name="Line 54"/>
          <p:cNvSpPr>
            <a:spLocks noChangeShapeType="1"/>
          </p:cNvSpPr>
          <p:nvPr/>
        </p:nvSpPr>
        <p:spPr bwMode="auto">
          <a:xfrm rot="16322327" flipH="1">
            <a:off x="4898232" y="4909344"/>
            <a:ext cx="153987" cy="155575"/>
          </a:xfrm>
          <a:prstGeom prst="line">
            <a:avLst/>
          </a:prstGeom>
          <a:noFill/>
          <a:ln w="19050">
            <a:solidFill>
              <a:srgbClr val="0000CC"/>
            </a:solidFill>
            <a:round/>
          </a:ln>
        </p:spPr>
        <p:txBody>
          <a:bodyPr anchor="ctr">
            <a:spAutoFit/>
          </a:bodyPr>
          <a:lstStyle/>
          <a:p>
            <a:endParaRPr lang="zh-CN" altLang="en-US"/>
          </a:p>
        </p:txBody>
      </p:sp>
      <p:sp>
        <p:nvSpPr>
          <p:cNvPr id="201783" name="Line 55"/>
          <p:cNvSpPr>
            <a:spLocks noChangeShapeType="1"/>
          </p:cNvSpPr>
          <p:nvPr/>
        </p:nvSpPr>
        <p:spPr bwMode="auto">
          <a:xfrm>
            <a:off x="4668838" y="2319338"/>
            <a:ext cx="3352800" cy="838200"/>
          </a:xfrm>
          <a:prstGeom prst="line">
            <a:avLst/>
          </a:prstGeom>
          <a:noFill/>
          <a:ln w="19050">
            <a:solidFill>
              <a:srgbClr val="0000CC"/>
            </a:solidFill>
            <a:round/>
          </a:ln>
        </p:spPr>
        <p:txBody>
          <a:bodyPr anchor="ctr">
            <a:spAutoFit/>
          </a:bodyPr>
          <a:lstStyle/>
          <a:p>
            <a:endParaRPr lang="zh-CN" altLang="en-US"/>
          </a:p>
        </p:txBody>
      </p:sp>
      <p:sp>
        <p:nvSpPr>
          <p:cNvPr id="201784" name="Text Box 56"/>
          <p:cNvSpPr txBox="1">
            <a:spLocks noChangeArrowheads="1"/>
          </p:cNvSpPr>
          <p:nvPr/>
        </p:nvSpPr>
        <p:spPr bwMode="auto">
          <a:xfrm>
            <a:off x="5659438" y="5138738"/>
            <a:ext cx="14478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Times New Roman" panose="02020603050405020304" pitchFamily="18" charset="0"/>
              </a:rPr>
              <a:t>…………</a:t>
            </a:r>
            <a:endParaRPr kumimoji="1" lang="en-US" altLang="zh-CN" sz="2400" b="1">
              <a:solidFill>
                <a:schemeClr val="bg2"/>
              </a:solidFill>
              <a:latin typeface="宋体" pitchFamily="2" charset="-122"/>
            </a:endParaRPr>
          </a:p>
        </p:txBody>
      </p:sp>
      <p:sp>
        <p:nvSpPr>
          <p:cNvPr id="201785" name="Line 57"/>
          <p:cNvSpPr>
            <a:spLocks noChangeShapeType="1"/>
          </p:cNvSpPr>
          <p:nvPr/>
        </p:nvSpPr>
        <p:spPr bwMode="auto">
          <a:xfrm>
            <a:off x="4668838" y="4071938"/>
            <a:ext cx="3352800" cy="838200"/>
          </a:xfrm>
          <a:prstGeom prst="line">
            <a:avLst/>
          </a:prstGeom>
          <a:noFill/>
          <a:ln w="19050">
            <a:solidFill>
              <a:srgbClr val="0000CC"/>
            </a:solidFill>
            <a:round/>
          </a:ln>
        </p:spPr>
        <p:txBody>
          <a:bodyPr anchor="ctr">
            <a:spAutoFit/>
          </a:bodyPr>
          <a:lstStyle/>
          <a:p>
            <a:endParaRPr lang="zh-CN" altLang="en-US"/>
          </a:p>
        </p:txBody>
      </p:sp>
      <p:sp>
        <p:nvSpPr>
          <p:cNvPr id="201786" name="Line 58"/>
          <p:cNvSpPr>
            <a:spLocks noChangeShapeType="1"/>
          </p:cNvSpPr>
          <p:nvPr/>
        </p:nvSpPr>
        <p:spPr bwMode="auto">
          <a:xfrm>
            <a:off x="7564438" y="5138738"/>
            <a:ext cx="914400" cy="0"/>
          </a:xfrm>
          <a:prstGeom prst="line">
            <a:avLst/>
          </a:prstGeom>
          <a:noFill/>
          <a:ln w="19050">
            <a:solidFill>
              <a:srgbClr val="0000CC"/>
            </a:solidFill>
            <a:round/>
          </a:ln>
        </p:spPr>
        <p:txBody>
          <a:bodyPr anchor="ctr">
            <a:spAutoFit/>
          </a:bodyPr>
          <a:lstStyle/>
          <a:p>
            <a:endParaRPr lang="zh-CN" altLang="en-US"/>
          </a:p>
        </p:txBody>
      </p:sp>
      <p:sp>
        <p:nvSpPr>
          <p:cNvPr id="201787" name="Line 59"/>
          <p:cNvSpPr>
            <a:spLocks noChangeShapeType="1"/>
          </p:cNvSpPr>
          <p:nvPr/>
        </p:nvSpPr>
        <p:spPr bwMode="auto">
          <a:xfrm>
            <a:off x="7564438" y="5443538"/>
            <a:ext cx="914400" cy="0"/>
          </a:xfrm>
          <a:prstGeom prst="line">
            <a:avLst/>
          </a:prstGeom>
          <a:noFill/>
          <a:ln w="19050">
            <a:solidFill>
              <a:srgbClr val="0000CC"/>
            </a:solidFill>
            <a:round/>
          </a:ln>
        </p:spPr>
        <p:txBody>
          <a:bodyPr anchor="ctr">
            <a:spAutoFit/>
          </a:bodyPr>
          <a:lstStyle/>
          <a:p>
            <a:endParaRPr lang="zh-CN" altLang="en-US"/>
          </a:p>
        </p:txBody>
      </p:sp>
      <p:sp>
        <p:nvSpPr>
          <p:cNvPr id="201788" name="Line 60"/>
          <p:cNvSpPr>
            <a:spLocks noChangeShapeType="1"/>
          </p:cNvSpPr>
          <p:nvPr/>
        </p:nvSpPr>
        <p:spPr bwMode="auto">
          <a:xfrm>
            <a:off x="7869238" y="49101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89" name="Line 61"/>
          <p:cNvSpPr>
            <a:spLocks noChangeShapeType="1"/>
          </p:cNvSpPr>
          <p:nvPr/>
        </p:nvSpPr>
        <p:spPr bwMode="auto">
          <a:xfrm>
            <a:off x="8174038" y="4910138"/>
            <a:ext cx="0" cy="838200"/>
          </a:xfrm>
          <a:prstGeom prst="line">
            <a:avLst/>
          </a:prstGeom>
          <a:noFill/>
          <a:ln w="19050">
            <a:solidFill>
              <a:srgbClr val="0000CC"/>
            </a:solidFill>
            <a:round/>
          </a:ln>
        </p:spPr>
        <p:txBody>
          <a:bodyPr wrap="none" anchor="ctr">
            <a:spAutoFit/>
          </a:bodyPr>
          <a:lstStyle/>
          <a:p>
            <a:endParaRPr lang="zh-CN" altLang="en-US"/>
          </a:p>
        </p:txBody>
      </p:sp>
      <p:sp>
        <p:nvSpPr>
          <p:cNvPr id="201790" name="Line 62"/>
          <p:cNvSpPr>
            <a:spLocks noChangeShapeType="1"/>
          </p:cNvSpPr>
          <p:nvPr/>
        </p:nvSpPr>
        <p:spPr bwMode="auto">
          <a:xfrm flipH="1">
            <a:off x="7948613" y="5218113"/>
            <a:ext cx="152400" cy="152400"/>
          </a:xfrm>
          <a:prstGeom prst="line">
            <a:avLst/>
          </a:prstGeom>
          <a:noFill/>
          <a:ln w="19050">
            <a:solidFill>
              <a:srgbClr val="0000CC"/>
            </a:solidFill>
            <a:round/>
          </a:ln>
        </p:spPr>
        <p:txBody>
          <a:bodyPr anchor="ctr">
            <a:spAutoFit/>
          </a:bodyPr>
          <a:lstStyle/>
          <a:p>
            <a:endParaRPr lang="zh-CN" altLang="en-US"/>
          </a:p>
        </p:txBody>
      </p:sp>
      <p:sp>
        <p:nvSpPr>
          <p:cNvPr id="201791" name="Line 63"/>
          <p:cNvSpPr>
            <a:spLocks noChangeShapeType="1"/>
          </p:cNvSpPr>
          <p:nvPr/>
        </p:nvSpPr>
        <p:spPr bwMode="auto">
          <a:xfrm rot="16322327" flipH="1">
            <a:off x="7946232" y="5214144"/>
            <a:ext cx="153987" cy="155575"/>
          </a:xfrm>
          <a:prstGeom prst="line">
            <a:avLst/>
          </a:prstGeom>
          <a:noFill/>
          <a:ln w="19050">
            <a:solidFill>
              <a:srgbClr val="0000CC"/>
            </a:solidFill>
            <a:round/>
          </a:ln>
        </p:spPr>
        <p:txBody>
          <a:bodyPr anchor="ctr">
            <a:spAutoFit/>
          </a:bodyPr>
          <a:lstStyle/>
          <a:p>
            <a:endParaRPr lang="zh-CN" altLang="en-US"/>
          </a:p>
        </p:txBody>
      </p:sp>
      <p:sp>
        <p:nvSpPr>
          <p:cNvPr id="201792" name="Oval 64"/>
          <p:cNvSpPr>
            <a:spLocks noChangeArrowheads="1"/>
          </p:cNvSpPr>
          <p:nvPr/>
        </p:nvSpPr>
        <p:spPr bwMode="auto">
          <a:xfrm>
            <a:off x="7640638" y="5214938"/>
            <a:ext cx="152400" cy="152400"/>
          </a:xfrm>
          <a:prstGeom prst="ellipse">
            <a:avLst/>
          </a:prstGeom>
          <a:noFill/>
          <a:ln w="19050">
            <a:solidFill>
              <a:schemeClr val="hlink"/>
            </a:solidFill>
            <a:round/>
          </a:ln>
        </p:spPr>
        <p:txBody>
          <a:bodyPr wrap="none" anchor="ctr">
            <a:spAutoFit/>
          </a:bodyPr>
          <a:lstStyle/>
          <a:p>
            <a:endParaRPr lang="zh-CN" altLang="en-US"/>
          </a:p>
        </p:txBody>
      </p:sp>
      <p:sp>
        <p:nvSpPr>
          <p:cNvPr id="201793" name="Line 65"/>
          <p:cNvSpPr>
            <a:spLocks noChangeShapeType="1"/>
          </p:cNvSpPr>
          <p:nvPr/>
        </p:nvSpPr>
        <p:spPr bwMode="auto">
          <a:xfrm flipH="1">
            <a:off x="8253413" y="5522913"/>
            <a:ext cx="152400" cy="152400"/>
          </a:xfrm>
          <a:prstGeom prst="line">
            <a:avLst/>
          </a:prstGeom>
          <a:noFill/>
          <a:ln w="19050">
            <a:solidFill>
              <a:srgbClr val="0000CC"/>
            </a:solidFill>
            <a:round/>
          </a:ln>
        </p:spPr>
        <p:txBody>
          <a:bodyPr anchor="ctr">
            <a:spAutoFit/>
          </a:bodyPr>
          <a:lstStyle/>
          <a:p>
            <a:endParaRPr lang="zh-CN" altLang="en-US"/>
          </a:p>
        </p:txBody>
      </p:sp>
      <p:sp>
        <p:nvSpPr>
          <p:cNvPr id="201794" name="Line 66"/>
          <p:cNvSpPr>
            <a:spLocks noChangeShapeType="1"/>
          </p:cNvSpPr>
          <p:nvPr/>
        </p:nvSpPr>
        <p:spPr bwMode="auto">
          <a:xfrm rot="16322327" flipH="1">
            <a:off x="8251032" y="5518944"/>
            <a:ext cx="153987" cy="155575"/>
          </a:xfrm>
          <a:prstGeom prst="line">
            <a:avLst/>
          </a:prstGeom>
          <a:noFill/>
          <a:ln w="19050">
            <a:solidFill>
              <a:srgbClr val="0000CC"/>
            </a:solidFill>
            <a:round/>
          </a:ln>
        </p:spPr>
        <p:txBody>
          <a:bodyPr anchor="ctr">
            <a:spAutoFit/>
          </a:bodyPr>
          <a:lstStyle/>
          <a:p>
            <a:endParaRPr lang="zh-CN" altLang="en-US"/>
          </a:p>
        </p:txBody>
      </p:sp>
      <p:sp>
        <p:nvSpPr>
          <p:cNvPr id="201795" name="Text Box 67"/>
          <p:cNvSpPr txBox="1">
            <a:spLocks noChangeArrowheads="1"/>
          </p:cNvSpPr>
          <p:nvPr/>
        </p:nvSpPr>
        <p:spPr bwMode="auto">
          <a:xfrm>
            <a:off x="968375" y="5991225"/>
            <a:ext cx="5334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宋体" pitchFamily="2" charset="-122"/>
              </a:rPr>
              <a:t>∶</a:t>
            </a:r>
            <a:endParaRPr kumimoji="1" lang="en-US" altLang="zh-CN" sz="2400" b="1">
              <a:solidFill>
                <a:schemeClr val="bg2"/>
              </a:solidFill>
              <a:latin typeface="宋体" pitchFamily="2" charset="-122"/>
            </a:endParaRPr>
          </a:p>
        </p:txBody>
      </p:sp>
      <p:sp>
        <p:nvSpPr>
          <p:cNvPr id="201796" name="Text Box 68"/>
          <p:cNvSpPr txBox="1">
            <a:spLocks noChangeArrowheads="1"/>
          </p:cNvSpPr>
          <p:nvPr/>
        </p:nvSpPr>
        <p:spPr bwMode="auto">
          <a:xfrm>
            <a:off x="4352925" y="5919788"/>
            <a:ext cx="5334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宋体" pitchFamily="2" charset="-122"/>
              </a:rPr>
              <a:t>∶</a:t>
            </a:r>
            <a:endParaRPr kumimoji="1" lang="en-US" altLang="zh-CN" sz="2400" b="1">
              <a:solidFill>
                <a:schemeClr val="bg2"/>
              </a:solidFill>
              <a:latin typeface="宋体" pitchFamily="2" charset="-122"/>
            </a:endParaRPr>
          </a:p>
        </p:txBody>
      </p:sp>
      <p:sp>
        <p:nvSpPr>
          <p:cNvPr id="201797" name="Text Box 69"/>
          <p:cNvSpPr txBox="1">
            <a:spLocks noChangeArrowheads="1"/>
          </p:cNvSpPr>
          <p:nvPr/>
        </p:nvSpPr>
        <p:spPr bwMode="auto">
          <a:xfrm>
            <a:off x="7737475" y="5991225"/>
            <a:ext cx="533400" cy="457200"/>
          </a:xfrm>
          <a:prstGeom prst="rect">
            <a:avLst/>
          </a:prstGeom>
          <a:noFill/>
          <a:ln w="19050">
            <a:noFill/>
            <a:miter lim="800000"/>
          </a:ln>
        </p:spPr>
        <p:txBody>
          <a:bodyPr>
            <a:spAutoFit/>
          </a:bodyPr>
          <a:lstStyle/>
          <a:p>
            <a:pPr algn="just" eaLnBrk="0" hangingPunct="0"/>
            <a:r>
              <a:rPr kumimoji="1" lang="en-US" altLang="zh-CN" sz="2400" b="1">
                <a:solidFill>
                  <a:schemeClr val="bg2"/>
                </a:solidFill>
                <a:latin typeface="宋体" pitchFamily="2" charset="-122"/>
              </a:rPr>
              <a:t>∶</a:t>
            </a:r>
            <a:endParaRPr kumimoji="1" lang="en-US" altLang="zh-CN" sz="2400" b="1">
              <a:solidFill>
                <a:schemeClr val="bg2"/>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173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173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173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0173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017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201737"/>
                                        </p:tgtEl>
                                        <p:attrNameLst>
                                          <p:attrName>style.visibility</p:attrName>
                                        </p:attrNameLst>
                                      </p:cBhvr>
                                      <p:to>
                                        <p:strVal val="visible"/>
                                      </p:to>
                                    </p:set>
                                    <p:animEffect transition="in" filter="strips(downLeft)">
                                      <p:cBhvr>
                                        <p:cTn id="26" dur="500"/>
                                        <p:tgtEl>
                                          <p:spTgt spid="201737"/>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01738"/>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01739"/>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201740"/>
                                        </p:tgtEl>
                                        <p:attrNameLst>
                                          <p:attrName>style.visibility</p:attrName>
                                        </p:attrNameLst>
                                      </p:cBhvr>
                                      <p:to>
                                        <p:strVal val="visible"/>
                                      </p:to>
                                    </p:se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201741"/>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499"/>
                                          </p:stCondLst>
                                        </p:cTn>
                                        <p:tgtEl>
                                          <p:spTgt spid="201742"/>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grpId="0" nodeType="afterEffect">
                                  <p:stCondLst>
                                    <p:cond delay="0"/>
                                  </p:stCondLst>
                                  <p:childTnLst>
                                    <p:set>
                                      <p:cBhvr>
                                        <p:cTn id="44" dur="1" fill="hold">
                                          <p:stCondLst>
                                            <p:cond delay="499"/>
                                          </p:stCondLst>
                                        </p:cTn>
                                        <p:tgtEl>
                                          <p:spTgt spid="201743"/>
                                        </p:tgtEl>
                                        <p:attrNameLst>
                                          <p:attrName>style.visibility</p:attrName>
                                        </p:attrNameLst>
                                      </p:cBhvr>
                                      <p:to>
                                        <p:strVal val="visible"/>
                                      </p:to>
                                    </p:set>
                                  </p:childTnLst>
                                </p:cTn>
                              </p:par>
                            </p:childTnLst>
                          </p:cTn>
                        </p:par>
                        <p:par>
                          <p:cTn id="45" fill="hold">
                            <p:stCondLst>
                              <p:cond delay="3500"/>
                            </p:stCondLst>
                            <p:childTnLst>
                              <p:par>
                                <p:cTn id="46" presetID="1" presetClass="entr" presetSubtype="0" fill="hold" grpId="0" nodeType="afterEffect">
                                  <p:stCondLst>
                                    <p:cond delay="0"/>
                                  </p:stCondLst>
                                  <p:childTnLst>
                                    <p:set>
                                      <p:cBhvr>
                                        <p:cTn id="47" dur="1" fill="hold">
                                          <p:stCondLst>
                                            <p:cond delay="499"/>
                                          </p:stCondLst>
                                        </p:cTn>
                                        <p:tgtEl>
                                          <p:spTgt spid="20174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iterate type="lt">
                                    <p:tmPct val="100000"/>
                                  </p:iterate>
                                  <p:childTnLst>
                                    <p:set>
                                      <p:cBhvr>
                                        <p:cTn id="51" dur="1" fill="hold">
                                          <p:stCondLst>
                                            <p:cond delay="0"/>
                                          </p:stCondLst>
                                        </p:cTn>
                                        <p:tgtEl>
                                          <p:spTgt spid="201745"/>
                                        </p:tgtEl>
                                        <p:attrNameLst>
                                          <p:attrName>style.visibility</p:attrName>
                                        </p:attrNameLst>
                                      </p:cBhvr>
                                      <p:to>
                                        <p:strVal val="visible"/>
                                      </p:to>
                                    </p:set>
                                    <p:anim calcmode="lin" valueType="num">
                                      <p:cBhvr>
                                        <p:cTn id="52" dur="75" fill="hold"/>
                                        <p:tgtEl>
                                          <p:spTgt spid="201745"/>
                                        </p:tgtEl>
                                        <p:attrNameLst>
                                          <p:attrName>ppt_x</p:attrName>
                                        </p:attrNameLst>
                                      </p:cBhvr>
                                      <p:tavLst>
                                        <p:tav tm="0">
                                          <p:val>
                                            <p:strVal val="#ppt_x-#ppt_w/2"/>
                                          </p:val>
                                        </p:tav>
                                        <p:tav tm="100000">
                                          <p:val>
                                            <p:strVal val="#ppt_x"/>
                                          </p:val>
                                        </p:tav>
                                      </p:tavLst>
                                    </p:anim>
                                    <p:anim calcmode="lin" valueType="num">
                                      <p:cBhvr>
                                        <p:cTn id="53" dur="75" fill="hold"/>
                                        <p:tgtEl>
                                          <p:spTgt spid="201745"/>
                                        </p:tgtEl>
                                        <p:attrNameLst>
                                          <p:attrName>ppt_y</p:attrName>
                                        </p:attrNameLst>
                                      </p:cBhvr>
                                      <p:tavLst>
                                        <p:tav tm="0">
                                          <p:val>
                                            <p:strVal val="#ppt_y"/>
                                          </p:val>
                                        </p:tav>
                                        <p:tav tm="100000">
                                          <p:val>
                                            <p:strVal val="#ppt_y"/>
                                          </p:val>
                                        </p:tav>
                                      </p:tavLst>
                                    </p:anim>
                                    <p:anim calcmode="lin" valueType="num">
                                      <p:cBhvr>
                                        <p:cTn id="54" dur="75" fill="hold"/>
                                        <p:tgtEl>
                                          <p:spTgt spid="201745"/>
                                        </p:tgtEl>
                                        <p:attrNameLst>
                                          <p:attrName>ppt_w</p:attrName>
                                        </p:attrNameLst>
                                      </p:cBhvr>
                                      <p:tavLst>
                                        <p:tav tm="0">
                                          <p:val>
                                            <p:fltVal val="0"/>
                                          </p:val>
                                        </p:tav>
                                        <p:tav tm="100000">
                                          <p:val>
                                            <p:strVal val="#ppt_w"/>
                                          </p:val>
                                        </p:tav>
                                      </p:tavLst>
                                    </p:anim>
                                    <p:anim calcmode="lin" valueType="num">
                                      <p:cBhvr>
                                        <p:cTn id="55" dur="75" fill="hold"/>
                                        <p:tgtEl>
                                          <p:spTgt spid="201745"/>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grpId="0" nodeType="clickEffect">
                                  <p:stCondLst>
                                    <p:cond delay="0"/>
                                  </p:stCondLst>
                                  <p:childTnLst>
                                    <p:set>
                                      <p:cBhvr>
                                        <p:cTn id="59" dur="1" fill="hold">
                                          <p:stCondLst>
                                            <p:cond delay="0"/>
                                          </p:stCondLst>
                                        </p:cTn>
                                        <p:tgtEl>
                                          <p:spTgt spid="201746"/>
                                        </p:tgtEl>
                                        <p:attrNameLst>
                                          <p:attrName>style.visibility</p:attrName>
                                        </p:attrNameLst>
                                      </p:cBhvr>
                                      <p:to>
                                        <p:strVal val="visible"/>
                                      </p:to>
                                    </p:set>
                                    <p:anim calcmode="lin" valueType="num">
                                      <p:cBhvr>
                                        <p:cTn id="60" dur="500" fill="hold"/>
                                        <p:tgtEl>
                                          <p:spTgt spid="201746"/>
                                        </p:tgtEl>
                                        <p:attrNameLst>
                                          <p:attrName>ppt_x</p:attrName>
                                        </p:attrNameLst>
                                      </p:cBhvr>
                                      <p:tavLst>
                                        <p:tav tm="0">
                                          <p:val>
                                            <p:strVal val="#ppt_x"/>
                                          </p:val>
                                        </p:tav>
                                        <p:tav tm="100000">
                                          <p:val>
                                            <p:strVal val="#ppt_x"/>
                                          </p:val>
                                        </p:tav>
                                      </p:tavLst>
                                    </p:anim>
                                    <p:anim calcmode="lin" valueType="num">
                                      <p:cBhvr>
                                        <p:cTn id="61" dur="500" fill="hold"/>
                                        <p:tgtEl>
                                          <p:spTgt spid="201746"/>
                                        </p:tgtEl>
                                        <p:attrNameLst>
                                          <p:attrName>ppt_y</p:attrName>
                                        </p:attrNameLst>
                                      </p:cBhvr>
                                      <p:tavLst>
                                        <p:tav tm="0">
                                          <p:val>
                                            <p:strVal val="#ppt_y-#ppt_h/2"/>
                                          </p:val>
                                        </p:tav>
                                        <p:tav tm="100000">
                                          <p:val>
                                            <p:strVal val="#ppt_y"/>
                                          </p:val>
                                        </p:tav>
                                      </p:tavLst>
                                    </p:anim>
                                    <p:anim calcmode="lin" valueType="num">
                                      <p:cBhvr>
                                        <p:cTn id="62" dur="500" fill="hold"/>
                                        <p:tgtEl>
                                          <p:spTgt spid="201746"/>
                                        </p:tgtEl>
                                        <p:attrNameLst>
                                          <p:attrName>ppt_w</p:attrName>
                                        </p:attrNameLst>
                                      </p:cBhvr>
                                      <p:tavLst>
                                        <p:tav tm="0">
                                          <p:val>
                                            <p:strVal val="#ppt_w"/>
                                          </p:val>
                                        </p:tav>
                                        <p:tav tm="100000">
                                          <p:val>
                                            <p:strVal val="#ppt_w"/>
                                          </p:val>
                                        </p:tav>
                                      </p:tavLst>
                                    </p:anim>
                                    <p:anim calcmode="lin" valueType="num">
                                      <p:cBhvr>
                                        <p:cTn id="63" dur="500" fill="hold"/>
                                        <p:tgtEl>
                                          <p:spTgt spid="201746"/>
                                        </p:tgtEl>
                                        <p:attrNameLst>
                                          <p:attrName>ppt_h</p:attrName>
                                        </p:attrNameLst>
                                      </p:cBhvr>
                                      <p:tavLst>
                                        <p:tav tm="0">
                                          <p:val>
                                            <p:fltVal val="0"/>
                                          </p:val>
                                        </p:tav>
                                        <p:tav tm="100000">
                                          <p:val>
                                            <p:strVal val="#ppt_h"/>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201747"/>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499"/>
                                          </p:stCondLst>
                                        </p:cTn>
                                        <p:tgtEl>
                                          <p:spTgt spid="201748"/>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201749"/>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499"/>
                                          </p:stCondLst>
                                        </p:cTn>
                                        <p:tgtEl>
                                          <p:spTgt spid="201750"/>
                                        </p:tgtEl>
                                        <p:attrNameLst>
                                          <p:attrName>style.visibility</p:attrName>
                                        </p:attrNameLst>
                                      </p:cBhvr>
                                      <p:to>
                                        <p:strVal val="visible"/>
                                      </p:to>
                                    </p:se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499"/>
                                          </p:stCondLst>
                                        </p:cTn>
                                        <p:tgtEl>
                                          <p:spTgt spid="201751"/>
                                        </p:tgtEl>
                                        <p:attrNameLst>
                                          <p:attrName>style.visibility</p:attrName>
                                        </p:attrNameLst>
                                      </p:cBhvr>
                                      <p:to>
                                        <p:strVal val="visible"/>
                                      </p:to>
                                    </p:set>
                                  </p:childTnLst>
                                </p:cTn>
                              </p:par>
                            </p:childTnLst>
                          </p:cTn>
                        </p:par>
                        <p:par>
                          <p:cTn id="79" fill="hold">
                            <p:stCondLst>
                              <p:cond delay="3000"/>
                            </p:stCondLst>
                            <p:childTnLst>
                              <p:par>
                                <p:cTn id="80" presetID="1" presetClass="entr" presetSubtype="0" fill="hold" grpId="0" nodeType="afterEffect">
                                  <p:stCondLst>
                                    <p:cond delay="0"/>
                                  </p:stCondLst>
                                  <p:childTnLst>
                                    <p:set>
                                      <p:cBhvr>
                                        <p:cTn id="81" dur="1" fill="hold">
                                          <p:stCondLst>
                                            <p:cond delay="499"/>
                                          </p:stCondLst>
                                        </p:cTn>
                                        <p:tgtEl>
                                          <p:spTgt spid="201752"/>
                                        </p:tgtEl>
                                        <p:attrNameLst>
                                          <p:attrName>style.visibility</p:attrName>
                                        </p:attrNameLst>
                                      </p:cBhvr>
                                      <p:to>
                                        <p:strVal val="visible"/>
                                      </p:to>
                                    </p:set>
                                  </p:childTnLst>
                                </p:cTn>
                              </p:par>
                            </p:childTnLst>
                          </p:cTn>
                        </p:par>
                        <p:par>
                          <p:cTn id="82" fill="hold">
                            <p:stCondLst>
                              <p:cond delay="3500"/>
                            </p:stCondLst>
                            <p:childTnLst>
                              <p:par>
                                <p:cTn id="83" presetID="1" presetClass="entr" presetSubtype="0" fill="hold" grpId="0" nodeType="afterEffect">
                                  <p:stCondLst>
                                    <p:cond delay="0"/>
                                  </p:stCondLst>
                                  <p:childTnLst>
                                    <p:set>
                                      <p:cBhvr>
                                        <p:cTn id="84" dur="1" fill="hold">
                                          <p:stCondLst>
                                            <p:cond delay="499"/>
                                          </p:stCondLst>
                                        </p:cTn>
                                        <p:tgtEl>
                                          <p:spTgt spid="2017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201754"/>
                                        </p:tgtEl>
                                        <p:attrNameLst>
                                          <p:attrName>style.visibility</p:attrName>
                                        </p:attrNameLst>
                                      </p:cBhvr>
                                      <p:to>
                                        <p:strVal val="visible"/>
                                      </p:to>
                                    </p:set>
                                    <p:anim calcmode="lin" valueType="num">
                                      <p:cBhvr>
                                        <p:cTn id="89" dur="75" fill="hold"/>
                                        <p:tgtEl>
                                          <p:spTgt spid="201754"/>
                                        </p:tgtEl>
                                        <p:attrNameLst>
                                          <p:attrName>ppt_x</p:attrName>
                                        </p:attrNameLst>
                                      </p:cBhvr>
                                      <p:tavLst>
                                        <p:tav tm="0">
                                          <p:val>
                                            <p:strVal val="#ppt_x-#ppt_w/2"/>
                                          </p:val>
                                        </p:tav>
                                        <p:tav tm="100000">
                                          <p:val>
                                            <p:strVal val="#ppt_x"/>
                                          </p:val>
                                        </p:tav>
                                      </p:tavLst>
                                    </p:anim>
                                    <p:anim calcmode="lin" valueType="num">
                                      <p:cBhvr>
                                        <p:cTn id="90" dur="75" fill="hold"/>
                                        <p:tgtEl>
                                          <p:spTgt spid="201754"/>
                                        </p:tgtEl>
                                        <p:attrNameLst>
                                          <p:attrName>ppt_y</p:attrName>
                                        </p:attrNameLst>
                                      </p:cBhvr>
                                      <p:tavLst>
                                        <p:tav tm="0">
                                          <p:val>
                                            <p:strVal val="#ppt_y"/>
                                          </p:val>
                                        </p:tav>
                                        <p:tav tm="100000">
                                          <p:val>
                                            <p:strVal val="#ppt_y"/>
                                          </p:val>
                                        </p:tav>
                                      </p:tavLst>
                                    </p:anim>
                                    <p:anim calcmode="lin" valueType="num">
                                      <p:cBhvr>
                                        <p:cTn id="91" dur="75" fill="hold"/>
                                        <p:tgtEl>
                                          <p:spTgt spid="201754"/>
                                        </p:tgtEl>
                                        <p:attrNameLst>
                                          <p:attrName>ppt_w</p:attrName>
                                        </p:attrNameLst>
                                      </p:cBhvr>
                                      <p:tavLst>
                                        <p:tav tm="0">
                                          <p:val>
                                            <p:fltVal val="0"/>
                                          </p:val>
                                        </p:tav>
                                        <p:tav tm="100000">
                                          <p:val>
                                            <p:strVal val="#ppt_w"/>
                                          </p:val>
                                        </p:tav>
                                      </p:tavLst>
                                    </p:anim>
                                    <p:anim calcmode="lin" valueType="num">
                                      <p:cBhvr>
                                        <p:cTn id="92" dur="75" fill="hold"/>
                                        <p:tgtEl>
                                          <p:spTgt spid="20175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grpId="0" nodeType="clickEffect">
                                  <p:stCondLst>
                                    <p:cond delay="0"/>
                                  </p:stCondLst>
                                  <p:childTnLst>
                                    <p:set>
                                      <p:cBhvr>
                                        <p:cTn id="96" dur="1" fill="hold">
                                          <p:stCondLst>
                                            <p:cond delay="0"/>
                                          </p:stCondLst>
                                        </p:cTn>
                                        <p:tgtEl>
                                          <p:spTgt spid="201783"/>
                                        </p:tgtEl>
                                        <p:attrNameLst>
                                          <p:attrName>style.visibility</p:attrName>
                                        </p:attrNameLst>
                                      </p:cBhvr>
                                      <p:to>
                                        <p:strVal val="visible"/>
                                      </p:to>
                                    </p:set>
                                    <p:animEffect transition="in" filter="strips(downRight)">
                                      <p:cBhvr>
                                        <p:cTn id="97" dur="500"/>
                                        <p:tgtEl>
                                          <p:spTgt spid="201783"/>
                                        </p:tgtEl>
                                      </p:cBhvr>
                                    </p:animEffec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201755"/>
                                        </p:tgtEl>
                                        <p:attrNameLst>
                                          <p:attrName>style.visibility</p:attrName>
                                        </p:attrNameLst>
                                      </p:cBhvr>
                                      <p:to>
                                        <p:strVal val="visible"/>
                                      </p:to>
                                    </p:se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499"/>
                                          </p:stCondLst>
                                        </p:cTn>
                                        <p:tgtEl>
                                          <p:spTgt spid="201756"/>
                                        </p:tgtEl>
                                        <p:attrNameLst>
                                          <p:attrName>style.visibility</p:attrName>
                                        </p:attrNameLst>
                                      </p:cBhvr>
                                      <p:to>
                                        <p:strVal val="visible"/>
                                      </p:to>
                                    </p:se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201757"/>
                                        </p:tgtEl>
                                        <p:attrNameLst>
                                          <p:attrName>style.visibility</p:attrName>
                                        </p:attrNameLst>
                                      </p:cBhvr>
                                      <p:to>
                                        <p:strVal val="visible"/>
                                      </p:to>
                                    </p:set>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499"/>
                                          </p:stCondLst>
                                        </p:cTn>
                                        <p:tgtEl>
                                          <p:spTgt spid="201758"/>
                                        </p:tgtEl>
                                        <p:attrNameLst>
                                          <p:attrName>style.visibility</p:attrName>
                                        </p:attrNameLst>
                                      </p:cBhvr>
                                      <p:to>
                                        <p:strVal val="visible"/>
                                      </p:to>
                                    </p:set>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201759"/>
                                        </p:tgtEl>
                                        <p:attrNameLst>
                                          <p:attrName>style.visibility</p:attrName>
                                        </p:attrNameLst>
                                      </p:cBhvr>
                                      <p:to>
                                        <p:strVal val="visible"/>
                                      </p:to>
                                    </p:set>
                                  </p:childTnLst>
                                </p:cTn>
                              </p:par>
                            </p:childTnLst>
                          </p:cTn>
                        </p:par>
                        <p:par>
                          <p:cTn id="113" fill="hold">
                            <p:stCondLst>
                              <p:cond delay="3000"/>
                            </p:stCondLst>
                            <p:childTnLst>
                              <p:par>
                                <p:cTn id="114" presetID="1" presetClass="entr" presetSubtype="0" fill="hold" grpId="0" nodeType="afterEffect">
                                  <p:stCondLst>
                                    <p:cond delay="0"/>
                                  </p:stCondLst>
                                  <p:childTnLst>
                                    <p:set>
                                      <p:cBhvr>
                                        <p:cTn id="115" dur="1" fill="hold">
                                          <p:stCondLst>
                                            <p:cond delay="499"/>
                                          </p:stCondLst>
                                        </p:cTn>
                                        <p:tgtEl>
                                          <p:spTgt spid="201760"/>
                                        </p:tgtEl>
                                        <p:attrNameLst>
                                          <p:attrName>style.visibility</p:attrName>
                                        </p:attrNameLst>
                                      </p:cBhvr>
                                      <p:to>
                                        <p:strVal val="visible"/>
                                      </p:to>
                                    </p:set>
                                  </p:childTnLst>
                                </p:cTn>
                              </p:par>
                            </p:childTnLst>
                          </p:cTn>
                        </p:par>
                        <p:par>
                          <p:cTn id="116" fill="hold">
                            <p:stCondLst>
                              <p:cond delay="3500"/>
                            </p:stCondLst>
                            <p:childTnLst>
                              <p:par>
                                <p:cTn id="117" presetID="1" presetClass="entr" presetSubtype="0" fill="hold" grpId="0" nodeType="afterEffect">
                                  <p:stCondLst>
                                    <p:cond delay="0"/>
                                  </p:stCondLst>
                                  <p:childTnLst>
                                    <p:set>
                                      <p:cBhvr>
                                        <p:cTn id="118" dur="1" fill="hold">
                                          <p:stCondLst>
                                            <p:cond delay="499"/>
                                          </p:stCondLst>
                                        </p:cTn>
                                        <p:tgtEl>
                                          <p:spTgt spid="2017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201762"/>
                                        </p:tgtEl>
                                        <p:attrNameLst>
                                          <p:attrName>style.visibility</p:attrName>
                                        </p:attrNameLst>
                                      </p:cBhvr>
                                      <p:to>
                                        <p:strVal val="visible"/>
                                      </p:to>
                                    </p:set>
                                    <p:animEffect transition="in" filter="strips(downLeft)">
                                      <p:cBhvr>
                                        <p:cTn id="123" dur="500"/>
                                        <p:tgtEl>
                                          <p:spTgt spid="201762"/>
                                        </p:tgtEl>
                                      </p:cBhvr>
                                    </p:animEffec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499"/>
                                          </p:stCondLst>
                                        </p:cTn>
                                        <p:tgtEl>
                                          <p:spTgt spid="201763"/>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499"/>
                                          </p:stCondLst>
                                        </p:cTn>
                                        <p:tgtEl>
                                          <p:spTgt spid="201764"/>
                                        </p:tgtEl>
                                        <p:attrNameLst>
                                          <p:attrName>style.visibility</p:attrName>
                                        </p:attrNameLst>
                                      </p:cBhvr>
                                      <p:to>
                                        <p:strVal val="visible"/>
                                      </p:to>
                                    </p:set>
                                  </p:childTnLst>
                                </p:cTn>
                              </p:par>
                            </p:childTnLst>
                          </p:cTn>
                        </p:par>
                        <p:par>
                          <p:cTn id="130" fill="hold">
                            <p:stCondLst>
                              <p:cond delay="1500"/>
                            </p:stCondLst>
                            <p:childTnLst>
                              <p:par>
                                <p:cTn id="131" presetID="1" presetClass="entr" presetSubtype="0" fill="hold" grpId="0" nodeType="afterEffect">
                                  <p:stCondLst>
                                    <p:cond delay="0"/>
                                  </p:stCondLst>
                                  <p:childTnLst>
                                    <p:set>
                                      <p:cBhvr>
                                        <p:cTn id="132" dur="1" fill="hold">
                                          <p:stCondLst>
                                            <p:cond delay="499"/>
                                          </p:stCondLst>
                                        </p:cTn>
                                        <p:tgtEl>
                                          <p:spTgt spid="201765"/>
                                        </p:tgtEl>
                                        <p:attrNameLst>
                                          <p:attrName>style.visibility</p:attrName>
                                        </p:attrNameLst>
                                      </p:cBhvr>
                                      <p:to>
                                        <p:strVal val="visible"/>
                                      </p:to>
                                    </p:set>
                                  </p:childTnLst>
                                </p:cTn>
                              </p:par>
                            </p:childTnLst>
                          </p:cTn>
                        </p:par>
                        <p:par>
                          <p:cTn id="133" fill="hold">
                            <p:stCondLst>
                              <p:cond delay="2000"/>
                            </p:stCondLst>
                            <p:childTnLst>
                              <p:par>
                                <p:cTn id="134" presetID="1" presetClass="entr" presetSubtype="0" fill="hold" grpId="0" nodeType="afterEffect">
                                  <p:stCondLst>
                                    <p:cond delay="0"/>
                                  </p:stCondLst>
                                  <p:childTnLst>
                                    <p:set>
                                      <p:cBhvr>
                                        <p:cTn id="135" dur="1" fill="hold">
                                          <p:stCondLst>
                                            <p:cond delay="499"/>
                                          </p:stCondLst>
                                        </p:cTn>
                                        <p:tgtEl>
                                          <p:spTgt spid="201766"/>
                                        </p:tgtEl>
                                        <p:attrNameLst>
                                          <p:attrName>style.visibility</p:attrName>
                                        </p:attrNameLst>
                                      </p:cBhvr>
                                      <p:to>
                                        <p:strVal val="visible"/>
                                      </p:to>
                                    </p:set>
                                  </p:childTnLst>
                                </p:cTn>
                              </p:par>
                            </p:childTnLst>
                          </p:cTn>
                        </p:par>
                        <p:par>
                          <p:cTn id="136" fill="hold">
                            <p:stCondLst>
                              <p:cond delay="2500"/>
                            </p:stCondLst>
                            <p:childTnLst>
                              <p:par>
                                <p:cTn id="137" presetID="1" presetClass="entr" presetSubtype="0" fill="hold" grpId="0" nodeType="afterEffect">
                                  <p:stCondLst>
                                    <p:cond delay="0"/>
                                  </p:stCondLst>
                                  <p:childTnLst>
                                    <p:set>
                                      <p:cBhvr>
                                        <p:cTn id="138" dur="1" fill="hold">
                                          <p:stCondLst>
                                            <p:cond delay="499"/>
                                          </p:stCondLst>
                                        </p:cTn>
                                        <p:tgtEl>
                                          <p:spTgt spid="201767"/>
                                        </p:tgtEl>
                                        <p:attrNameLst>
                                          <p:attrName>style.visibility</p:attrName>
                                        </p:attrNameLst>
                                      </p:cBhvr>
                                      <p:to>
                                        <p:strVal val="visible"/>
                                      </p:to>
                                    </p:set>
                                  </p:childTnLst>
                                </p:cTn>
                              </p:par>
                            </p:childTnLst>
                          </p:cTn>
                        </p:par>
                        <p:par>
                          <p:cTn id="139" fill="hold">
                            <p:stCondLst>
                              <p:cond delay="3000"/>
                            </p:stCondLst>
                            <p:childTnLst>
                              <p:par>
                                <p:cTn id="140" presetID="1" presetClass="entr" presetSubtype="0" fill="hold" grpId="0" nodeType="afterEffect">
                                  <p:stCondLst>
                                    <p:cond delay="0"/>
                                  </p:stCondLst>
                                  <p:childTnLst>
                                    <p:set>
                                      <p:cBhvr>
                                        <p:cTn id="141" dur="1" fill="hold">
                                          <p:stCondLst>
                                            <p:cond delay="499"/>
                                          </p:stCondLst>
                                        </p:cTn>
                                        <p:tgtEl>
                                          <p:spTgt spid="201768"/>
                                        </p:tgtEl>
                                        <p:attrNameLst>
                                          <p:attrName>style.visibility</p:attrName>
                                        </p:attrNameLst>
                                      </p:cBhvr>
                                      <p:to>
                                        <p:strVal val="visible"/>
                                      </p:to>
                                    </p:set>
                                  </p:childTnLst>
                                </p:cTn>
                              </p:par>
                            </p:childTnLst>
                          </p:cTn>
                        </p:par>
                        <p:par>
                          <p:cTn id="142" fill="hold">
                            <p:stCondLst>
                              <p:cond delay="3500"/>
                            </p:stCondLst>
                            <p:childTnLst>
                              <p:par>
                                <p:cTn id="143" presetID="1" presetClass="entr" presetSubtype="0" fill="hold" grpId="0" nodeType="afterEffect">
                                  <p:stCondLst>
                                    <p:cond delay="0"/>
                                  </p:stCondLst>
                                  <p:childTnLst>
                                    <p:set>
                                      <p:cBhvr>
                                        <p:cTn id="144" dur="1" fill="hold">
                                          <p:stCondLst>
                                            <p:cond delay="499"/>
                                          </p:stCondLst>
                                        </p:cTn>
                                        <p:tgtEl>
                                          <p:spTgt spid="201769"/>
                                        </p:tgtEl>
                                        <p:attrNameLst>
                                          <p:attrName>style.visibility</p:attrName>
                                        </p:attrNameLst>
                                      </p:cBhvr>
                                      <p:to>
                                        <p:strVal val="visible"/>
                                      </p:to>
                                    </p:set>
                                  </p:childTnLst>
                                </p:cTn>
                              </p:par>
                            </p:childTnLst>
                          </p:cTn>
                        </p:par>
                        <p:par>
                          <p:cTn id="145" fill="hold">
                            <p:stCondLst>
                              <p:cond delay="4000"/>
                            </p:stCondLst>
                            <p:childTnLst>
                              <p:par>
                                <p:cTn id="146" presetID="1" presetClass="entr" presetSubtype="0" fill="hold" grpId="0" nodeType="afterEffect">
                                  <p:stCondLst>
                                    <p:cond delay="0"/>
                                  </p:stCondLst>
                                  <p:childTnLst>
                                    <p:set>
                                      <p:cBhvr>
                                        <p:cTn id="147" dur="1" fill="hold">
                                          <p:stCondLst>
                                            <p:cond delay="499"/>
                                          </p:stCondLst>
                                        </p:cTn>
                                        <p:tgtEl>
                                          <p:spTgt spid="201770"/>
                                        </p:tgtEl>
                                        <p:attrNameLst>
                                          <p:attrName>style.visibility</p:attrName>
                                        </p:attrNameLst>
                                      </p:cBhvr>
                                      <p:to>
                                        <p:strVal val="visible"/>
                                      </p:to>
                                    </p:set>
                                  </p:childTnLst>
                                </p:cTn>
                              </p:par>
                            </p:childTnLst>
                          </p:cTn>
                        </p:par>
                        <p:par>
                          <p:cTn id="148" fill="hold">
                            <p:stCondLst>
                              <p:cond delay="4500"/>
                            </p:stCondLst>
                            <p:childTnLst>
                              <p:par>
                                <p:cTn id="149" presetID="1" presetClass="entr" presetSubtype="0" fill="hold" grpId="0" nodeType="afterEffect">
                                  <p:stCondLst>
                                    <p:cond delay="0"/>
                                  </p:stCondLst>
                                  <p:childTnLst>
                                    <p:set>
                                      <p:cBhvr>
                                        <p:cTn id="150" dur="1" fill="hold">
                                          <p:stCondLst>
                                            <p:cond delay="499"/>
                                          </p:stCondLst>
                                        </p:cTn>
                                        <p:tgtEl>
                                          <p:spTgt spid="20177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7" presetClass="entr" presetSubtype="8" fill="hold" grpId="0" nodeType="clickEffect">
                                  <p:stCondLst>
                                    <p:cond delay="0"/>
                                  </p:stCondLst>
                                  <p:iterate type="lt">
                                    <p:tmPct val="100000"/>
                                  </p:iterate>
                                  <p:childTnLst>
                                    <p:set>
                                      <p:cBhvr>
                                        <p:cTn id="154" dur="1" fill="hold">
                                          <p:stCondLst>
                                            <p:cond delay="0"/>
                                          </p:stCondLst>
                                        </p:cTn>
                                        <p:tgtEl>
                                          <p:spTgt spid="201772"/>
                                        </p:tgtEl>
                                        <p:attrNameLst>
                                          <p:attrName>style.visibility</p:attrName>
                                        </p:attrNameLst>
                                      </p:cBhvr>
                                      <p:to>
                                        <p:strVal val="visible"/>
                                      </p:to>
                                    </p:set>
                                    <p:anim calcmode="lin" valueType="num">
                                      <p:cBhvr>
                                        <p:cTn id="155" dur="75" fill="hold"/>
                                        <p:tgtEl>
                                          <p:spTgt spid="201772"/>
                                        </p:tgtEl>
                                        <p:attrNameLst>
                                          <p:attrName>ppt_x</p:attrName>
                                        </p:attrNameLst>
                                      </p:cBhvr>
                                      <p:tavLst>
                                        <p:tav tm="0">
                                          <p:val>
                                            <p:strVal val="#ppt_x-#ppt_w/2"/>
                                          </p:val>
                                        </p:tav>
                                        <p:tav tm="100000">
                                          <p:val>
                                            <p:strVal val="#ppt_x"/>
                                          </p:val>
                                        </p:tav>
                                      </p:tavLst>
                                    </p:anim>
                                    <p:anim calcmode="lin" valueType="num">
                                      <p:cBhvr>
                                        <p:cTn id="156" dur="75" fill="hold"/>
                                        <p:tgtEl>
                                          <p:spTgt spid="201772"/>
                                        </p:tgtEl>
                                        <p:attrNameLst>
                                          <p:attrName>ppt_y</p:attrName>
                                        </p:attrNameLst>
                                      </p:cBhvr>
                                      <p:tavLst>
                                        <p:tav tm="0">
                                          <p:val>
                                            <p:strVal val="#ppt_y"/>
                                          </p:val>
                                        </p:tav>
                                        <p:tav tm="100000">
                                          <p:val>
                                            <p:strVal val="#ppt_y"/>
                                          </p:val>
                                        </p:tav>
                                      </p:tavLst>
                                    </p:anim>
                                    <p:anim calcmode="lin" valueType="num">
                                      <p:cBhvr>
                                        <p:cTn id="157" dur="75" fill="hold"/>
                                        <p:tgtEl>
                                          <p:spTgt spid="201772"/>
                                        </p:tgtEl>
                                        <p:attrNameLst>
                                          <p:attrName>ppt_w</p:attrName>
                                        </p:attrNameLst>
                                      </p:cBhvr>
                                      <p:tavLst>
                                        <p:tav tm="0">
                                          <p:val>
                                            <p:fltVal val="0"/>
                                          </p:val>
                                        </p:tav>
                                        <p:tav tm="100000">
                                          <p:val>
                                            <p:strVal val="#ppt_w"/>
                                          </p:val>
                                        </p:tav>
                                      </p:tavLst>
                                    </p:anim>
                                    <p:anim calcmode="lin" valueType="num">
                                      <p:cBhvr>
                                        <p:cTn id="158" dur="75" fill="hold"/>
                                        <p:tgtEl>
                                          <p:spTgt spid="201772"/>
                                        </p:tgtEl>
                                        <p:attrNameLst>
                                          <p:attrName>ppt_h</p:attrName>
                                        </p:attrNameLst>
                                      </p:cBhvr>
                                      <p:tavLst>
                                        <p:tav tm="0">
                                          <p:val>
                                            <p:strVal val="#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17" presetClass="entr" presetSubtype="1" fill="hold" grpId="0" nodeType="clickEffect">
                                  <p:stCondLst>
                                    <p:cond delay="0"/>
                                  </p:stCondLst>
                                  <p:childTnLst>
                                    <p:set>
                                      <p:cBhvr>
                                        <p:cTn id="162" dur="1" fill="hold">
                                          <p:stCondLst>
                                            <p:cond delay="0"/>
                                          </p:stCondLst>
                                        </p:cTn>
                                        <p:tgtEl>
                                          <p:spTgt spid="201773"/>
                                        </p:tgtEl>
                                        <p:attrNameLst>
                                          <p:attrName>style.visibility</p:attrName>
                                        </p:attrNameLst>
                                      </p:cBhvr>
                                      <p:to>
                                        <p:strVal val="visible"/>
                                      </p:to>
                                    </p:set>
                                    <p:anim calcmode="lin" valueType="num">
                                      <p:cBhvr>
                                        <p:cTn id="163" dur="500" fill="hold"/>
                                        <p:tgtEl>
                                          <p:spTgt spid="201773"/>
                                        </p:tgtEl>
                                        <p:attrNameLst>
                                          <p:attrName>ppt_x</p:attrName>
                                        </p:attrNameLst>
                                      </p:cBhvr>
                                      <p:tavLst>
                                        <p:tav tm="0">
                                          <p:val>
                                            <p:strVal val="#ppt_x"/>
                                          </p:val>
                                        </p:tav>
                                        <p:tav tm="100000">
                                          <p:val>
                                            <p:strVal val="#ppt_x"/>
                                          </p:val>
                                        </p:tav>
                                      </p:tavLst>
                                    </p:anim>
                                    <p:anim calcmode="lin" valueType="num">
                                      <p:cBhvr>
                                        <p:cTn id="164" dur="500" fill="hold"/>
                                        <p:tgtEl>
                                          <p:spTgt spid="201773"/>
                                        </p:tgtEl>
                                        <p:attrNameLst>
                                          <p:attrName>ppt_y</p:attrName>
                                        </p:attrNameLst>
                                      </p:cBhvr>
                                      <p:tavLst>
                                        <p:tav tm="0">
                                          <p:val>
                                            <p:strVal val="#ppt_y-#ppt_h/2"/>
                                          </p:val>
                                        </p:tav>
                                        <p:tav tm="100000">
                                          <p:val>
                                            <p:strVal val="#ppt_y"/>
                                          </p:val>
                                        </p:tav>
                                      </p:tavLst>
                                    </p:anim>
                                    <p:anim calcmode="lin" valueType="num">
                                      <p:cBhvr>
                                        <p:cTn id="165" dur="500" fill="hold"/>
                                        <p:tgtEl>
                                          <p:spTgt spid="201773"/>
                                        </p:tgtEl>
                                        <p:attrNameLst>
                                          <p:attrName>ppt_w</p:attrName>
                                        </p:attrNameLst>
                                      </p:cBhvr>
                                      <p:tavLst>
                                        <p:tav tm="0">
                                          <p:val>
                                            <p:strVal val="#ppt_w"/>
                                          </p:val>
                                        </p:tav>
                                        <p:tav tm="100000">
                                          <p:val>
                                            <p:strVal val="#ppt_w"/>
                                          </p:val>
                                        </p:tav>
                                      </p:tavLst>
                                    </p:anim>
                                    <p:anim calcmode="lin" valueType="num">
                                      <p:cBhvr>
                                        <p:cTn id="166" dur="500" fill="hold"/>
                                        <p:tgtEl>
                                          <p:spTgt spid="201773"/>
                                        </p:tgtEl>
                                        <p:attrNameLst>
                                          <p:attrName>ppt_h</p:attrName>
                                        </p:attrNameLst>
                                      </p:cBhvr>
                                      <p:tavLst>
                                        <p:tav tm="0">
                                          <p:val>
                                            <p:fltVal val="0"/>
                                          </p:val>
                                        </p:tav>
                                        <p:tav tm="100000">
                                          <p:val>
                                            <p:strVal val="#ppt_h"/>
                                          </p:val>
                                        </p:tav>
                                      </p:tavLst>
                                    </p:anim>
                                  </p:childTnLst>
                                </p:cTn>
                              </p:par>
                            </p:childTnLst>
                          </p:cTn>
                        </p:par>
                        <p:par>
                          <p:cTn id="167" fill="hold">
                            <p:stCondLst>
                              <p:cond delay="500"/>
                            </p:stCondLst>
                            <p:childTnLst>
                              <p:par>
                                <p:cTn id="168" presetID="1" presetClass="entr" presetSubtype="0" fill="hold" grpId="0" nodeType="afterEffect">
                                  <p:stCondLst>
                                    <p:cond delay="0"/>
                                  </p:stCondLst>
                                  <p:childTnLst>
                                    <p:set>
                                      <p:cBhvr>
                                        <p:cTn id="169" dur="1" fill="hold">
                                          <p:stCondLst>
                                            <p:cond delay="499"/>
                                          </p:stCondLst>
                                        </p:cTn>
                                        <p:tgtEl>
                                          <p:spTgt spid="201774"/>
                                        </p:tgtEl>
                                        <p:attrNameLst>
                                          <p:attrName>style.visibility</p:attrName>
                                        </p:attrNameLst>
                                      </p:cBhvr>
                                      <p:to>
                                        <p:strVal val="visible"/>
                                      </p:to>
                                    </p:set>
                                  </p:childTnLst>
                                </p:cTn>
                              </p:par>
                            </p:childTnLst>
                          </p:cTn>
                        </p:par>
                        <p:par>
                          <p:cTn id="170" fill="hold">
                            <p:stCondLst>
                              <p:cond delay="1000"/>
                            </p:stCondLst>
                            <p:childTnLst>
                              <p:par>
                                <p:cTn id="171" presetID="1" presetClass="entr" presetSubtype="0" fill="hold" grpId="0" nodeType="afterEffect">
                                  <p:stCondLst>
                                    <p:cond delay="0"/>
                                  </p:stCondLst>
                                  <p:childTnLst>
                                    <p:set>
                                      <p:cBhvr>
                                        <p:cTn id="172" dur="1" fill="hold">
                                          <p:stCondLst>
                                            <p:cond delay="499"/>
                                          </p:stCondLst>
                                        </p:cTn>
                                        <p:tgtEl>
                                          <p:spTgt spid="201775"/>
                                        </p:tgtEl>
                                        <p:attrNameLst>
                                          <p:attrName>style.visibility</p:attrName>
                                        </p:attrNameLst>
                                      </p:cBhvr>
                                      <p:to>
                                        <p:strVal val="visible"/>
                                      </p:to>
                                    </p:set>
                                  </p:childTnLst>
                                </p:cTn>
                              </p:par>
                            </p:childTnLst>
                          </p:cTn>
                        </p:par>
                        <p:par>
                          <p:cTn id="173" fill="hold">
                            <p:stCondLst>
                              <p:cond delay="1500"/>
                            </p:stCondLst>
                            <p:childTnLst>
                              <p:par>
                                <p:cTn id="174" presetID="1" presetClass="entr" presetSubtype="0" fill="hold" grpId="0" nodeType="afterEffect">
                                  <p:stCondLst>
                                    <p:cond delay="0"/>
                                  </p:stCondLst>
                                  <p:childTnLst>
                                    <p:set>
                                      <p:cBhvr>
                                        <p:cTn id="175" dur="1" fill="hold">
                                          <p:stCondLst>
                                            <p:cond delay="499"/>
                                          </p:stCondLst>
                                        </p:cTn>
                                        <p:tgtEl>
                                          <p:spTgt spid="201776"/>
                                        </p:tgtEl>
                                        <p:attrNameLst>
                                          <p:attrName>style.visibility</p:attrName>
                                        </p:attrNameLst>
                                      </p:cBhvr>
                                      <p:to>
                                        <p:strVal val="visible"/>
                                      </p:to>
                                    </p:set>
                                  </p:childTnLst>
                                </p:cTn>
                              </p:par>
                            </p:childTnLst>
                          </p:cTn>
                        </p:par>
                        <p:par>
                          <p:cTn id="176" fill="hold">
                            <p:stCondLst>
                              <p:cond delay="2000"/>
                            </p:stCondLst>
                            <p:childTnLst>
                              <p:par>
                                <p:cTn id="177" presetID="1" presetClass="entr" presetSubtype="0" fill="hold" grpId="0" nodeType="afterEffect">
                                  <p:stCondLst>
                                    <p:cond delay="0"/>
                                  </p:stCondLst>
                                  <p:childTnLst>
                                    <p:set>
                                      <p:cBhvr>
                                        <p:cTn id="178" dur="1" fill="hold">
                                          <p:stCondLst>
                                            <p:cond delay="499"/>
                                          </p:stCondLst>
                                        </p:cTn>
                                        <p:tgtEl>
                                          <p:spTgt spid="201777"/>
                                        </p:tgtEl>
                                        <p:attrNameLst>
                                          <p:attrName>style.visibility</p:attrName>
                                        </p:attrNameLst>
                                      </p:cBhvr>
                                      <p:to>
                                        <p:strVal val="visible"/>
                                      </p:to>
                                    </p:set>
                                  </p:childTnLst>
                                </p:cTn>
                              </p:par>
                            </p:childTnLst>
                          </p:cTn>
                        </p:par>
                        <p:par>
                          <p:cTn id="179" fill="hold">
                            <p:stCondLst>
                              <p:cond delay="2500"/>
                            </p:stCondLst>
                            <p:childTnLst>
                              <p:par>
                                <p:cTn id="180" presetID="1" presetClass="entr" presetSubtype="0" fill="hold" grpId="0" nodeType="afterEffect">
                                  <p:stCondLst>
                                    <p:cond delay="0"/>
                                  </p:stCondLst>
                                  <p:childTnLst>
                                    <p:set>
                                      <p:cBhvr>
                                        <p:cTn id="181" dur="1" fill="hold">
                                          <p:stCondLst>
                                            <p:cond delay="499"/>
                                          </p:stCondLst>
                                        </p:cTn>
                                        <p:tgtEl>
                                          <p:spTgt spid="201778"/>
                                        </p:tgtEl>
                                        <p:attrNameLst>
                                          <p:attrName>style.visibility</p:attrName>
                                        </p:attrNameLst>
                                      </p:cBhvr>
                                      <p:to>
                                        <p:strVal val="visible"/>
                                      </p:to>
                                    </p:set>
                                  </p:childTnLst>
                                </p:cTn>
                              </p:par>
                            </p:childTnLst>
                          </p:cTn>
                        </p:par>
                        <p:par>
                          <p:cTn id="182" fill="hold">
                            <p:stCondLst>
                              <p:cond delay="3000"/>
                            </p:stCondLst>
                            <p:childTnLst>
                              <p:par>
                                <p:cTn id="183" presetID="1" presetClass="entr" presetSubtype="0" fill="hold" grpId="0" nodeType="afterEffect">
                                  <p:stCondLst>
                                    <p:cond delay="0"/>
                                  </p:stCondLst>
                                  <p:childTnLst>
                                    <p:set>
                                      <p:cBhvr>
                                        <p:cTn id="184" dur="1" fill="hold">
                                          <p:stCondLst>
                                            <p:cond delay="499"/>
                                          </p:stCondLst>
                                        </p:cTn>
                                        <p:tgtEl>
                                          <p:spTgt spid="201779"/>
                                        </p:tgtEl>
                                        <p:attrNameLst>
                                          <p:attrName>style.visibility</p:attrName>
                                        </p:attrNameLst>
                                      </p:cBhvr>
                                      <p:to>
                                        <p:strVal val="visible"/>
                                      </p:to>
                                    </p:set>
                                  </p:childTnLst>
                                </p:cTn>
                              </p:par>
                            </p:childTnLst>
                          </p:cTn>
                        </p:par>
                        <p:par>
                          <p:cTn id="185" fill="hold">
                            <p:stCondLst>
                              <p:cond delay="3500"/>
                            </p:stCondLst>
                            <p:childTnLst>
                              <p:par>
                                <p:cTn id="186" presetID="1" presetClass="entr" presetSubtype="0" fill="hold" grpId="0" nodeType="afterEffect">
                                  <p:stCondLst>
                                    <p:cond delay="0"/>
                                  </p:stCondLst>
                                  <p:childTnLst>
                                    <p:set>
                                      <p:cBhvr>
                                        <p:cTn id="187" dur="1" fill="hold">
                                          <p:stCondLst>
                                            <p:cond delay="499"/>
                                          </p:stCondLst>
                                        </p:cTn>
                                        <p:tgtEl>
                                          <p:spTgt spid="201780"/>
                                        </p:tgtEl>
                                        <p:attrNameLst>
                                          <p:attrName>style.visibility</p:attrName>
                                        </p:attrNameLst>
                                      </p:cBhvr>
                                      <p:to>
                                        <p:strVal val="visible"/>
                                      </p:to>
                                    </p:set>
                                  </p:childTnLst>
                                </p:cTn>
                              </p:par>
                            </p:childTnLst>
                          </p:cTn>
                        </p:par>
                        <p:par>
                          <p:cTn id="188" fill="hold">
                            <p:stCondLst>
                              <p:cond delay="4000"/>
                            </p:stCondLst>
                            <p:childTnLst>
                              <p:par>
                                <p:cTn id="189" presetID="1" presetClass="entr" presetSubtype="0" fill="hold" grpId="0" nodeType="afterEffect">
                                  <p:stCondLst>
                                    <p:cond delay="0"/>
                                  </p:stCondLst>
                                  <p:childTnLst>
                                    <p:set>
                                      <p:cBhvr>
                                        <p:cTn id="190" dur="1" fill="hold">
                                          <p:stCondLst>
                                            <p:cond delay="499"/>
                                          </p:stCondLst>
                                        </p:cTn>
                                        <p:tgtEl>
                                          <p:spTgt spid="201781"/>
                                        </p:tgtEl>
                                        <p:attrNameLst>
                                          <p:attrName>style.visibility</p:attrName>
                                        </p:attrNameLst>
                                      </p:cBhvr>
                                      <p:to>
                                        <p:strVal val="visible"/>
                                      </p:to>
                                    </p:set>
                                  </p:childTnLst>
                                </p:cTn>
                              </p:par>
                            </p:childTnLst>
                          </p:cTn>
                        </p:par>
                        <p:par>
                          <p:cTn id="191" fill="hold">
                            <p:stCondLst>
                              <p:cond delay="4500"/>
                            </p:stCondLst>
                            <p:childTnLst>
                              <p:par>
                                <p:cTn id="192" presetID="1" presetClass="entr" presetSubtype="0" fill="hold" grpId="0" nodeType="afterEffect">
                                  <p:stCondLst>
                                    <p:cond delay="0"/>
                                  </p:stCondLst>
                                  <p:childTnLst>
                                    <p:set>
                                      <p:cBhvr>
                                        <p:cTn id="193" dur="1" fill="hold">
                                          <p:stCondLst>
                                            <p:cond delay="499"/>
                                          </p:stCondLst>
                                        </p:cTn>
                                        <p:tgtEl>
                                          <p:spTgt spid="201782"/>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7" presetClass="entr" presetSubtype="8" fill="hold" grpId="0" nodeType="clickEffect">
                                  <p:stCondLst>
                                    <p:cond delay="0"/>
                                  </p:stCondLst>
                                  <p:iterate type="lt">
                                    <p:tmPct val="100000"/>
                                  </p:iterate>
                                  <p:childTnLst>
                                    <p:set>
                                      <p:cBhvr>
                                        <p:cTn id="197" dur="1" fill="hold">
                                          <p:stCondLst>
                                            <p:cond delay="0"/>
                                          </p:stCondLst>
                                        </p:cTn>
                                        <p:tgtEl>
                                          <p:spTgt spid="201784"/>
                                        </p:tgtEl>
                                        <p:attrNameLst>
                                          <p:attrName>style.visibility</p:attrName>
                                        </p:attrNameLst>
                                      </p:cBhvr>
                                      <p:to>
                                        <p:strVal val="visible"/>
                                      </p:to>
                                    </p:set>
                                    <p:anim calcmode="lin" valueType="num">
                                      <p:cBhvr>
                                        <p:cTn id="198" dur="75" fill="hold"/>
                                        <p:tgtEl>
                                          <p:spTgt spid="201784"/>
                                        </p:tgtEl>
                                        <p:attrNameLst>
                                          <p:attrName>ppt_x</p:attrName>
                                        </p:attrNameLst>
                                      </p:cBhvr>
                                      <p:tavLst>
                                        <p:tav tm="0">
                                          <p:val>
                                            <p:strVal val="#ppt_x-#ppt_w/2"/>
                                          </p:val>
                                        </p:tav>
                                        <p:tav tm="100000">
                                          <p:val>
                                            <p:strVal val="#ppt_x"/>
                                          </p:val>
                                        </p:tav>
                                      </p:tavLst>
                                    </p:anim>
                                    <p:anim calcmode="lin" valueType="num">
                                      <p:cBhvr>
                                        <p:cTn id="199" dur="75" fill="hold"/>
                                        <p:tgtEl>
                                          <p:spTgt spid="201784"/>
                                        </p:tgtEl>
                                        <p:attrNameLst>
                                          <p:attrName>ppt_y</p:attrName>
                                        </p:attrNameLst>
                                      </p:cBhvr>
                                      <p:tavLst>
                                        <p:tav tm="0">
                                          <p:val>
                                            <p:strVal val="#ppt_y"/>
                                          </p:val>
                                        </p:tav>
                                        <p:tav tm="100000">
                                          <p:val>
                                            <p:strVal val="#ppt_y"/>
                                          </p:val>
                                        </p:tav>
                                      </p:tavLst>
                                    </p:anim>
                                    <p:anim calcmode="lin" valueType="num">
                                      <p:cBhvr>
                                        <p:cTn id="200" dur="75" fill="hold"/>
                                        <p:tgtEl>
                                          <p:spTgt spid="201784"/>
                                        </p:tgtEl>
                                        <p:attrNameLst>
                                          <p:attrName>ppt_w</p:attrName>
                                        </p:attrNameLst>
                                      </p:cBhvr>
                                      <p:tavLst>
                                        <p:tav tm="0">
                                          <p:val>
                                            <p:fltVal val="0"/>
                                          </p:val>
                                        </p:tav>
                                        <p:tav tm="100000">
                                          <p:val>
                                            <p:strVal val="#ppt_w"/>
                                          </p:val>
                                        </p:tav>
                                      </p:tavLst>
                                    </p:anim>
                                    <p:anim calcmode="lin" valueType="num">
                                      <p:cBhvr>
                                        <p:cTn id="201" dur="75" fill="hold"/>
                                        <p:tgtEl>
                                          <p:spTgt spid="201784"/>
                                        </p:tgtEl>
                                        <p:attrNameLst>
                                          <p:attrName>ppt_h</p:attrName>
                                        </p:attrNameLst>
                                      </p:cBhvr>
                                      <p:tavLst>
                                        <p:tav tm="0">
                                          <p:val>
                                            <p:strVal val="#ppt_h"/>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201785"/>
                                        </p:tgtEl>
                                        <p:attrNameLst>
                                          <p:attrName>style.visibility</p:attrName>
                                        </p:attrNameLst>
                                      </p:cBhvr>
                                      <p:to>
                                        <p:strVal val="visible"/>
                                      </p:to>
                                    </p:set>
                                    <p:animEffect transition="in" filter="strips(downRight)">
                                      <p:cBhvr>
                                        <p:cTn id="206" dur="500"/>
                                        <p:tgtEl>
                                          <p:spTgt spid="201785"/>
                                        </p:tgtEl>
                                      </p:cBhvr>
                                    </p:animEffect>
                                  </p:childTnLst>
                                </p:cTn>
                              </p:par>
                            </p:childTnLst>
                          </p:cTn>
                        </p:par>
                        <p:par>
                          <p:cTn id="207" fill="hold">
                            <p:stCondLst>
                              <p:cond delay="500"/>
                            </p:stCondLst>
                            <p:childTnLst>
                              <p:par>
                                <p:cTn id="208" presetID="1" presetClass="entr" presetSubtype="0" fill="hold" grpId="0" nodeType="afterEffect">
                                  <p:stCondLst>
                                    <p:cond delay="0"/>
                                  </p:stCondLst>
                                  <p:childTnLst>
                                    <p:set>
                                      <p:cBhvr>
                                        <p:cTn id="209" dur="1" fill="hold">
                                          <p:stCondLst>
                                            <p:cond delay="499"/>
                                          </p:stCondLst>
                                        </p:cTn>
                                        <p:tgtEl>
                                          <p:spTgt spid="201786"/>
                                        </p:tgtEl>
                                        <p:attrNameLst>
                                          <p:attrName>style.visibility</p:attrName>
                                        </p:attrNameLst>
                                      </p:cBhvr>
                                      <p:to>
                                        <p:strVal val="visible"/>
                                      </p:to>
                                    </p:set>
                                  </p:childTnLst>
                                </p:cTn>
                              </p:par>
                            </p:childTnLst>
                          </p:cTn>
                        </p:par>
                        <p:par>
                          <p:cTn id="210" fill="hold">
                            <p:stCondLst>
                              <p:cond delay="1000"/>
                            </p:stCondLst>
                            <p:childTnLst>
                              <p:par>
                                <p:cTn id="211" presetID="1" presetClass="entr" presetSubtype="0" fill="hold" grpId="0" nodeType="afterEffect">
                                  <p:stCondLst>
                                    <p:cond delay="0"/>
                                  </p:stCondLst>
                                  <p:childTnLst>
                                    <p:set>
                                      <p:cBhvr>
                                        <p:cTn id="212" dur="1" fill="hold">
                                          <p:stCondLst>
                                            <p:cond delay="499"/>
                                          </p:stCondLst>
                                        </p:cTn>
                                        <p:tgtEl>
                                          <p:spTgt spid="201787"/>
                                        </p:tgtEl>
                                        <p:attrNameLst>
                                          <p:attrName>style.visibility</p:attrName>
                                        </p:attrNameLst>
                                      </p:cBhvr>
                                      <p:to>
                                        <p:strVal val="visible"/>
                                      </p:to>
                                    </p:set>
                                  </p:childTnLst>
                                </p:cTn>
                              </p:par>
                            </p:childTnLst>
                          </p:cTn>
                        </p:par>
                        <p:par>
                          <p:cTn id="213" fill="hold">
                            <p:stCondLst>
                              <p:cond delay="1500"/>
                            </p:stCondLst>
                            <p:childTnLst>
                              <p:par>
                                <p:cTn id="214" presetID="1" presetClass="entr" presetSubtype="0" fill="hold" grpId="0" nodeType="afterEffect">
                                  <p:stCondLst>
                                    <p:cond delay="0"/>
                                  </p:stCondLst>
                                  <p:childTnLst>
                                    <p:set>
                                      <p:cBhvr>
                                        <p:cTn id="215" dur="1" fill="hold">
                                          <p:stCondLst>
                                            <p:cond delay="499"/>
                                          </p:stCondLst>
                                        </p:cTn>
                                        <p:tgtEl>
                                          <p:spTgt spid="201788"/>
                                        </p:tgtEl>
                                        <p:attrNameLst>
                                          <p:attrName>style.visibility</p:attrName>
                                        </p:attrNameLst>
                                      </p:cBhvr>
                                      <p:to>
                                        <p:strVal val="visible"/>
                                      </p:to>
                                    </p:set>
                                  </p:childTnLst>
                                </p:cTn>
                              </p:par>
                            </p:childTnLst>
                          </p:cTn>
                        </p:par>
                        <p:par>
                          <p:cTn id="216" fill="hold">
                            <p:stCondLst>
                              <p:cond delay="2000"/>
                            </p:stCondLst>
                            <p:childTnLst>
                              <p:par>
                                <p:cTn id="217" presetID="1" presetClass="entr" presetSubtype="0" fill="hold" grpId="0" nodeType="afterEffect">
                                  <p:stCondLst>
                                    <p:cond delay="0"/>
                                  </p:stCondLst>
                                  <p:childTnLst>
                                    <p:set>
                                      <p:cBhvr>
                                        <p:cTn id="218" dur="1" fill="hold">
                                          <p:stCondLst>
                                            <p:cond delay="499"/>
                                          </p:stCondLst>
                                        </p:cTn>
                                        <p:tgtEl>
                                          <p:spTgt spid="201789"/>
                                        </p:tgtEl>
                                        <p:attrNameLst>
                                          <p:attrName>style.visibility</p:attrName>
                                        </p:attrNameLst>
                                      </p:cBhvr>
                                      <p:to>
                                        <p:strVal val="visible"/>
                                      </p:to>
                                    </p:set>
                                  </p:childTnLst>
                                </p:cTn>
                              </p:par>
                            </p:childTnLst>
                          </p:cTn>
                        </p:par>
                        <p:par>
                          <p:cTn id="219" fill="hold">
                            <p:stCondLst>
                              <p:cond delay="2500"/>
                            </p:stCondLst>
                            <p:childTnLst>
                              <p:par>
                                <p:cTn id="220" presetID="1" presetClass="entr" presetSubtype="0" fill="hold" grpId="0" nodeType="afterEffect">
                                  <p:stCondLst>
                                    <p:cond delay="0"/>
                                  </p:stCondLst>
                                  <p:childTnLst>
                                    <p:set>
                                      <p:cBhvr>
                                        <p:cTn id="221" dur="1" fill="hold">
                                          <p:stCondLst>
                                            <p:cond delay="499"/>
                                          </p:stCondLst>
                                        </p:cTn>
                                        <p:tgtEl>
                                          <p:spTgt spid="201790"/>
                                        </p:tgtEl>
                                        <p:attrNameLst>
                                          <p:attrName>style.visibility</p:attrName>
                                        </p:attrNameLst>
                                      </p:cBhvr>
                                      <p:to>
                                        <p:strVal val="visible"/>
                                      </p:to>
                                    </p:set>
                                  </p:childTnLst>
                                </p:cTn>
                              </p:par>
                            </p:childTnLst>
                          </p:cTn>
                        </p:par>
                        <p:par>
                          <p:cTn id="222" fill="hold">
                            <p:stCondLst>
                              <p:cond delay="3000"/>
                            </p:stCondLst>
                            <p:childTnLst>
                              <p:par>
                                <p:cTn id="223" presetID="1" presetClass="entr" presetSubtype="0" fill="hold" grpId="0" nodeType="afterEffect">
                                  <p:stCondLst>
                                    <p:cond delay="0"/>
                                  </p:stCondLst>
                                  <p:childTnLst>
                                    <p:set>
                                      <p:cBhvr>
                                        <p:cTn id="224" dur="1" fill="hold">
                                          <p:stCondLst>
                                            <p:cond delay="499"/>
                                          </p:stCondLst>
                                        </p:cTn>
                                        <p:tgtEl>
                                          <p:spTgt spid="201791"/>
                                        </p:tgtEl>
                                        <p:attrNameLst>
                                          <p:attrName>style.visibility</p:attrName>
                                        </p:attrNameLst>
                                      </p:cBhvr>
                                      <p:to>
                                        <p:strVal val="visible"/>
                                      </p:to>
                                    </p:set>
                                  </p:childTnLst>
                                </p:cTn>
                              </p:par>
                            </p:childTnLst>
                          </p:cTn>
                        </p:par>
                        <p:par>
                          <p:cTn id="225" fill="hold">
                            <p:stCondLst>
                              <p:cond delay="3500"/>
                            </p:stCondLst>
                            <p:childTnLst>
                              <p:par>
                                <p:cTn id="226" presetID="1" presetClass="entr" presetSubtype="0" fill="hold" grpId="0" nodeType="afterEffect">
                                  <p:stCondLst>
                                    <p:cond delay="0"/>
                                  </p:stCondLst>
                                  <p:childTnLst>
                                    <p:set>
                                      <p:cBhvr>
                                        <p:cTn id="227" dur="1" fill="hold">
                                          <p:stCondLst>
                                            <p:cond delay="499"/>
                                          </p:stCondLst>
                                        </p:cTn>
                                        <p:tgtEl>
                                          <p:spTgt spid="201792"/>
                                        </p:tgtEl>
                                        <p:attrNameLst>
                                          <p:attrName>style.visibility</p:attrName>
                                        </p:attrNameLst>
                                      </p:cBhvr>
                                      <p:to>
                                        <p:strVal val="visible"/>
                                      </p:to>
                                    </p:set>
                                  </p:childTnLst>
                                </p:cTn>
                              </p:par>
                            </p:childTnLst>
                          </p:cTn>
                        </p:par>
                        <p:par>
                          <p:cTn id="228" fill="hold">
                            <p:stCondLst>
                              <p:cond delay="4000"/>
                            </p:stCondLst>
                            <p:childTnLst>
                              <p:par>
                                <p:cTn id="229" presetID="1" presetClass="entr" presetSubtype="0" fill="hold" grpId="0" nodeType="afterEffect">
                                  <p:stCondLst>
                                    <p:cond delay="0"/>
                                  </p:stCondLst>
                                  <p:childTnLst>
                                    <p:set>
                                      <p:cBhvr>
                                        <p:cTn id="230" dur="1" fill="hold">
                                          <p:stCondLst>
                                            <p:cond delay="499"/>
                                          </p:stCondLst>
                                        </p:cTn>
                                        <p:tgtEl>
                                          <p:spTgt spid="201793"/>
                                        </p:tgtEl>
                                        <p:attrNameLst>
                                          <p:attrName>style.visibility</p:attrName>
                                        </p:attrNameLst>
                                      </p:cBhvr>
                                      <p:to>
                                        <p:strVal val="visible"/>
                                      </p:to>
                                    </p:set>
                                  </p:childTnLst>
                                </p:cTn>
                              </p:par>
                            </p:childTnLst>
                          </p:cTn>
                        </p:par>
                        <p:par>
                          <p:cTn id="231" fill="hold">
                            <p:stCondLst>
                              <p:cond delay="4500"/>
                            </p:stCondLst>
                            <p:childTnLst>
                              <p:par>
                                <p:cTn id="232" presetID="1" presetClass="entr" presetSubtype="0" fill="hold" grpId="0" nodeType="afterEffect">
                                  <p:stCondLst>
                                    <p:cond delay="0"/>
                                  </p:stCondLst>
                                  <p:childTnLst>
                                    <p:set>
                                      <p:cBhvr>
                                        <p:cTn id="233" dur="1" fill="hold">
                                          <p:stCondLst>
                                            <p:cond delay="499"/>
                                          </p:stCondLst>
                                        </p:cTn>
                                        <p:tgtEl>
                                          <p:spTgt spid="201794"/>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7" presetClass="entr" presetSubtype="1" fill="hold" grpId="0" nodeType="clickEffect">
                                  <p:stCondLst>
                                    <p:cond delay="0"/>
                                  </p:stCondLst>
                                  <p:iterate type="lt">
                                    <p:tmPct val="100000"/>
                                  </p:iterate>
                                  <p:childTnLst>
                                    <p:set>
                                      <p:cBhvr>
                                        <p:cTn id="237" dur="1" fill="hold">
                                          <p:stCondLst>
                                            <p:cond delay="0"/>
                                          </p:stCondLst>
                                        </p:cTn>
                                        <p:tgtEl>
                                          <p:spTgt spid="201795"/>
                                        </p:tgtEl>
                                        <p:attrNameLst>
                                          <p:attrName>style.visibility</p:attrName>
                                        </p:attrNameLst>
                                      </p:cBhvr>
                                      <p:to>
                                        <p:strVal val="visible"/>
                                      </p:to>
                                    </p:set>
                                    <p:anim calcmode="lin" valueType="num">
                                      <p:cBhvr>
                                        <p:cTn id="238" dur="75" fill="hold"/>
                                        <p:tgtEl>
                                          <p:spTgt spid="201795"/>
                                        </p:tgtEl>
                                        <p:attrNameLst>
                                          <p:attrName>ppt_x</p:attrName>
                                        </p:attrNameLst>
                                      </p:cBhvr>
                                      <p:tavLst>
                                        <p:tav tm="0">
                                          <p:val>
                                            <p:strVal val="#ppt_x"/>
                                          </p:val>
                                        </p:tav>
                                        <p:tav tm="100000">
                                          <p:val>
                                            <p:strVal val="#ppt_x"/>
                                          </p:val>
                                        </p:tav>
                                      </p:tavLst>
                                    </p:anim>
                                    <p:anim calcmode="lin" valueType="num">
                                      <p:cBhvr>
                                        <p:cTn id="239" dur="75" fill="hold"/>
                                        <p:tgtEl>
                                          <p:spTgt spid="201795"/>
                                        </p:tgtEl>
                                        <p:attrNameLst>
                                          <p:attrName>ppt_y</p:attrName>
                                        </p:attrNameLst>
                                      </p:cBhvr>
                                      <p:tavLst>
                                        <p:tav tm="0">
                                          <p:val>
                                            <p:strVal val="#ppt_y-#ppt_h/2"/>
                                          </p:val>
                                        </p:tav>
                                        <p:tav tm="100000">
                                          <p:val>
                                            <p:strVal val="#ppt_y"/>
                                          </p:val>
                                        </p:tav>
                                      </p:tavLst>
                                    </p:anim>
                                    <p:anim calcmode="lin" valueType="num">
                                      <p:cBhvr>
                                        <p:cTn id="240" dur="75" fill="hold"/>
                                        <p:tgtEl>
                                          <p:spTgt spid="201795"/>
                                        </p:tgtEl>
                                        <p:attrNameLst>
                                          <p:attrName>ppt_w</p:attrName>
                                        </p:attrNameLst>
                                      </p:cBhvr>
                                      <p:tavLst>
                                        <p:tav tm="0">
                                          <p:val>
                                            <p:strVal val="#ppt_w"/>
                                          </p:val>
                                        </p:tav>
                                        <p:tav tm="100000">
                                          <p:val>
                                            <p:strVal val="#ppt_w"/>
                                          </p:val>
                                        </p:tav>
                                      </p:tavLst>
                                    </p:anim>
                                    <p:anim calcmode="lin" valueType="num">
                                      <p:cBhvr>
                                        <p:cTn id="241" dur="75" fill="hold"/>
                                        <p:tgtEl>
                                          <p:spTgt spid="201795"/>
                                        </p:tgtEl>
                                        <p:attrNameLst>
                                          <p:attrName>ppt_h</p:attrName>
                                        </p:attrNameLst>
                                      </p:cBhvr>
                                      <p:tavLst>
                                        <p:tav tm="0">
                                          <p:val>
                                            <p:fltVal val="0"/>
                                          </p:val>
                                        </p:tav>
                                        <p:tav tm="100000">
                                          <p:val>
                                            <p:strVal val="#ppt_h"/>
                                          </p:val>
                                        </p:tav>
                                      </p:tavLst>
                                    </p:anim>
                                  </p:childTnLst>
                                </p:cTn>
                              </p:par>
                            </p:childTnLst>
                          </p:cTn>
                        </p:par>
                        <p:par>
                          <p:cTn id="242" fill="hold">
                            <p:stCondLst>
                              <p:cond delay="75"/>
                            </p:stCondLst>
                            <p:childTnLst>
                              <p:par>
                                <p:cTn id="243" presetID="17" presetClass="entr" presetSubtype="1" fill="hold" grpId="0" nodeType="afterEffect">
                                  <p:stCondLst>
                                    <p:cond delay="0"/>
                                  </p:stCondLst>
                                  <p:iterate type="lt">
                                    <p:tmPct val="100000"/>
                                  </p:iterate>
                                  <p:childTnLst>
                                    <p:set>
                                      <p:cBhvr>
                                        <p:cTn id="244" dur="1" fill="hold">
                                          <p:stCondLst>
                                            <p:cond delay="0"/>
                                          </p:stCondLst>
                                        </p:cTn>
                                        <p:tgtEl>
                                          <p:spTgt spid="201796"/>
                                        </p:tgtEl>
                                        <p:attrNameLst>
                                          <p:attrName>style.visibility</p:attrName>
                                        </p:attrNameLst>
                                      </p:cBhvr>
                                      <p:to>
                                        <p:strVal val="visible"/>
                                      </p:to>
                                    </p:set>
                                    <p:anim calcmode="lin" valueType="num">
                                      <p:cBhvr>
                                        <p:cTn id="245" dur="75" fill="hold"/>
                                        <p:tgtEl>
                                          <p:spTgt spid="201796"/>
                                        </p:tgtEl>
                                        <p:attrNameLst>
                                          <p:attrName>ppt_x</p:attrName>
                                        </p:attrNameLst>
                                      </p:cBhvr>
                                      <p:tavLst>
                                        <p:tav tm="0">
                                          <p:val>
                                            <p:strVal val="#ppt_x"/>
                                          </p:val>
                                        </p:tav>
                                        <p:tav tm="100000">
                                          <p:val>
                                            <p:strVal val="#ppt_x"/>
                                          </p:val>
                                        </p:tav>
                                      </p:tavLst>
                                    </p:anim>
                                    <p:anim calcmode="lin" valueType="num">
                                      <p:cBhvr>
                                        <p:cTn id="246" dur="75" fill="hold"/>
                                        <p:tgtEl>
                                          <p:spTgt spid="201796"/>
                                        </p:tgtEl>
                                        <p:attrNameLst>
                                          <p:attrName>ppt_y</p:attrName>
                                        </p:attrNameLst>
                                      </p:cBhvr>
                                      <p:tavLst>
                                        <p:tav tm="0">
                                          <p:val>
                                            <p:strVal val="#ppt_y-#ppt_h/2"/>
                                          </p:val>
                                        </p:tav>
                                        <p:tav tm="100000">
                                          <p:val>
                                            <p:strVal val="#ppt_y"/>
                                          </p:val>
                                        </p:tav>
                                      </p:tavLst>
                                    </p:anim>
                                    <p:anim calcmode="lin" valueType="num">
                                      <p:cBhvr>
                                        <p:cTn id="247" dur="75" fill="hold"/>
                                        <p:tgtEl>
                                          <p:spTgt spid="201796"/>
                                        </p:tgtEl>
                                        <p:attrNameLst>
                                          <p:attrName>ppt_w</p:attrName>
                                        </p:attrNameLst>
                                      </p:cBhvr>
                                      <p:tavLst>
                                        <p:tav tm="0">
                                          <p:val>
                                            <p:strVal val="#ppt_w"/>
                                          </p:val>
                                        </p:tav>
                                        <p:tav tm="100000">
                                          <p:val>
                                            <p:strVal val="#ppt_w"/>
                                          </p:val>
                                        </p:tav>
                                      </p:tavLst>
                                    </p:anim>
                                    <p:anim calcmode="lin" valueType="num">
                                      <p:cBhvr>
                                        <p:cTn id="248" dur="75" fill="hold"/>
                                        <p:tgtEl>
                                          <p:spTgt spid="201796"/>
                                        </p:tgtEl>
                                        <p:attrNameLst>
                                          <p:attrName>ppt_h</p:attrName>
                                        </p:attrNameLst>
                                      </p:cBhvr>
                                      <p:tavLst>
                                        <p:tav tm="0">
                                          <p:val>
                                            <p:fltVal val="0"/>
                                          </p:val>
                                        </p:tav>
                                        <p:tav tm="100000">
                                          <p:val>
                                            <p:strVal val="#ppt_h"/>
                                          </p:val>
                                        </p:tav>
                                      </p:tavLst>
                                    </p:anim>
                                  </p:childTnLst>
                                </p:cTn>
                              </p:par>
                            </p:childTnLst>
                          </p:cTn>
                        </p:par>
                        <p:par>
                          <p:cTn id="249" fill="hold">
                            <p:stCondLst>
                              <p:cond delay="150"/>
                            </p:stCondLst>
                            <p:childTnLst>
                              <p:par>
                                <p:cTn id="250" presetID="17" presetClass="entr" presetSubtype="1" fill="hold" grpId="0" nodeType="afterEffect">
                                  <p:stCondLst>
                                    <p:cond delay="0"/>
                                  </p:stCondLst>
                                  <p:iterate type="lt">
                                    <p:tmPct val="100000"/>
                                  </p:iterate>
                                  <p:childTnLst>
                                    <p:set>
                                      <p:cBhvr>
                                        <p:cTn id="251" dur="1" fill="hold">
                                          <p:stCondLst>
                                            <p:cond delay="0"/>
                                          </p:stCondLst>
                                        </p:cTn>
                                        <p:tgtEl>
                                          <p:spTgt spid="201797"/>
                                        </p:tgtEl>
                                        <p:attrNameLst>
                                          <p:attrName>style.visibility</p:attrName>
                                        </p:attrNameLst>
                                      </p:cBhvr>
                                      <p:to>
                                        <p:strVal val="visible"/>
                                      </p:to>
                                    </p:set>
                                    <p:anim calcmode="lin" valueType="num">
                                      <p:cBhvr>
                                        <p:cTn id="252" dur="75" fill="hold"/>
                                        <p:tgtEl>
                                          <p:spTgt spid="201797"/>
                                        </p:tgtEl>
                                        <p:attrNameLst>
                                          <p:attrName>ppt_x</p:attrName>
                                        </p:attrNameLst>
                                      </p:cBhvr>
                                      <p:tavLst>
                                        <p:tav tm="0">
                                          <p:val>
                                            <p:strVal val="#ppt_x"/>
                                          </p:val>
                                        </p:tav>
                                        <p:tav tm="100000">
                                          <p:val>
                                            <p:strVal val="#ppt_x"/>
                                          </p:val>
                                        </p:tav>
                                      </p:tavLst>
                                    </p:anim>
                                    <p:anim calcmode="lin" valueType="num">
                                      <p:cBhvr>
                                        <p:cTn id="253" dur="75" fill="hold"/>
                                        <p:tgtEl>
                                          <p:spTgt spid="201797"/>
                                        </p:tgtEl>
                                        <p:attrNameLst>
                                          <p:attrName>ppt_y</p:attrName>
                                        </p:attrNameLst>
                                      </p:cBhvr>
                                      <p:tavLst>
                                        <p:tav tm="0">
                                          <p:val>
                                            <p:strVal val="#ppt_y-#ppt_h/2"/>
                                          </p:val>
                                        </p:tav>
                                        <p:tav tm="100000">
                                          <p:val>
                                            <p:strVal val="#ppt_y"/>
                                          </p:val>
                                        </p:tav>
                                      </p:tavLst>
                                    </p:anim>
                                    <p:anim calcmode="lin" valueType="num">
                                      <p:cBhvr>
                                        <p:cTn id="254" dur="75" fill="hold"/>
                                        <p:tgtEl>
                                          <p:spTgt spid="201797"/>
                                        </p:tgtEl>
                                        <p:attrNameLst>
                                          <p:attrName>ppt_w</p:attrName>
                                        </p:attrNameLst>
                                      </p:cBhvr>
                                      <p:tavLst>
                                        <p:tav tm="0">
                                          <p:val>
                                            <p:strVal val="#ppt_w"/>
                                          </p:val>
                                        </p:tav>
                                        <p:tav tm="100000">
                                          <p:val>
                                            <p:strVal val="#ppt_w"/>
                                          </p:val>
                                        </p:tav>
                                      </p:tavLst>
                                    </p:anim>
                                    <p:anim calcmode="lin" valueType="num">
                                      <p:cBhvr>
                                        <p:cTn id="255" dur="75" fill="hold"/>
                                        <p:tgtEl>
                                          <p:spTgt spid="2017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P spid="201732" grpId="0" animBg="1"/>
      <p:bldP spid="201733" grpId="0" animBg="1"/>
      <p:bldP spid="201734" grpId="0" animBg="1"/>
      <p:bldP spid="201735" grpId="0" animBg="1"/>
      <p:bldP spid="201736" grpId="0" animBg="1"/>
      <p:bldP spid="201737" grpId="0" animBg="1"/>
      <p:bldP spid="201738" grpId="0" animBg="1"/>
      <p:bldP spid="201739" grpId="0" animBg="1"/>
      <p:bldP spid="201740" grpId="0" animBg="1"/>
      <p:bldP spid="201741" grpId="0" animBg="1"/>
      <p:bldP spid="201742" grpId="0" animBg="1"/>
      <p:bldP spid="201743" grpId="0" animBg="1"/>
      <p:bldP spid="201744" grpId="0" animBg="1"/>
      <p:bldP spid="201745" grpId="0" autoUpdateAnimBg="0"/>
      <p:bldP spid="201746" grpId="0" animBg="1"/>
      <p:bldP spid="201747" grpId="0" animBg="1"/>
      <p:bldP spid="201748" grpId="0" animBg="1"/>
      <p:bldP spid="201749" grpId="0" animBg="1"/>
      <p:bldP spid="201750" grpId="0" animBg="1"/>
      <p:bldP spid="201751" grpId="0" animBg="1"/>
      <p:bldP spid="201752" grpId="0" animBg="1"/>
      <p:bldP spid="201753" grpId="0" animBg="1"/>
      <p:bldP spid="201754" grpId="0" autoUpdateAnimBg="0"/>
      <p:bldP spid="201755" grpId="0"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P spid="201769" grpId="0" animBg="1"/>
      <p:bldP spid="201770" grpId="0" animBg="1"/>
      <p:bldP spid="201771" grpId="0" animBg="1"/>
      <p:bldP spid="201772" grpId="0" autoUpdateAnimBg="0"/>
      <p:bldP spid="201773" grpId="0" animBg="1"/>
      <p:bldP spid="201774" grpId="0" animBg="1"/>
      <p:bldP spid="201775" grpId="0" animBg="1"/>
      <p:bldP spid="201776" grpId="0" animBg="1"/>
      <p:bldP spid="201777" grpId="0" animBg="1"/>
      <p:bldP spid="201778" grpId="0" animBg="1"/>
      <p:bldP spid="201779" grpId="0" animBg="1"/>
      <p:bldP spid="201780" grpId="0" animBg="1"/>
      <p:bldP spid="201781" grpId="0" animBg="1"/>
      <p:bldP spid="201782" grpId="0" animBg="1"/>
      <p:bldP spid="201783" grpId="0" animBg="1"/>
      <p:bldP spid="201784" grpId="0" autoUpdateAnimBg="0"/>
      <p:bldP spid="201785" grpId="0" animBg="1"/>
      <p:bldP spid="201786" grpId="0" animBg="1"/>
      <p:bldP spid="201787" grpId="0" animBg="1"/>
      <p:bldP spid="201788" grpId="0" animBg="1"/>
      <p:bldP spid="201789" grpId="0" animBg="1"/>
      <p:bldP spid="201790" grpId="0" animBg="1"/>
      <p:bldP spid="201791" grpId="0" animBg="1"/>
      <p:bldP spid="201792" grpId="0" animBg="1"/>
      <p:bldP spid="201793" grpId="0" animBg="1"/>
      <p:bldP spid="201794" grpId="0" animBg="1"/>
      <p:bldP spid="201795" grpId="0" autoUpdateAnimBg="0"/>
      <p:bldP spid="201796" grpId="0" autoUpdateAnimBg="0"/>
      <p:bldP spid="20179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half" idx="10"/>
          </p:nvPr>
        </p:nvSpPr>
        <p:spPr>
          <a:noFill/>
        </p:spPr>
        <p:txBody>
          <a:bodyPr/>
          <a:lstStyle/>
          <a:p>
            <a:fld id="{8EF78ABE-B221-47D9-9694-60C3CFE22DDB}" type="datetime7">
              <a:rPr lang="zh-CN" altLang="en-US" smtClean="0"/>
            </a:fld>
            <a:endParaRPr lang="en-US" altLang="zh-CN"/>
          </a:p>
        </p:txBody>
      </p:sp>
      <p:sp>
        <p:nvSpPr>
          <p:cNvPr id="17411" name="灯片编号占位符 5"/>
          <p:cNvSpPr>
            <a:spLocks noGrp="1"/>
          </p:cNvSpPr>
          <p:nvPr>
            <p:ph type="sldNum" sz="quarter" idx="12"/>
          </p:nvPr>
        </p:nvSpPr>
        <p:spPr>
          <a:noFill/>
        </p:spPr>
        <p:txBody>
          <a:bodyPr/>
          <a:lstStyle/>
          <a:p>
            <a:fld id="{4D6AD576-6D2A-4044-95FF-301DFD4C2A09}" type="slidenum">
              <a:rPr lang="zh-CN" altLang="en-US" smtClean="0"/>
            </a:fld>
            <a:endParaRPr lang="en-US" altLang="zh-CN"/>
          </a:p>
        </p:txBody>
      </p:sp>
      <p:sp>
        <p:nvSpPr>
          <p:cNvPr id="1741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17413" name="Rectangle 3"/>
          <p:cNvSpPr>
            <a:spLocks noGrp="1" noChangeArrowheads="1"/>
          </p:cNvSpPr>
          <p:nvPr>
            <p:ph idx="1"/>
          </p:nvPr>
        </p:nvSpPr>
        <p:spPr/>
        <p:txBody>
          <a:bodyPr/>
          <a:lstStyle/>
          <a:p>
            <a:pPr eaLnBrk="1" hangingPunct="1">
              <a:lnSpc>
                <a:spcPct val="90000"/>
              </a:lnSpc>
              <a:buClr>
                <a:srgbClr val="3D3DD4"/>
              </a:buClr>
              <a:buFont typeface="Wingdings" panose="05000000000000000000" charset="0"/>
              <a:buChar char="l"/>
            </a:pPr>
            <a:r>
              <a:rPr lang="zh-CN" altLang="en-US" sz="2700" dirty="0">
                <a:cs typeface="+mn-ea"/>
              </a:rPr>
              <a:t>“树根”是对弈开始时的棋盘格局，而所有的“叶子”就是可能出现的结局，对弈过程就是从树根沿树叉到某个叶子的过程。 </a:t>
            </a:r>
            <a:endParaRPr lang="zh-CN" altLang="en-US" sz="2700" dirty="0">
              <a:cs typeface="+mn-ea"/>
            </a:endParaRPr>
          </a:p>
          <a:p>
            <a:pPr eaLnBrk="1" hangingPunct="1">
              <a:lnSpc>
                <a:spcPct val="90000"/>
              </a:lnSpc>
              <a:buClr>
                <a:srgbClr val="3D3DD4"/>
              </a:buClr>
              <a:buFont typeface="Wingdings" panose="05000000000000000000" charset="0"/>
              <a:buChar char="l"/>
            </a:pPr>
            <a:endParaRPr lang="zh-CN" altLang="en-US" sz="2700" dirty="0">
              <a:cs typeface="+mn-ea"/>
            </a:endParaRPr>
          </a:p>
          <a:p>
            <a:pPr eaLnBrk="1" hangingPunct="1">
              <a:lnSpc>
                <a:spcPct val="90000"/>
              </a:lnSpc>
              <a:buClr>
                <a:srgbClr val="3D3DD4"/>
              </a:buClr>
              <a:buFont typeface="Wingdings" panose="05000000000000000000" charset="0"/>
              <a:buChar char="l"/>
            </a:pPr>
            <a:r>
              <a:rPr lang="zh-CN" altLang="en-US" sz="2700" dirty="0">
                <a:cs typeface="+mn-ea"/>
              </a:rPr>
              <a:t>“树”可以是某些</a:t>
            </a:r>
            <a:r>
              <a:rPr lang="zh-CN" altLang="en-US" sz="2700" dirty="0">
                <a:solidFill>
                  <a:srgbClr val="FF0000"/>
                </a:solidFill>
                <a:cs typeface="+mn-ea"/>
              </a:rPr>
              <a:t>非数值计算</a:t>
            </a:r>
            <a:r>
              <a:rPr lang="zh-CN" altLang="en-US" sz="2700" dirty="0">
                <a:cs typeface="+mn-ea"/>
              </a:rPr>
              <a:t>问题的数学模型，它也是一种数据结构。</a:t>
            </a:r>
            <a:endParaRPr lang="zh-CN" altLang="en-US" sz="2700" dirty="0">
              <a:cs typeface="+mn-ea"/>
            </a:endParaRPr>
          </a:p>
          <a:p>
            <a:pPr eaLnBrk="1" hangingPunct="1">
              <a:lnSpc>
                <a:spcPct val="90000"/>
              </a:lnSpc>
              <a:buClr>
                <a:srgbClr val="3D3DD4"/>
              </a:buClr>
              <a:buFont typeface="Wingdings" panose="05000000000000000000" charset="0"/>
              <a:buChar char="l"/>
            </a:pPr>
            <a:endParaRPr lang="zh-CN" altLang="en-US" sz="2700" dirty="0">
              <a:cs typeface="+mn-ea"/>
            </a:endParaRPr>
          </a:p>
          <a:p>
            <a:pPr eaLnBrk="1" hangingPunct="1">
              <a:lnSpc>
                <a:spcPct val="90000"/>
              </a:lnSpc>
              <a:buClr>
                <a:srgbClr val="3D3DD4"/>
              </a:buClr>
              <a:buFont typeface="Wingdings" panose="05000000000000000000" charset="0"/>
              <a:buChar char="l"/>
            </a:pPr>
            <a:r>
              <a:rPr lang="zh-CN" altLang="en-US" sz="2700" dirty="0">
                <a:cs typeface="+mn-ea"/>
              </a:rPr>
              <a:t>AlphaGo：机器学习+深度学习+启发式搜索（MCTS）+优化</a:t>
            </a:r>
            <a:endParaRPr lang="zh-CN" altLang="en-US" sz="2700" dirty="0">
              <a:cs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half" idx="10"/>
          </p:nvPr>
        </p:nvSpPr>
        <p:spPr>
          <a:noFill/>
        </p:spPr>
        <p:txBody>
          <a:bodyPr/>
          <a:lstStyle/>
          <a:p>
            <a:fld id="{7F2896AB-C3B4-45AC-9B3E-43E0896790AF}" type="datetime7">
              <a:rPr lang="zh-CN" altLang="en-US" smtClean="0"/>
            </a:fld>
            <a:endParaRPr lang="en-US" altLang="zh-CN"/>
          </a:p>
        </p:txBody>
      </p:sp>
      <p:sp>
        <p:nvSpPr>
          <p:cNvPr id="18435" name="灯片编号占位符 5"/>
          <p:cNvSpPr>
            <a:spLocks noGrp="1"/>
          </p:cNvSpPr>
          <p:nvPr>
            <p:ph type="sldNum" sz="quarter" idx="12"/>
          </p:nvPr>
        </p:nvSpPr>
        <p:spPr>
          <a:noFill/>
        </p:spPr>
        <p:txBody>
          <a:bodyPr/>
          <a:lstStyle/>
          <a:p>
            <a:fld id="{7DBEF843-3220-4A49-AF03-CF2EEAC9DBDE}" type="slidenum">
              <a:rPr lang="zh-CN" altLang="en-US" smtClean="0"/>
            </a:fld>
            <a:endParaRPr lang="en-US" altLang="zh-CN" dirty="0"/>
          </a:p>
        </p:txBody>
      </p:sp>
      <p:sp>
        <p:nvSpPr>
          <p:cNvPr id="18436"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04803" name="Rectangle 3"/>
          <p:cNvSpPr>
            <a:spLocks noGrp="1" noChangeArrowheads="1"/>
          </p:cNvSpPr>
          <p:nvPr>
            <p:ph idx="1"/>
          </p:nvPr>
        </p:nvSpPr>
        <p:spPr/>
        <p:txBody>
          <a:bodyPr/>
          <a:lstStyle/>
          <a:p>
            <a:pPr eaLnBrk="1" hangingPunct="1">
              <a:lnSpc>
                <a:spcPct val="110000"/>
              </a:lnSpc>
            </a:pPr>
            <a:r>
              <a:rPr lang="zh-CN" altLang="en-US" dirty="0"/>
              <a:t>例</a:t>
            </a:r>
            <a:r>
              <a:rPr lang="en-US" altLang="zh-CN" dirty="0"/>
              <a:t>3</a:t>
            </a:r>
            <a:r>
              <a:rPr lang="zh-CN" altLang="en-US" dirty="0"/>
              <a:t>：多叉路口交通灯的管理问题。</a:t>
            </a:r>
            <a:endParaRPr lang="zh-CN" altLang="en-US" dirty="0"/>
          </a:p>
          <a:p>
            <a:pPr lvl="1" eaLnBrk="1" hangingPunct="1">
              <a:lnSpc>
                <a:spcPct val="110000"/>
              </a:lnSpc>
            </a:pPr>
            <a:r>
              <a:rPr lang="zh-CN" altLang="en-US" dirty="0"/>
              <a:t>即在多叉路口设置几种颜色的交通灯才能既使车辆相互不碰撞，又能达到车辆的最大流通。</a:t>
            </a:r>
            <a:endParaRPr lang="zh-CN" altLang="en-US" dirty="0"/>
          </a:p>
          <a:p>
            <a:pPr lvl="1" eaLnBrk="1" hangingPunct="1">
              <a:lnSpc>
                <a:spcPct val="110000"/>
              </a:lnSpc>
            </a:pPr>
            <a:r>
              <a:rPr lang="zh-CN" altLang="en-US" dirty="0"/>
              <a:t>通常这类交通、道路问题的数学模型是一种称谓“图”的数据结构。</a:t>
            </a:r>
            <a:endParaRPr lang="zh-CN" altLang="en-US" dirty="0"/>
          </a:p>
          <a:p>
            <a:pPr lvl="1" eaLnBrk="1" hangingPunct="1">
              <a:lnSpc>
                <a:spcPct val="110000"/>
              </a:lnSpc>
            </a:pPr>
            <a:r>
              <a:rPr lang="zh-CN" altLang="en-US" dirty="0"/>
              <a:t>设置交通灯问题等价为对图的</a:t>
            </a:r>
            <a:r>
              <a:rPr lang="zh-CN" altLang="en-US" dirty="0">
                <a:solidFill>
                  <a:srgbClr val="FF0000"/>
                </a:solidFill>
              </a:rPr>
              <a:t>顶点染色</a:t>
            </a:r>
            <a:r>
              <a:rPr lang="zh-CN" altLang="en-US" dirty="0"/>
              <a:t>问题，要求对图上的每一顶点染一种颜色，并且要求有线相连的两个顶点不能具有相同颜色，而总的颜色种类应尽可能少。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4803">
                                            <p:txEl>
                                              <p:pRg st="1" end="1"/>
                                            </p:txEl>
                                          </p:spTgt>
                                        </p:tgtEl>
                                        <p:attrNameLst>
                                          <p:attrName>style.visibility</p:attrName>
                                        </p:attrNameLst>
                                      </p:cBhvr>
                                      <p:to>
                                        <p:strVal val="visible"/>
                                      </p:to>
                                    </p:set>
                                    <p:anim calcmode="lin" valueType="num">
                                      <p:cBhvr additive="base">
                                        <p:cTn id="13" dur="500" fill="hold"/>
                                        <p:tgtEl>
                                          <p:spTgt spid="20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4803">
                                            <p:txEl>
                                              <p:pRg st="2" end="2"/>
                                            </p:txEl>
                                          </p:spTgt>
                                        </p:tgtEl>
                                        <p:attrNameLst>
                                          <p:attrName>style.visibility</p:attrName>
                                        </p:attrNameLst>
                                      </p:cBhvr>
                                      <p:to>
                                        <p:strVal val="visible"/>
                                      </p:to>
                                    </p:set>
                                    <p:anim calcmode="lin" valueType="num">
                                      <p:cBhvr additive="base">
                                        <p:cTn id="19" dur="500" fill="hold"/>
                                        <p:tgtEl>
                                          <p:spTgt spid="204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anim calcmode="lin" valueType="num">
                                      <p:cBhvr additive="base">
                                        <p:cTn id="25" dur="500" fill="hold"/>
                                        <p:tgtEl>
                                          <p:spTgt spid="2048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199833"/>
            <a:ext cx="8229600" cy="5248275"/>
          </a:xfrm>
        </p:spPr>
        <p:txBody>
          <a:bodyPr/>
          <a:p>
            <a:r>
              <a:rPr kumimoji="1" lang="zh-CN" altLang="en-US" b="1">
                <a:solidFill>
                  <a:srgbClr val="0000CC"/>
                </a:solidFill>
                <a:latin typeface="宋体" pitchFamily="2" charset="-122"/>
                <a:sym typeface="+mn-ea"/>
              </a:rPr>
              <a:t>两条道路之间有通路表示为：</a:t>
            </a:r>
            <a:r>
              <a:rPr kumimoji="1" lang="en-US" altLang="zh-CN" b="1">
                <a:latin typeface="宋体" pitchFamily="2" charset="-122"/>
                <a:sym typeface="+mn-ea"/>
              </a:rPr>
              <a:t>    </a:t>
            </a:r>
            <a:r>
              <a:rPr kumimoji="1" lang="zh-CN" altLang="en-US" b="1">
                <a:latin typeface="宋体" pitchFamily="2" charset="-122"/>
                <a:sym typeface="+mn-ea"/>
              </a:rPr>
              <a:t>是图的一个顶点，</a:t>
            </a:r>
            <a:r>
              <a:rPr kumimoji="1" lang="zh-CN" altLang="en-US" b="1">
                <a:solidFill>
                  <a:srgbClr val="0000CC"/>
                </a:solidFill>
                <a:latin typeface="宋体" pitchFamily="2" charset="-122"/>
                <a:sym typeface="+mn-ea"/>
              </a:rPr>
              <a:t>两条通路有矛盾以图中两个顶点连线表示</a:t>
            </a:r>
            <a:endParaRPr kumimoji="1" lang="zh-CN" altLang="en-US" b="1">
              <a:solidFill>
                <a:srgbClr val="0000CC"/>
              </a:solidFill>
              <a:latin typeface="宋体" pitchFamily="2" charset="-122"/>
            </a:endParaRPr>
          </a:p>
          <a:p>
            <a:endParaRPr lang="zh-CN" altLang="en-US"/>
          </a:p>
        </p:txBody>
      </p:sp>
      <p:sp>
        <p:nvSpPr>
          <p:cNvPr id="19458" name="日期占位符 3"/>
          <p:cNvSpPr>
            <a:spLocks noGrp="1"/>
          </p:cNvSpPr>
          <p:nvPr>
            <p:ph type="dt" sz="half" idx="10"/>
          </p:nvPr>
        </p:nvSpPr>
        <p:spPr>
          <a:noFill/>
        </p:spPr>
        <p:txBody>
          <a:bodyPr/>
          <a:lstStyle/>
          <a:p>
            <a:fld id="{CFA4C976-EADB-4EC0-9DD7-2BF8E7CB54AD}" type="datetime7">
              <a:rPr lang="zh-CN" altLang="en-US" smtClean="0"/>
            </a:fld>
            <a:endParaRPr lang="en-US" altLang="zh-CN"/>
          </a:p>
        </p:txBody>
      </p:sp>
      <p:sp>
        <p:nvSpPr>
          <p:cNvPr id="19459" name="灯片编号占位符 5"/>
          <p:cNvSpPr>
            <a:spLocks noGrp="1"/>
          </p:cNvSpPr>
          <p:nvPr>
            <p:ph type="sldNum" sz="quarter" idx="12"/>
          </p:nvPr>
        </p:nvSpPr>
        <p:spPr>
          <a:noFill/>
        </p:spPr>
        <p:txBody>
          <a:bodyPr/>
          <a:lstStyle/>
          <a:p>
            <a:fld id="{4B851524-FA39-44C6-8172-4E41386E962E}" type="slidenum">
              <a:rPr lang="zh-CN" altLang="en-US" smtClean="0"/>
            </a:fld>
            <a:endParaRPr lang="en-US" altLang="zh-CN"/>
          </a:p>
        </p:txBody>
      </p:sp>
      <p:sp>
        <p:nvSpPr>
          <p:cNvPr id="206851" name="Line 3"/>
          <p:cNvSpPr>
            <a:spLocks noChangeShapeType="1"/>
          </p:cNvSpPr>
          <p:nvPr/>
        </p:nvSpPr>
        <p:spPr bwMode="auto">
          <a:xfrm>
            <a:off x="1130300" y="3030538"/>
            <a:ext cx="228600" cy="1066800"/>
          </a:xfrm>
          <a:prstGeom prst="line">
            <a:avLst/>
          </a:prstGeom>
          <a:noFill/>
          <a:ln w="19050">
            <a:solidFill>
              <a:schemeClr val="hlink"/>
            </a:solidFill>
            <a:round/>
          </a:ln>
        </p:spPr>
        <p:txBody>
          <a:bodyPr anchor="ctr">
            <a:spAutoFit/>
          </a:bodyPr>
          <a:lstStyle/>
          <a:p>
            <a:endParaRPr lang="zh-CN" altLang="en-US"/>
          </a:p>
        </p:txBody>
      </p:sp>
      <p:sp>
        <p:nvSpPr>
          <p:cNvPr id="206852" name="Line 4"/>
          <p:cNvSpPr>
            <a:spLocks noChangeShapeType="1"/>
          </p:cNvSpPr>
          <p:nvPr/>
        </p:nvSpPr>
        <p:spPr bwMode="auto">
          <a:xfrm>
            <a:off x="520700" y="3944938"/>
            <a:ext cx="838200" cy="152400"/>
          </a:xfrm>
          <a:prstGeom prst="line">
            <a:avLst/>
          </a:prstGeom>
          <a:noFill/>
          <a:ln w="19050">
            <a:solidFill>
              <a:schemeClr val="hlink"/>
            </a:solidFill>
            <a:round/>
          </a:ln>
        </p:spPr>
        <p:txBody>
          <a:bodyPr anchor="ctr">
            <a:spAutoFit/>
          </a:bodyPr>
          <a:lstStyle/>
          <a:p>
            <a:endParaRPr lang="zh-CN" altLang="en-US"/>
          </a:p>
        </p:txBody>
      </p:sp>
      <p:sp>
        <p:nvSpPr>
          <p:cNvPr id="206853" name="Line 5"/>
          <p:cNvSpPr>
            <a:spLocks noChangeShapeType="1"/>
          </p:cNvSpPr>
          <p:nvPr/>
        </p:nvSpPr>
        <p:spPr bwMode="auto">
          <a:xfrm>
            <a:off x="444500" y="4554538"/>
            <a:ext cx="838200" cy="152400"/>
          </a:xfrm>
          <a:prstGeom prst="line">
            <a:avLst/>
          </a:prstGeom>
          <a:noFill/>
          <a:ln w="19050">
            <a:solidFill>
              <a:schemeClr val="hlink"/>
            </a:solidFill>
            <a:round/>
          </a:ln>
        </p:spPr>
        <p:txBody>
          <a:bodyPr anchor="ctr">
            <a:spAutoFit/>
          </a:bodyPr>
          <a:lstStyle/>
          <a:p>
            <a:endParaRPr lang="zh-CN" altLang="en-US"/>
          </a:p>
        </p:txBody>
      </p:sp>
      <p:sp>
        <p:nvSpPr>
          <p:cNvPr id="206854" name="Line 6"/>
          <p:cNvSpPr>
            <a:spLocks noChangeShapeType="1"/>
          </p:cNvSpPr>
          <p:nvPr/>
        </p:nvSpPr>
        <p:spPr bwMode="auto">
          <a:xfrm flipV="1">
            <a:off x="1104900" y="4713288"/>
            <a:ext cx="152400" cy="838200"/>
          </a:xfrm>
          <a:prstGeom prst="line">
            <a:avLst/>
          </a:prstGeom>
          <a:noFill/>
          <a:ln w="19050">
            <a:solidFill>
              <a:schemeClr val="hlink"/>
            </a:solidFill>
            <a:round/>
          </a:ln>
        </p:spPr>
        <p:txBody>
          <a:bodyPr anchor="ctr">
            <a:spAutoFit/>
          </a:bodyPr>
          <a:lstStyle/>
          <a:p>
            <a:endParaRPr lang="zh-CN" altLang="en-US"/>
          </a:p>
        </p:txBody>
      </p:sp>
      <p:sp>
        <p:nvSpPr>
          <p:cNvPr id="206855" name="Line 7"/>
          <p:cNvSpPr>
            <a:spLocks noChangeShapeType="1"/>
          </p:cNvSpPr>
          <p:nvPr/>
        </p:nvSpPr>
        <p:spPr bwMode="auto">
          <a:xfrm flipV="1">
            <a:off x="1792288" y="4710113"/>
            <a:ext cx="152400" cy="838200"/>
          </a:xfrm>
          <a:prstGeom prst="line">
            <a:avLst/>
          </a:prstGeom>
          <a:noFill/>
          <a:ln w="19050">
            <a:solidFill>
              <a:schemeClr val="hlink"/>
            </a:solidFill>
            <a:round/>
          </a:ln>
        </p:spPr>
        <p:txBody>
          <a:bodyPr anchor="ctr">
            <a:spAutoFit/>
          </a:bodyPr>
          <a:lstStyle/>
          <a:p>
            <a:endParaRPr lang="zh-CN" altLang="en-US"/>
          </a:p>
        </p:txBody>
      </p:sp>
      <p:sp>
        <p:nvSpPr>
          <p:cNvPr id="206856" name="Line 8"/>
          <p:cNvSpPr>
            <a:spLocks noChangeShapeType="1"/>
          </p:cNvSpPr>
          <p:nvPr/>
        </p:nvSpPr>
        <p:spPr bwMode="auto">
          <a:xfrm flipH="1" flipV="1">
            <a:off x="1939925" y="4697413"/>
            <a:ext cx="914400" cy="609600"/>
          </a:xfrm>
          <a:prstGeom prst="line">
            <a:avLst/>
          </a:prstGeom>
          <a:noFill/>
          <a:ln w="19050">
            <a:solidFill>
              <a:schemeClr val="hlink"/>
            </a:solidFill>
            <a:round/>
          </a:ln>
        </p:spPr>
        <p:txBody>
          <a:bodyPr anchor="ctr">
            <a:spAutoFit/>
          </a:bodyPr>
          <a:lstStyle/>
          <a:p>
            <a:endParaRPr lang="zh-CN" altLang="en-US"/>
          </a:p>
        </p:txBody>
      </p:sp>
      <p:sp>
        <p:nvSpPr>
          <p:cNvPr id="206857" name="Line 9"/>
          <p:cNvSpPr>
            <a:spLocks noChangeShapeType="1"/>
          </p:cNvSpPr>
          <p:nvPr/>
        </p:nvSpPr>
        <p:spPr bwMode="auto">
          <a:xfrm flipH="1" flipV="1">
            <a:off x="2120900" y="4325938"/>
            <a:ext cx="914400" cy="609600"/>
          </a:xfrm>
          <a:prstGeom prst="line">
            <a:avLst/>
          </a:prstGeom>
          <a:noFill/>
          <a:ln w="19050">
            <a:solidFill>
              <a:schemeClr val="hlink"/>
            </a:solidFill>
            <a:round/>
          </a:ln>
        </p:spPr>
        <p:txBody>
          <a:bodyPr anchor="ctr">
            <a:spAutoFit/>
          </a:bodyPr>
          <a:lstStyle/>
          <a:p>
            <a:endParaRPr lang="zh-CN" altLang="en-US"/>
          </a:p>
        </p:txBody>
      </p:sp>
      <p:sp>
        <p:nvSpPr>
          <p:cNvPr id="206858" name="Line 10"/>
          <p:cNvSpPr>
            <a:spLocks noChangeShapeType="1"/>
          </p:cNvSpPr>
          <p:nvPr/>
        </p:nvSpPr>
        <p:spPr bwMode="auto">
          <a:xfrm flipH="1">
            <a:off x="2124075" y="3789363"/>
            <a:ext cx="990600" cy="533400"/>
          </a:xfrm>
          <a:prstGeom prst="line">
            <a:avLst/>
          </a:prstGeom>
          <a:noFill/>
          <a:ln w="19050">
            <a:solidFill>
              <a:schemeClr val="hlink"/>
            </a:solidFill>
            <a:round/>
          </a:ln>
        </p:spPr>
        <p:txBody>
          <a:bodyPr anchor="ctr">
            <a:spAutoFit/>
          </a:bodyPr>
          <a:lstStyle/>
          <a:p>
            <a:endParaRPr lang="zh-CN" altLang="en-US"/>
          </a:p>
        </p:txBody>
      </p:sp>
      <p:sp>
        <p:nvSpPr>
          <p:cNvPr id="206859" name="Line 11"/>
          <p:cNvSpPr>
            <a:spLocks noChangeShapeType="1"/>
          </p:cNvSpPr>
          <p:nvPr/>
        </p:nvSpPr>
        <p:spPr bwMode="auto">
          <a:xfrm flipH="1">
            <a:off x="1763713" y="3357563"/>
            <a:ext cx="990600" cy="533400"/>
          </a:xfrm>
          <a:prstGeom prst="line">
            <a:avLst/>
          </a:prstGeom>
          <a:noFill/>
          <a:ln w="19050">
            <a:solidFill>
              <a:schemeClr val="hlink"/>
            </a:solidFill>
            <a:round/>
          </a:ln>
        </p:spPr>
        <p:txBody>
          <a:bodyPr anchor="ctr">
            <a:spAutoFit/>
          </a:bodyPr>
          <a:lstStyle/>
          <a:p>
            <a:endParaRPr lang="zh-CN" altLang="en-US"/>
          </a:p>
        </p:txBody>
      </p:sp>
      <p:sp>
        <p:nvSpPr>
          <p:cNvPr id="206860" name="Line 12"/>
          <p:cNvSpPr>
            <a:spLocks noChangeShapeType="1"/>
          </p:cNvSpPr>
          <p:nvPr/>
        </p:nvSpPr>
        <p:spPr bwMode="auto">
          <a:xfrm>
            <a:off x="1557338" y="2901950"/>
            <a:ext cx="228600" cy="990600"/>
          </a:xfrm>
          <a:prstGeom prst="line">
            <a:avLst/>
          </a:prstGeom>
          <a:noFill/>
          <a:ln w="19050">
            <a:solidFill>
              <a:schemeClr val="hlink"/>
            </a:solidFill>
            <a:round/>
          </a:ln>
        </p:spPr>
        <p:txBody>
          <a:bodyPr anchor="ctr">
            <a:spAutoFit/>
          </a:bodyPr>
          <a:lstStyle/>
          <a:p>
            <a:endParaRPr lang="zh-CN" altLang="en-US"/>
          </a:p>
        </p:txBody>
      </p:sp>
      <p:sp>
        <p:nvSpPr>
          <p:cNvPr id="206861" name="Text Box 13"/>
          <p:cNvSpPr txBox="1">
            <a:spLocks noChangeArrowheads="1"/>
          </p:cNvSpPr>
          <p:nvPr/>
        </p:nvSpPr>
        <p:spPr bwMode="auto">
          <a:xfrm>
            <a:off x="1282700" y="5264150"/>
            <a:ext cx="457200" cy="457200"/>
          </a:xfrm>
          <a:prstGeom prst="rect">
            <a:avLst/>
          </a:prstGeom>
          <a:noFill/>
          <a:ln w="9525">
            <a:noFill/>
            <a:miter lim="800000"/>
          </a:ln>
        </p:spPr>
        <p:txBody>
          <a:bodyPr>
            <a:spAutoFit/>
          </a:bodyPr>
          <a:lstStyle/>
          <a:p>
            <a:pPr algn="just" eaLnBrk="0" hangingPunct="0"/>
            <a:r>
              <a:rPr kumimoji="1" lang="en-US" altLang="zh-CN" sz="2400" b="1">
                <a:latin typeface="宋体" pitchFamily="2" charset="-122"/>
              </a:rPr>
              <a:t>A</a:t>
            </a:r>
            <a:endParaRPr kumimoji="1" lang="en-US" altLang="zh-CN" sz="2400" b="1">
              <a:latin typeface="宋体" pitchFamily="2" charset="-122"/>
            </a:endParaRPr>
          </a:p>
        </p:txBody>
      </p:sp>
      <p:sp>
        <p:nvSpPr>
          <p:cNvPr id="206862" name="Text Box 14"/>
          <p:cNvSpPr txBox="1">
            <a:spLocks noChangeArrowheads="1"/>
          </p:cNvSpPr>
          <p:nvPr/>
        </p:nvSpPr>
        <p:spPr bwMode="auto">
          <a:xfrm>
            <a:off x="215900" y="3968750"/>
            <a:ext cx="457200" cy="457200"/>
          </a:xfrm>
          <a:prstGeom prst="rect">
            <a:avLst/>
          </a:prstGeom>
          <a:noFill/>
          <a:ln w="9525">
            <a:noFill/>
            <a:miter lim="800000"/>
          </a:ln>
        </p:spPr>
        <p:txBody>
          <a:bodyPr>
            <a:spAutoFit/>
          </a:bodyPr>
          <a:lstStyle/>
          <a:p>
            <a:pPr algn="just" eaLnBrk="0" hangingPunct="0"/>
            <a:r>
              <a:rPr kumimoji="1" lang="en-US" altLang="zh-CN" sz="2400" b="1">
                <a:latin typeface="宋体" pitchFamily="2" charset="-122"/>
              </a:rPr>
              <a:t>B</a:t>
            </a:r>
            <a:endParaRPr kumimoji="1" lang="en-US" altLang="zh-CN" sz="2400" b="1">
              <a:latin typeface="宋体" pitchFamily="2" charset="-122"/>
            </a:endParaRPr>
          </a:p>
        </p:txBody>
      </p:sp>
      <p:sp>
        <p:nvSpPr>
          <p:cNvPr id="206863" name="Text Box 15"/>
          <p:cNvSpPr txBox="1">
            <a:spLocks noChangeArrowheads="1"/>
          </p:cNvSpPr>
          <p:nvPr/>
        </p:nvSpPr>
        <p:spPr bwMode="auto">
          <a:xfrm>
            <a:off x="1130300" y="2671763"/>
            <a:ext cx="457200" cy="457200"/>
          </a:xfrm>
          <a:prstGeom prst="rect">
            <a:avLst/>
          </a:prstGeom>
          <a:noFill/>
          <a:ln w="9525">
            <a:noFill/>
            <a:miter lim="800000"/>
          </a:ln>
        </p:spPr>
        <p:txBody>
          <a:bodyPr>
            <a:spAutoFit/>
          </a:bodyPr>
          <a:lstStyle/>
          <a:p>
            <a:pPr algn="just" eaLnBrk="0" hangingPunct="0"/>
            <a:r>
              <a:rPr kumimoji="1" lang="en-US" altLang="zh-CN" sz="2400" b="1">
                <a:latin typeface="宋体" pitchFamily="2" charset="-122"/>
              </a:rPr>
              <a:t>C</a:t>
            </a:r>
            <a:endParaRPr kumimoji="1" lang="en-US" altLang="zh-CN" sz="2400" b="1">
              <a:latin typeface="宋体" pitchFamily="2" charset="-122"/>
            </a:endParaRPr>
          </a:p>
        </p:txBody>
      </p:sp>
      <p:sp>
        <p:nvSpPr>
          <p:cNvPr id="206864" name="Text Box 16"/>
          <p:cNvSpPr txBox="1">
            <a:spLocks noChangeArrowheads="1"/>
          </p:cNvSpPr>
          <p:nvPr/>
        </p:nvSpPr>
        <p:spPr bwMode="auto">
          <a:xfrm>
            <a:off x="2730500" y="3359150"/>
            <a:ext cx="457200" cy="457200"/>
          </a:xfrm>
          <a:prstGeom prst="rect">
            <a:avLst/>
          </a:prstGeom>
          <a:noFill/>
          <a:ln w="9525">
            <a:noFill/>
            <a:miter lim="800000"/>
          </a:ln>
        </p:spPr>
        <p:txBody>
          <a:bodyPr>
            <a:spAutoFit/>
          </a:bodyPr>
          <a:lstStyle/>
          <a:p>
            <a:pPr algn="just" eaLnBrk="0" hangingPunct="0"/>
            <a:r>
              <a:rPr kumimoji="1" lang="en-US" altLang="zh-CN" sz="2400" b="1">
                <a:latin typeface="宋体" pitchFamily="2" charset="-122"/>
              </a:rPr>
              <a:t>D</a:t>
            </a:r>
            <a:endParaRPr kumimoji="1" lang="en-US" altLang="zh-CN" sz="2400" b="1">
              <a:latin typeface="宋体" pitchFamily="2" charset="-122"/>
            </a:endParaRPr>
          </a:p>
        </p:txBody>
      </p:sp>
      <p:sp>
        <p:nvSpPr>
          <p:cNvPr id="206865" name="Text Box 17"/>
          <p:cNvSpPr txBox="1">
            <a:spLocks noChangeArrowheads="1"/>
          </p:cNvSpPr>
          <p:nvPr/>
        </p:nvSpPr>
        <p:spPr bwMode="auto">
          <a:xfrm>
            <a:off x="2730500" y="4867275"/>
            <a:ext cx="457200" cy="457200"/>
          </a:xfrm>
          <a:prstGeom prst="rect">
            <a:avLst/>
          </a:prstGeom>
          <a:noFill/>
          <a:ln w="9525">
            <a:noFill/>
            <a:miter lim="800000"/>
          </a:ln>
        </p:spPr>
        <p:txBody>
          <a:bodyPr>
            <a:spAutoFit/>
          </a:bodyPr>
          <a:lstStyle/>
          <a:p>
            <a:pPr algn="just" eaLnBrk="0" hangingPunct="0"/>
            <a:r>
              <a:rPr kumimoji="1" lang="en-US" altLang="zh-CN" sz="2400" b="1">
                <a:latin typeface="宋体" pitchFamily="2" charset="-122"/>
              </a:rPr>
              <a:t>E</a:t>
            </a:r>
            <a:endParaRPr kumimoji="1" lang="en-US" altLang="zh-CN" sz="2400" b="1">
              <a:latin typeface="宋体" pitchFamily="2" charset="-122"/>
            </a:endParaRPr>
          </a:p>
        </p:txBody>
      </p:sp>
      <p:sp>
        <p:nvSpPr>
          <p:cNvPr id="206866" name="Line 18"/>
          <p:cNvSpPr>
            <a:spLocks noChangeShapeType="1"/>
          </p:cNvSpPr>
          <p:nvPr/>
        </p:nvSpPr>
        <p:spPr bwMode="auto">
          <a:xfrm flipH="1" flipV="1">
            <a:off x="2051050" y="4508500"/>
            <a:ext cx="679450" cy="450850"/>
          </a:xfrm>
          <a:prstGeom prst="line">
            <a:avLst/>
          </a:prstGeom>
          <a:noFill/>
          <a:ln w="28575">
            <a:solidFill>
              <a:srgbClr val="FF3399"/>
            </a:solidFill>
            <a:round/>
            <a:tailEnd type="triangle" w="med" len="med"/>
          </a:ln>
        </p:spPr>
        <p:txBody>
          <a:bodyPr anchor="ctr">
            <a:spAutoFit/>
          </a:bodyPr>
          <a:lstStyle/>
          <a:p>
            <a:endParaRPr lang="zh-CN" altLang="en-US"/>
          </a:p>
        </p:txBody>
      </p:sp>
      <p:sp>
        <p:nvSpPr>
          <p:cNvPr id="206867" name="Line 19"/>
          <p:cNvSpPr>
            <a:spLocks noChangeShapeType="1"/>
          </p:cNvSpPr>
          <p:nvPr/>
        </p:nvSpPr>
        <p:spPr bwMode="auto">
          <a:xfrm flipH="1" flipV="1">
            <a:off x="1331913" y="3068638"/>
            <a:ext cx="152400" cy="665162"/>
          </a:xfrm>
          <a:prstGeom prst="line">
            <a:avLst/>
          </a:prstGeom>
          <a:noFill/>
          <a:ln w="28575">
            <a:solidFill>
              <a:srgbClr val="FF3399"/>
            </a:solidFill>
            <a:round/>
            <a:tailEnd type="triangle" w="med" len="med"/>
          </a:ln>
        </p:spPr>
        <p:txBody>
          <a:bodyPr anchor="ctr">
            <a:spAutoFit/>
          </a:bodyPr>
          <a:lstStyle/>
          <a:p>
            <a:endParaRPr lang="zh-CN" altLang="en-US"/>
          </a:p>
        </p:txBody>
      </p:sp>
      <p:sp>
        <p:nvSpPr>
          <p:cNvPr id="206868" name="Freeform 20"/>
          <p:cNvSpPr/>
          <p:nvPr/>
        </p:nvSpPr>
        <p:spPr bwMode="auto">
          <a:xfrm>
            <a:off x="900113" y="4365625"/>
            <a:ext cx="774700" cy="838200"/>
          </a:xfrm>
          <a:custGeom>
            <a:avLst/>
            <a:gdLst>
              <a:gd name="T0" fmla="*/ 846772685 w 488"/>
              <a:gd name="T1" fmla="*/ 1330642282 h 528"/>
              <a:gd name="T2" fmla="*/ 1088707625 w 488"/>
              <a:gd name="T3" fmla="*/ 483869975 h 528"/>
              <a:gd name="T4" fmla="*/ 0 w 488"/>
              <a:gd name="T5" fmla="*/ 0 h 528"/>
              <a:gd name="T6" fmla="*/ 0 60000 65536"/>
              <a:gd name="T7" fmla="*/ 0 60000 65536"/>
              <a:gd name="T8" fmla="*/ 0 60000 65536"/>
              <a:gd name="T9" fmla="*/ 0 w 488"/>
              <a:gd name="T10" fmla="*/ 0 h 528"/>
              <a:gd name="T11" fmla="*/ 488 w 488"/>
              <a:gd name="T12" fmla="*/ 528 h 528"/>
            </a:gdLst>
            <a:ahLst/>
            <a:cxnLst>
              <a:cxn ang="T6">
                <a:pos x="T0" y="T1"/>
              </a:cxn>
              <a:cxn ang="T7">
                <a:pos x="T2" y="T3"/>
              </a:cxn>
              <a:cxn ang="T8">
                <a:pos x="T4" y="T5"/>
              </a:cxn>
            </a:cxnLst>
            <a:rect l="T9" t="T10" r="T11" b="T12"/>
            <a:pathLst>
              <a:path w="488" h="528">
                <a:moveTo>
                  <a:pt x="336" y="528"/>
                </a:moveTo>
                <a:cubicBezTo>
                  <a:pt x="412" y="404"/>
                  <a:pt x="488" y="280"/>
                  <a:pt x="432" y="192"/>
                </a:cubicBezTo>
                <a:cubicBezTo>
                  <a:pt x="376" y="104"/>
                  <a:pt x="64" y="32"/>
                  <a:pt x="0" y="0"/>
                </a:cubicBezTo>
              </a:path>
            </a:pathLst>
          </a:custGeom>
          <a:noFill/>
          <a:ln w="19050">
            <a:solidFill>
              <a:srgbClr val="6699FF"/>
            </a:solidFill>
            <a:round/>
          </a:ln>
        </p:spPr>
        <p:txBody>
          <a:bodyPr wrap="none" anchor="ctr">
            <a:spAutoFit/>
          </a:bodyPr>
          <a:lstStyle/>
          <a:p>
            <a:endParaRPr lang="zh-CN" altLang="en-US"/>
          </a:p>
        </p:txBody>
      </p:sp>
      <p:sp>
        <p:nvSpPr>
          <p:cNvPr id="206872" name="Freeform 24"/>
          <p:cNvSpPr/>
          <p:nvPr/>
        </p:nvSpPr>
        <p:spPr bwMode="auto">
          <a:xfrm>
            <a:off x="1403350" y="3716338"/>
            <a:ext cx="330200" cy="1600200"/>
          </a:xfrm>
          <a:custGeom>
            <a:avLst/>
            <a:gdLst>
              <a:gd name="T0" fmla="*/ 241935028 w 208"/>
              <a:gd name="T1" fmla="*/ 2147483647 h 1008"/>
              <a:gd name="T2" fmla="*/ 483870056 w 208"/>
              <a:gd name="T3" fmla="*/ 1209675104 h 1008"/>
              <a:gd name="T4" fmla="*/ 0 w 208"/>
              <a:gd name="T5" fmla="*/ 0 h 1008"/>
              <a:gd name="T6" fmla="*/ 0 60000 65536"/>
              <a:gd name="T7" fmla="*/ 0 60000 65536"/>
              <a:gd name="T8" fmla="*/ 0 60000 65536"/>
              <a:gd name="T9" fmla="*/ 0 w 208"/>
              <a:gd name="T10" fmla="*/ 0 h 1008"/>
              <a:gd name="T11" fmla="*/ 208 w 208"/>
              <a:gd name="T12" fmla="*/ 1008 h 1008"/>
            </a:gdLst>
            <a:ahLst/>
            <a:cxnLst>
              <a:cxn ang="T6">
                <a:pos x="T0" y="T1"/>
              </a:cxn>
              <a:cxn ang="T7">
                <a:pos x="T2" y="T3"/>
              </a:cxn>
              <a:cxn ang="T8">
                <a:pos x="T4" y="T5"/>
              </a:cxn>
            </a:cxnLst>
            <a:rect l="T9" t="T10" r="T11" b="T12"/>
            <a:pathLst>
              <a:path w="208" h="1008">
                <a:moveTo>
                  <a:pt x="96" y="1008"/>
                </a:moveTo>
                <a:cubicBezTo>
                  <a:pt x="152" y="828"/>
                  <a:pt x="208" y="648"/>
                  <a:pt x="192" y="480"/>
                </a:cubicBezTo>
                <a:cubicBezTo>
                  <a:pt x="176" y="312"/>
                  <a:pt x="40" y="80"/>
                  <a:pt x="0" y="0"/>
                </a:cubicBezTo>
              </a:path>
            </a:pathLst>
          </a:custGeom>
          <a:noFill/>
          <a:ln w="19050">
            <a:solidFill>
              <a:srgbClr val="6699FF"/>
            </a:solidFill>
            <a:round/>
          </a:ln>
        </p:spPr>
        <p:txBody>
          <a:bodyPr wrap="none" anchor="ctr">
            <a:spAutoFit/>
          </a:bodyPr>
          <a:lstStyle/>
          <a:p>
            <a:endParaRPr lang="zh-CN" altLang="en-US"/>
          </a:p>
        </p:txBody>
      </p:sp>
      <p:sp>
        <p:nvSpPr>
          <p:cNvPr id="206878" name="Freeform 30"/>
          <p:cNvSpPr/>
          <p:nvPr/>
        </p:nvSpPr>
        <p:spPr bwMode="auto">
          <a:xfrm>
            <a:off x="1403350" y="3933825"/>
            <a:ext cx="812800" cy="1219200"/>
          </a:xfrm>
          <a:custGeom>
            <a:avLst/>
            <a:gdLst>
              <a:gd name="T0" fmla="*/ 80644986 w 512"/>
              <a:gd name="T1" fmla="*/ 1935480178 h 768"/>
              <a:gd name="T2" fmla="*/ 201612453 w 512"/>
              <a:gd name="T3" fmla="*/ 725804968 h 768"/>
              <a:gd name="T4" fmla="*/ 1290319782 w 512"/>
              <a:gd name="T5" fmla="*/ 0 h 768"/>
              <a:gd name="T6" fmla="*/ 0 60000 65536"/>
              <a:gd name="T7" fmla="*/ 0 60000 65536"/>
              <a:gd name="T8" fmla="*/ 0 60000 65536"/>
              <a:gd name="T9" fmla="*/ 0 w 512"/>
              <a:gd name="T10" fmla="*/ 0 h 768"/>
              <a:gd name="T11" fmla="*/ 512 w 512"/>
              <a:gd name="T12" fmla="*/ 768 h 768"/>
            </a:gdLst>
            <a:ahLst/>
            <a:cxnLst>
              <a:cxn ang="T6">
                <a:pos x="T0" y="T1"/>
              </a:cxn>
              <a:cxn ang="T7">
                <a:pos x="T2" y="T3"/>
              </a:cxn>
              <a:cxn ang="T8">
                <a:pos x="T4" y="T5"/>
              </a:cxn>
            </a:cxnLst>
            <a:rect l="T9" t="T10" r="T11" b="T12"/>
            <a:pathLst>
              <a:path w="512" h="768">
                <a:moveTo>
                  <a:pt x="32" y="768"/>
                </a:moveTo>
                <a:cubicBezTo>
                  <a:pt x="16" y="592"/>
                  <a:pt x="0" y="416"/>
                  <a:pt x="80" y="288"/>
                </a:cubicBezTo>
                <a:cubicBezTo>
                  <a:pt x="160" y="160"/>
                  <a:pt x="440" y="48"/>
                  <a:pt x="512" y="0"/>
                </a:cubicBezTo>
              </a:path>
            </a:pathLst>
          </a:custGeom>
          <a:noFill/>
          <a:ln w="19050">
            <a:solidFill>
              <a:srgbClr val="6699FF"/>
            </a:solidFill>
            <a:round/>
          </a:ln>
        </p:spPr>
        <p:txBody>
          <a:bodyPr wrap="none" anchor="ctr">
            <a:spAutoFit/>
          </a:bodyPr>
          <a:lstStyle/>
          <a:p>
            <a:endParaRPr lang="zh-CN" altLang="en-US"/>
          </a:p>
        </p:txBody>
      </p:sp>
      <p:sp>
        <p:nvSpPr>
          <p:cNvPr id="206882" name="Freeform 34"/>
          <p:cNvSpPr/>
          <p:nvPr/>
        </p:nvSpPr>
        <p:spPr bwMode="auto">
          <a:xfrm>
            <a:off x="1403350" y="4221163"/>
            <a:ext cx="690563" cy="792162"/>
          </a:xfrm>
          <a:custGeom>
            <a:avLst/>
            <a:gdLst>
              <a:gd name="T0" fmla="*/ 0 w 480"/>
              <a:gd name="T1" fmla="*/ 1285903023 h 488"/>
              <a:gd name="T2" fmla="*/ 298048444 w 480"/>
              <a:gd name="T3" fmla="*/ 147562912 h 488"/>
              <a:gd name="T4" fmla="*/ 993494392 w 480"/>
              <a:gd name="T5" fmla="*/ 400527173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0" y="488"/>
                </a:moveTo>
                <a:cubicBezTo>
                  <a:pt x="32" y="300"/>
                  <a:pt x="64" y="112"/>
                  <a:pt x="144" y="56"/>
                </a:cubicBezTo>
                <a:cubicBezTo>
                  <a:pt x="224" y="0"/>
                  <a:pt x="424" y="136"/>
                  <a:pt x="480" y="152"/>
                </a:cubicBezTo>
              </a:path>
            </a:pathLst>
          </a:custGeom>
          <a:noFill/>
          <a:ln w="19050">
            <a:solidFill>
              <a:srgbClr val="6699FF"/>
            </a:solidFill>
            <a:round/>
          </a:ln>
        </p:spPr>
        <p:txBody>
          <a:bodyPr anchor="ctr">
            <a:spAutoFit/>
          </a:bodyPr>
          <a:lstStyle/>
          <a:p>
            <a:endParaRPr lang="zh-CN" altLang="en-US"/>
          </a:p>
        </p:txBody>
      </p:sp>
      <p:sp>
        <p:nvSpPr>
          <p:cNvPr id="206883" name="Line 35"/>
          <p:cNvSpPr>
            <a:spLocks noChangeShapeType="1"/>
          </p:cNvSpPr>
          <p:nvPr/>
        </p:nvSpPr>
        <p:spPr bwMode="auto">
          <a:xfrm>
            <a:off x="1476375" y="4149725"/>
            <a:ext cx="304800" cy="304800"/>
          </a:xfrm>
          <a:prstGeom prst="line">
            <a:avLst/>
          </a:prstGeom>
          <a:noFill/>
          <a:ln w="28575">
            <a:solidFill>
              <a:srgbClr val="990000"/>
            </a:solidFill>
            <a:round/>
          </a:ln>
        </p:spPr>
        <p:txBody>
          <a:bodyPr anchor="ctr">
            <a:spAutoFit/>
          </a:bodyPr>
          <a:lstStyle/>
          <a:p>
            <a:endParaRPr lang="zh-CN" altLang="en-US"/>
          </a:p>
        </p:txBody>
      </p:sp>
      <p:sp>
        <p:nvSpPr>
          <p:cNvPr id="206884" name="Line 36"/>
          <p:cNvSpPr>
            <a:spLocks noChangeShapeType="1"/>
          </p:cNvSpPr>
          <p:nvPr/>
        </p:nvSpPr>
        <p:spPr bwMode="auto">
          <a:xfrm flipH="1">
            <a:off x="1476375" y="4149725"/>
            <a:ext cx="304800" cy="304800"/>
          </a:xfrm>
          <a:prstGeom prst="line">
            <a:avLst/>
          </a:prstGeom>
          <a:noFill/>
          <a:ln w="28575">
            <a:solidFill>
              <a:srgbClr val="990000"/>
            </a:solidFill>
            <a:round/>
          </a:ln>
        </p:spPr>
        <p:txBody>
          <a:bodyPr wrap="none" anchor="ctr">
            <a:spAutoFit/>
          </a:bodyPr>
          <a:lstStyle/>
          <a:p>
            <a:endParaRPr lang="zh-CN" altLang="en-US"/>
          </a:p>
        </p:txBody>
      </p:sp>
      <p:sp>
        <p:nvSpPr>
          <p:cNvPr id="206956" name="Oval 108"/>
          <p:cNvSpPr>
            <a:spLocks noChangeArrowheads="1"/>
          </p:cNvSpPr>
          <p:nvPr/>
        </p:nvSpPr>
        <p:spPr bwMode="auto">
          <a:xfrm>
            <a:off x="5507673" y="1268730"/>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XY</a:t>
            </a:r>
            <a:endParaRPr kumimoji="1" lang="en-US" altLang="zh-CN" sz="2400">
              <a:latin typeface="Tahoma" panose="020B0604030504040204" pitchFamily="34" charset="0"/>
            </a:endParaRPr>
          </a:p>
        </p:txBody>
      </p:sp>
      <p:sp>
        <p:nvSpPr>
          <p:cNvPr id="206957" name="Oval 109"/>
          <p:cNvSpPr>
            <a:spLocks noChangeArrowheads="1"/>
          </p:cNvSpPr>
          <p:nvPr/>
        </p:nvSpPr>
        <p:spPr bwMode="auto">
          <a:xfrm>
            <a:off x="4570413" y="19891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AB</a:t>
            </a:r>
            <a:endParaRPr kumimoji="1" lang="en-US" altLang="zh-CN" sz="2400">
              <a:latin typeface="Tahoma" panose="020B0604030504040204" pitchFamily="34" charset="0"/>
            </a:endParaRPr>
          </a:p>
        </p:txBody>
      </p:sp>
      <p:sp>
        <p:nvSpPr>
          <p:cNvPr id="206958" name="Oval 110"/>
          <p:cNvSpPr>
            <a:spLocks noChangeArrowheads="1"/>
          </p:cNvSpPr>
          <p:nvPr/>
        </p:nvSpPr>
        <p:spPr bwMode="auto">
          <a:xfrm>
            <a:off x="6010275" y="19891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AC</a:t>
            </a:r>
            <a:endParaRPr kumimoji="1" lang="en-US" altLang="zh-CN" sz="2400">
              <a:latin typeface="Tahoma" panose="020B0604030504040204" pitchFamily="34" charset="0"/>
            </a:endParaRPr>
          </a:p>
        </p:txBody>
      </p:sp>
      <p:sp>
        <p:nvSpPr>
          <p:cNvPr id="206959" name="Oval 111"/>
          <p:cNvSpPr>
            <a:spLocks noChangeArrowheads="1"/>
          </p:cNvSpPr>
          <p:nvPr/>
        </p:nvSpPr>
        <p:spPr bwMode="auto">
          <a:xfrm>
            <a:off x="7450138" y="19891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AD</a:t>
            </a:r>
            <a:endParaRPr kumimoji="1" lang="en-US" altLang="zh-CN" sz="2400">
              <a:latin typeface="Tahoma" panose="020B0604030504040204" pitchFamily="34" charset="0"/>
            </a:endParaRPr>
          </a:p>
        </p:txBody>
      </p:sp>
      <p:sp>
        <p:nvSpPr>
          <p:cNvPr id="206960" name="Oval 112"/>
          <p:cNvSpPr>
            <a:spLocks noChangeArrowheads="1"/>
          </p:cNvSpPr>
          <p:nvPr/>
        </p:nvSpPr>
        <p:spPr bwMode="auto">
          <a:xfrm>
            <a:off x="3851275" y="314007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BA</a:t>
            </a:r>
            <a:endParaRPr kumimoji="1" lang="en-US" altLang="zh-CN" sz="2400">
              <a:latin typeface="Tahoma" panose="020B0604030504040204" pitchFamily="34" charset="0"/>
            </a:endParaRPr>
          </a:p>
        </p:txBody>
      </p:sp>
      <p:sp>
        <p:nvSpPr>
          <p:cNvPr id="206965" name="Oval 117"/>
          <p:cNvSpPr>
            <a:spLocks noChangeArrowheads="1"/>
          </p:cNvSpPr>
          <p:nvPr/>
        </p:nvSpPr>
        <p:spPr bwMode="auto">
          <a:xfrm>
            <a:off x="7451725" y="43640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DC</a:t>
            </a:r>
            <a:endParaRPr kumimoji="1" lang="en-US" altLang="zh-CN" sz="2400">
              <a:latin typeface="Tahoma" panose="020B0604030504040204" pitchFamily="34" charset="0"/>
            </a:endParaRPr>
          </a:p>
        </p:txBody>
      </p:sp>
      <p:sp>
        <p:nvSpPr>
          <p:cNvPr id="206966" name="Oval 118"/>
          <p:cNvSpPr>
            <a:spLocks noChangeArrowheads="1"/>
          </p:cNvSpPr>
          <p:nvPr/>
        </p:nvSpPr>
        <p:spPr bwMode="auto">
          <a:xfrm>
            <a:off x="3851275" y="544512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EA</a:t>
            </a:r>
            <a:endParaRPr kumimoji="1" lang="en-US" altLang="zh-CN" sz="2400">
              <a:latin typeface="Tahoma" panose="020B0604030504040204" pitchFamily="34" charset="0"/>
            </a:endParaRPr>
          </a:p>
        </p:txBody>
      </p:sp>
      <p:sp>
        <p:nvSpPr>
          <p:cNvPr id="206967" name="Oval 119"/>
          <p:cNvSpPr>
            <a:spLocks noChangeArrowheads="1"/>
          </p:cNvSpPr>
          <p:nvPr/>
        </p:nvSpPr>
        <p:spPr bwMode="auto">
          <a:xfrm>
            <a:off x="5291138" y="544512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EB</a:t>
            </a:r>
            <a:endParaRPr kumimoji="1" lang="en-US" altLang="zh-CN" sz="2400">
              <a:latin typeface="Tahoma" panose="020B0604030504040204" pitchFamily="34" charset="0"/>
            </a:endParaRPr>
          </a:p>
        </p:txBody>
      </p:sp>
      <p:sp>
        <p:nvSpPr>
          <p:cNvPr id="206968" name="Oval 120"/>
          <p:cNvSpPr>
            <a:spLocks noChangeArrowheads="1"/>
          </p:cNvSpPr>
          <p:nvPr/>
        </p:nvSpPr>
        <p:spPr bwMode="auto">
          <a:xfrm>
            <a:off x="6731000" y="544512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EC</a:t>
            </a:r>
            <a:endParaRPr kumimoji="1" lang="en-US" altLang="zh-CN" sz="2400">
              <a:latin typeface="Tahoma" panose="020B0604030504040204" pitchFamily="34" charset="0"/>
            </a:endParaRPr>
          </a:p>
        </p:txBody>
      </p:sp>
      <p:sp>
        <p:nvSpPr>
          <p:cNvPr id="206969" name="Oval 121"/>
          <p:cNvSpPr>
            <a:spLocks noChangeArrowheads="1"/>
          </p:cNvSpPr>
          <p:nvPr/>
        </p:nvSpPr>
        <p:spPr bwMode="auto">
          <a:xfrm>
            <a:off x="8172450" y="544512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ED</a:t>
            </a:r>
            <a:endParaRPr kumimoji="1" lang="en-US" altLang="zh-CN" sz="2400">
              <a:latin typeface="Tahoma" panose="020B0604030504040204" pitchFamily="34" charset="0"/>
            </a:endParaRPr>
          </a:p>
        </p:txBody>
      </p:sp>
      <p:sp>
        <p:nvSpPr>
          <p:cNvPr id="206970" name="Line 122"/>
          <p:cNvSpPr>
            <a:spLocks noChangeShapeType="1"/>
          </p:cNvSpPr>
          <p:nvPr/>
        </p:nvSpPr>
        <p:spPr bwMode="auto">
          <a:xfrm>
            <a:off x="4787900" y="2492375"/>
            <a:ext cx="720725" cy="649288"/>
          </a:xfrm>
          <a:prstGeom prst="line">
            <a:avLst/>
          </a:prstGeom>
          <a:noFill/>
          <a:ln w="19050">
            <a:solidFill>
              <a:schemeClr val="tx1"/>
            </a:solidFill>
            <a:miter lim="800000"/>
          </a:ln>
        </p:spPr>
        <p:txBody>
          <a:bodyPr wrap="none"/>
          <a:lstStyle/>
          <a:p>
            <a:endParaRPr lang="zh-CN" altLang="en-US"/>
          </a:p>
        </p:txBody>
      </p:sp>
      <p:sp>
        <p:nvSpPr>
          <p:cNvPr id="206971" name="Line 123"/>
          <p:cNvSpPr>
            <a:spLocks noChangeShapeType="1"/>
          </p:cNvSpPr>
          <p:nvPr/>
        </p:nvSpPr>
        <p:spPr bwMode="auto">
          <a:xfrm>
            <a:off x="4787900" y="2492375"/>
            <a:ext cx="2160588" cy="649288"/>
          </a:xfrm>
          <a:prstGeom prst="line">
            <a:avLst/>
          </a:prstGeom>
          <a:noFill/>
          <a:ln w="19050">
            <a:solidFill>
              <a:schemeClr val="tx1"/>
            </a:solidFill>
            <a:miter lim="800000"/>
          </a:ln>
        </p:spPr>
        <p:txBody>
          <a:bodyPr wrap="none"/>
          <a:lstStyle/>
          <a:p>
            <a:endParaRPr lang="zh-CN" altLang="en-US"/>
          </a:p>
        </p:txBody>
      </p:sp>
      <p:sp>
        <p:nvSpPr>
          <p:cNvPr id="206972" name="Line 124"/>
          <p:cNvSpPr>
            <a:spLocks noChangeShapeType="1"/>
          </p:cNvSpPr>
          <p:nvPr/>
        </p:nvSpPr>
        <p:spPr bwMode="auto">
          <a:xfrm flipH="1">
            <a:off x="4787900" y="2492375"/>
            <a:ext cx="0" cy="1873250"/>
          </a:xfrm>
          <a:prstGeom prst="line">
            <a:avLst/>
          </a:prstGeom>
          <a:noFill/>
          <a:ln w="19050">
            <a:solidFill>
              <a:schemeClr val="tx1"/>
            </a:solidFill>
            <a:miter lim="800000"/>
          </a:ln>
        </p:spPr>
        <p:txBody>
          <a:bodyPr wrap="none"/>
          <a:lstStyle/>
          <a:p>
            <a:endParaRPr lang="zh-CN" altLang="en-US"/>
          </a:p>
        </p:txBody>
      </p:sp>
      <p:sp>
        <p:nvSpPr>
          <p:cNvPr id="206973" name="Line 125"/>
          <p:cNvSpPr>
            <a:spLocks noChangeShapeType="1"/>
          </p:cNvSpPr>
          <p:nvPr/>
        </p:nvSpPr>
        <p:spPr bwMode="auto">
          <a:xfrm flipH="1">
            <a:off x="4140200" y="2492375"/>
            <a:ext cx="647700" cy="2952750"/>
          </a:xfrm>
          <a:prstGeom prst="line">
            <a:avLst/>
          </a:prstGeom>
          <a:noFill/>
          <a:ln w="19050">
            <a:solidFill>
              <a:schemeClr val="tx1"/>
            </a:solidFill>
            <a:miter lim="800000"/>
          </a:ln>
        </p:spPr>
        <p:txBody>
          <a:bodyPr wrap="none"/>
          <a:lstStyle/>
          <a:p>
            <a:endParaRPr lang="zh-CN" altLang="en-US"/>
          </a:p>
        </p:txBody>
      </p:sp>
      <p:sp>
        <p:nvSpPr>
          <p:cNvPr id="206974" name="Line 126"/>
          <p:cNvSpPr>
            <a:spLocks noChangeShapeType="1"/>
          </p:cNvSpPr>
          <p:nvPr/>
        </p:nvSpPr>
        <p:spPr bwMode="auto">
          <a:xfrm>
            <a:off x="6227763" y="2492375"/>
            <a:ext cx="720725" cy="649288"/>
          </a:xfrm>
          <a:prstGeom prst="line">
            <a:avLst/>
          </a:prstGeom>
          <a:noFill/>
          <a:ln w="19050">
            <a:solidFill>
              <a:schemeClr val="accent1"/>
            </a:solidFill>
            <a:miter lim="800000"/>
          </a:ln>
        </p:spPr>
        <p:txBody>
          <a:bodyPr wrap="none"/>
          <a:lstStyle/>
          <a:p>
            <a:endParaRPr lang="zh-CN" altLang="en-US"/>
          </a:p>
        </p:txBody>
      </p:sp>
      <p:sp>
        <p:nvSpPr>
          <p:cNvPr id="206975" name="Line 127"/>
          <p:cNvSpPr>
            <a:spLocks noChangeShapeType="1"/>
          </p:cNvSpPr>
          <p:nvPr/>
        </p:nvSpPr>
        <p:spPr bwMode="auto">
          <a:xfrm flipH="1">
            <a:off x="4787900" y="2492375"/>
            <a:ext cx="1439863" cy="1873250"/>
          </a:xfrm>
          <a:prstGeom prst="line">
            <a:avLst/>
          </a:prstGeom>
          <a:noFill/>
          <a:ln w="19050">
            <a:solidFill>
              <a:schemeClr val="accent1"/>
            </a:solidFill>
            <a:miter lim="800000"/>
          </a:ln>
        </p:spPr>
        <p:txBody>
          <a:bodyPr wrap="none"/>
          <a:lstStyle/>
          <a:p>
            <a:endParaRPr lang="zh-CN" altLang="en-US"/>
          </a:p>
        </p:txBody>
      </p:sp>
      <p:sp>
        <p:nvSpPr>
          <p:cNvPr id="206976" name="Line 128"/>
          <p:cNvSpPr>
            <a:spLocks noChangeShapeType="1"/>
          </p:cNvSpPr>
          <p:nvPr/>
        </p:nvSpPr>
        <p:spPr bwMode="auto">
          <a:xfrm>
            <a:off x="6227763" y="2492375"/>
            <a:ext cx="0" cy="1873250"/>
          </a:xfrm>
          <a:prstGeom prst="line">
            <a:avLst/>
          </a:prstGeom>
          <a:noFill/>
          <a:ln w="19050">
            <a:solidFill>
              <a:schemeClr val="accent1"/>
            </a:solidFill>
            <a:miter lim="800000"/>
          </a:ln>
        </p:spPr>
        <p:txBody>
          <a:bodyPr wrap="none"/>
          <a:lstStyle/>
          <a:p>
            <a:endParaRPr lang="zh-CN" altLang="en-US"/>
          </a:p>
        </p:txBody>
      </p:sp>
      <p:sp>
        <p:nvSpPr>
          <p:cNvPr id="206977" name="Line 129"/>
          <p:cNvSpPr>
            <a:spLocks noChangeShapeType="1"/>
          </p:cNvSpPr>
          <p:nvPr/>
        </p:nvSpPr>
        <p:spPr bwMode="auto">
          <a:xfrm flipH="1">
            <a:off x="4140200" y="2492375"/>
            <a:ext cx="2087563" cy="2952750"/>
          </a:xfrm>
          <a:prstGeom prst="line">
            <a:avLst/>
          </a:prstGeom>
          <a:noFill/>
          <a:ln w="19050">
            <a:solidFill>
              <a:schemeClr val="accent1"/>
            </a:solidFill>
            <a:miter lim="800000"/>
          </a:ln>
        </p:spPr>
        <p:txBody>
          <a:bodyPr wrap="none"/>
          <a:lstStyle/>
          <a:p>
            <a:endParaRPr lang="zh-CN" altLang="en-US"/>
          </a:p>
        </p:txBody>
      </p:sp>
      <p:sp>
        <p:nvSpPr>
          <p:cNvPr id="206978" name="Line 130"/>
          <p:cNvSpPr>
            <a:spLocks noChangeShapeType="1"/>
          </p:cNvSpPr>
          <p:nvPr/>
        </p:nvSpPr>
        <p:spPr bwMode="auto">
          <a:xfrm flipH="1">
            <a:off x="5508625" y="2492375"/>
            <a:ext cx="719138" cy="2952750"/>
          </a:xfrm>
          <a:prstGeom prst="line">
            <a:avLst/>
          </a:prstGeom>
          <a:noFill/>
          <a:ln w="19050">
            <a:solidFill>
              <a:schemeClr val="accent1"/>
            </a:solidFill>
            <a:miter lim="800000"/>
          </a:ln>
        </p:spPr>
        <p:txBody>
          <a:bodyPr wrap="none"/>
          <a:lstStyle/>
          <a:p>
            <a:endParaRPr lang="zh-CN" altLang="en-US"/>
          </a:p>
        </p:txBody>
      </p:sp>
      <p:sp>
        <p:nvSpPr>
          <p:cNvPr id="206979" name="Line 131"/>
          <p:cNvSpPr>
            <a:spLocks noChangeShapeType="1"/>
          </p:cNvSpPr>
          <p:nvPr/>
        </p:nvSpPr>
        <p:spPr bwMode="auto">
          <a:xfrm flipH="1">
            <a:off x="4140200" y="2492375"/>
            <a:ext cx="3527425" cy="2952750"/>
          </a:xfrm>
          <a:prstGeom prst="line">
            <a:avLst/>
          </a:prstGeom>
          <a:noFill/>
          <a:ln w="19050">
            <a:solidFill>
              <a:schemeClr val="tx2"/>
            </a:solidFill>
            <a:miter lim="800000"/>
          </a:ln>
        </p:spPr>
        <p:txBody>
          <a:bodyPr wrap="none"/>
          <a:lstStyle/>
          <a:p>
            <a:endParaRPr lang="zh-CN" altLang="en-US"/>
          </a:p>
        </p:txBody>
      </p:sp>
      <p:sp>
        <p:nvSpPr>
          <p:cNvPr id="206980" name="Line 132"/>
          <p:cNvSpPr>
            <a:spLocks noChangeShapeType="1"/>
          </p:cNvSpPr>
          <p:nvPr/>
        </p:nvSpPr>
        <p:spPr bwMode="auto">
          <a:xfrm flipH="1">
            <a:off x="5508625" y="2492375"/>
            <a:ext cx="2159000" cy="2952750"/>
          </a:xfrm>
          <a:prstGeom prst="line">
            <a:avLst/>
          </a:prstGeom>
          <a:noFill/>
          <a:ln w="19050">
            <a:solidFill>
              <a:schemeClr val="tx2"/>
            </a:solidFill>
            <a:miter lim="800000"/>
          </a:ln>
        </p:spPr>
        <p:txBody>
          <a:bodyPr wrap="none"/>
          <a:lstStyle/>
          <a:p>
            <a:endParaRPr lang="zh-CN" altLang="en-US"/>
          </a:p>
        </p:txBody>
      </p:sp>
      <p:sp>
        <p:nvSpPr>
          <p:cNvPr id="206981" name="Line 133"/>
          <p:cNvSpPr>
            <a:spLocks noChangeShapeType="1"/>
          </p:cNvSpPr>
          <p:nvPr/>
        </p:nvSpPr>
        <p:spPr bwMode="auto">
          <a:xfrm flipH="1">
            <a:off x="6948488" y="2492375"/>
            <a:ext cx="719137" cy="2952750"/>
          </a:xfrm>
          <a:prstGeom prst="line">
            <a:avLst/>
          </a:prstGeom>
          <a:noFill/>
          <a:ln w="19050">
            <a:solidFill>
              <a:schemeClr val="tx2"/>
            </a:solidFill>
            <a:miter lim="800000"/>
          </a:ln>
        </p:spPr>
        <p:txBody>
          <a:bodyPr wrap="none"/>
          <a:lstStyle/>
          <a:p>
            <a:endParaRPr lang="zh-CN" altLang="en-US"/>
          </a:p>
        </p:txBody>
      </p:sp>
      <p:sp>
        <p:nvSpPr>
          <p:cNvPr id="206982" name="Line 134"/>
          <p:cNvSpPr>
            <a:spLocks noChangeShapeType="1"/>
          </p:cNvSpPr>
          <p:nvPr/>
        </p:nvSpPr>
        <p:spPr bwMode="auto">
          <a:xfrm>
            <a:off x="5508625" y="3644900"/>
            <a:ext cx="719138" cy="720725"/>
          </a:xfrm>
          <a:prstGeom prst="line">
            <a:avLst/>
          </a:prstGeom>
          <a:noFill/>
          <a:ln w="19050">
            <a:solidFill>
              <a:schemeClr val="hlink"/>
            </a:solidFill>
            <a:miter lim="800000"/>
          </a:ln>
        </p:spPr>
        <p:txBody>
          <a:bodyPr wrap="none"/>
          <a:lstStyle/>
          <a:p>
            <a:endParaRPr lang="zh-CN" altLang="en-US"/>
          </a:p>
        </p:txBody>
      </p:sp>
      <p:sp>
        <p:nvSpPr>
          <p:cNvPr id="206983" name="Line 135"/>
          <p:cNvSpPr>
            <a:spLocks noChangeShapeType="1"/>
          </p:cNvSpPr>
          <p:nvPr/>
        </p:nvSpPr>
        <p:spPr bwMode="auto">
          <a:xfrm flipH="1">
            <a:off x="5508625" y="3644900"/>
            <a:ext cx="0" cy="1800225"/>
          </a:xfrm>
          <a:prstGeom prst="line">
            <a:avLst/>
          </a:prstGeom>
          <a:noFill/>
          <a:ln w="19050">
            <a:solidFill>
              <a:schemeClr val="hlink"/>
            </a:solidFill>
            <a:miter lim="800000"/>
          </a:ln>
        </p:spPr>
        <p:txBody>
          <a:bodyPr wrap="none"/>
          <a:lstStyle/>
          <a:p>
            <a:endParaRPr lang="zh-CN" altLang="en-US"/>
          </a:p>
        </p:txBody>
      </p:sp>
      <p:sp>
        <p:nvSpPr>
          <p:cNvPr id="206984" name="Line 136"/>
          <p:cNvSpPr>
            <a:spLocks noChangeShapeType="1"/>
          </p:cNvSpPr>
          <p:nvPr/>
        </p:nvSpPr>
        <p:spPr bwMode="auto">
          <a:xfrm flipH="1">
            <a:off x="4787900" y="3644900"/>
            <a:ext cx="2160588" cy="720725"/>
          </a:xfrm>
          <a:prstGeom prst="line">
            <a:avLst/>
          </a:prstGeom>
          <a:noFill/>
          <a:ln w="19050">
            <a:solidFill>
              <a:schemeClr val="accent2"/>
            </a:solidFill>
            <a:miter lim="800000"/>
          </a:ln>
        </p:spPr>
        <p:txBody>
          <a:bodyPr wrap="none"/>
          <a:lstStyle/>
          <a:p>
            <a:endParaRPr lang="zh-CN" altLang="en-US"/>
          </a:p>
        </p:txBody>
      </p:sp>
      <p:sp>
        <p:nvSpPr>
          <p:cNvPr id="206985" name="Line 137"/>
          <p:cNvSpPr>
            <a:spLocks noChangeShapeType="1"/>
          </p:cNvSpPr>
          <p:nvPr/>
        </p:nvSpPr>
        <p:spPr bwMode="auto">
          <a:xfrm flipH="1">
            <a:off x="5508625" y="3644900"/>
            <a:ext cx="1439863" cy="1800225"/>
          </a:xfrm>
          <a:prstGeom prst="line">
            <a:avLst/>
          </a:prstGeom>
          <a:noFill/>
          <a:ln w="19050">
            <a:solidFill>
              <a:schemeClr val="accent2"/>
            </a:solidFill>
            <a:miter lim="800000"/>
          </a:ln>
        </p:spPr>
        <p:txBody>
          <a:bodyPr wrap="none"/>
          <a:lstStyle/>
          <a:p>
            <a:endParaRPr lang="zh-CN" altLang="en-US"/>
          </a:p>
        </p:txBody>
      </p:sp>
      <p:sp>
        <p:nvSpPr>
          <p:cNvPr id="206986" name="Line 138"/>
          <p:cNvSpPr>
            <a:spLocks noChangeShapeType="1"/>
          </p:cNvSpPr>
          <p:nvPr/>
        </p:nvSpPr>
        <p:spPr bwMode="auto">
          <a:xfrm flipH="1">
            <a:off x="6948488" y="3644900"/>
            <a:ext cx="0" cy="1800225"/>
          </a:xfrm>
          <a:prstGeom prst="line">
            <a:avLst/>
          </a:prstGeom>
          <a:noFill/>
          <a:ln w="19050">
            <a:solidFill>
              <a:schemeClr val="accent2"/>
            </a:solidFill>
            <a:miter lim="800000"/>
          </a:ln>
        </p:spPr>
        <p:txBody>
          <a:bodyPr wrap="none"/>
          <a:lstStyle/>
          <a:p>
            <a:endParaRPr lang="zh-CN" altLang="en-US"/>
          </a:p>
        </p:txBody>
      </p:sp>
      <p:sp>
        <p:nvSpPr>
          <p:cNvPr id="206987" name="Line 139"/>
          <p:cNvSpPr>
            <a:spLocks noChangeShapeType="1"/>
          </p:cNvSpPr>
          <p:nvPr/>
        </p:nvSpPr>
        <p:spPr bwMode="auto">
          <a:xfrm>
            <a:off x="4859338" y="4868863"/>
            <a:ext cx="649287" cy="576262"/>
          </a:xfrm>
          <a:prstGeom prst="line">
            <a:avLst/>
          </a:prstGeom>
          <a:noFill/>
          <a:ln w="19050">
            <a:solidFill>
              <a:srgbClr val="FA0691"/>
            </a:solidFill>
            <a:miter lim="800000"/>
          </a:ln>
        </p:spPr>
        <p:txBody>
          <a:bodyPr wrap="none"/>
          <a:lstStyle/>
          <a:p>
            <a:endParaRPr lang="zh-CN" altLang="en-US"/>
          </a:p>
        </p:txBody>
      </p:sp>
      <p:sp>
        <p:nvSpPr>
          <p:cNvPr id="206988" name="Line 140"/>
          <p:cNvSpPr>
            <a:spLocks noChangeShapeType="1"/>
          </p:cNvSpPr>
          <p:nvPr/>
        </p:nvSpPr>
        <p:spPr bwMode="auto">
          <a:xfrm>
            <a:off x="4859338" y="4868863"/>
            <a:ext cx="2089150" cy="576262"/>
          </a:xfrm>
          <a:prstGeom prst="line">
            <a:avLst/>
          </a:prstGeom>
          <a:noFill/>
          <a:ln w="19050">
            <a:solidFill>
              <a:srgbClr val="FA0691"/>
            </a:solidFill>
            <a:miter lim="800000"/>
          </a:ln>
        </p:spPr>
        <p:txBody>
          <a:bodyPr wrap="none"/>
          <a:lstStyle/>
          <a:p>
            <a:endParaRPr lang="zh-CN" altLang="en-US"/>
          </a:p>
        </p:txBody>
      </p:sp>
      <p:sp>
        <p:nvSpPr>
          <p:cNvPr id="206989" name="Line 141"/>
          <p:cNvSpPr>
            <a:spLocks noChangeShapeType="1"/>
          </p:cNvSpPr>
          <p:nvPr/>
        </p:nvSpPr>
        <p:spPr bwMode="auto">
          <a:xfrm>
            <a:off x="6227763" y="4868863"/>
            <a:ext cx="720725" cy="576262"/>
          </a:xfrm>
          <a:prstGeom prst="line">
            <a:avLst/>
          </a:prstGeom>
          <a:noFill/>
          <a:ln w="19050">
            <a:solidFill>
              <a:schemeClr val="tx1"/>
            </a:solidFill>
            <a:miter lim="800000"/>
          </a:ln>
        </p:spPr>
        <p:txBody>
          <a:bodyPr wrap="none"/>
          <a:lstStyle/>
          <a:p>
            <a:endParaRPr lang="zh-CN" altLang="en-US"/>
          </a:p>
        </p:txBody>
      </p:sp>
      <p:sp>
        <p:nvSpPr>
          <p:cNvPr id="206961" name="Oval 113"/>
          <p:cNvSpPr>
            <a:spLocks noChangeArrowheads="1"/>
          </p:cNvSpPr>
          <p:nvPr/>
        </p:nvSpPr>
        <p:spPr bwMode="auto">
          <a:xfrm>
            <a:off x="5291138" y="314007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BC</a:t>
            </a:r>
            <a:endParaRPr kumimoji="1" lang="en-US" altLang="zh-CN" sz="2400">
              <a:latin typeface="Tahoma" panose="020B0604030504040204" pitchFamily="34" charset="0"/>
            </a:endParaRPr>
          </a:p>
        </p:txBody>
      </p:sp>
      <p:sp>
        <p:nvSpPr>
          <p:cNvPr id="206962" name="Oval 114"/>
          <p:cNvSpPr>
            <a:spLocks noChangeArrowheads="1"/>
          </p:cNvSpPr>
          <p:nvPr/>
        </p:nvSpPr>
        <p:spPr bwMode="auto">
          <a:xfrm>
            <a:off x="6731000" y="3140075"/>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BD</a:t>
            </a:r>
            <a:endParaRPr kumimoji="1" lang="en-US" altLang="zh-CN" sz="2400">
              <a:latin typeface="Tahoma" panose="020B0604030504040204" pitchFamily="34" charset="0"/>
            </a:endParaRPr>
          </a:p>
        </p:txBody>
      </p:sp>
      <p:sp>
        <p:nvSpPr>
          <p:cNvPr id="206963" name="Oval 115"/>
          <p:cNvSpPr>
            <a:spLocks noChangeArrowheads="1"/>
          </p:cNvSpPr>
          <p:nvPr/>
        </p:nvSpPr>
        <p:spPr bwMode="auto">
          <a:xfrm>
            <a:off x="4572000" y="43640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DA</a:t>
            </a:r>
            <a:endParaRPr kumimoji="1" lang="en-US" altLang="zh-CN" sz="2400">
              <a:latin typeface="Tahoma" panose="020B0604030504040204" pitchFamily="34" charset="0"/>
            </a:endParaRPr>
          </a:p>
        </p:txBody>
      </p:sp>
      <p:sp>
        <p:nvSpPr>
          <p:cNvPr id="206964" name="Oval 116"/>
          <p:cNvSpPr>
            <a:spLocks noChangeArrowheads="1"/>
          </p:cNvSpPr>
          <p:nvPr/>
        </p:nvSpPr>
        <p:spPr bwMode="auto">
          <a:xfrm>
            <a:off x="6011863" y="4364038"/>
            <a:ext cx="504825" cy="504825"/>
          </a:xfrm>
          <a:prstGeom prst="ellipse">
            <a:avLst/>
          </a:prstGeom>
          <a:noFill/>
          <a:ln w="9525">
            <a:solidFill>
              <a:schemeClr val="tx1"/>
            </a:solidFill>
            <a:miter lim="800000"/>
          </a:ln>
        </p:spPr>
        <p:txBody>
          <a:bodyPr wrap="none" anchor="ctr"/>
          <a:lstStyle/>
          <a:p>
            <a:pPr algn="ctr"/>
            <a:r>
              <a:rPr kumimoji="1" lang="en-US" altLang="zh-CN" sz="2400">
                <a:latin typeface="Tahoma" panose="020B0604030504040204" pitchFamily="34" charset="0"/>
              </a:rPr>
              <a:t>DB</a:t>
            </a:r>
            <a:endParaRPr kumimoji="1" lang="en-US" altLang="zh-CN"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68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685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685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0685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06856"/>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06857"/>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0685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06859"/>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068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iterate type="lt">
                                    <p:tmPct val="100000"/>
                                  </p:iterate>
                                  <p:childTnLst>
                                    <p:set>
                                      <p:cBhvr>
                                        <p:cTn id="37" dur="1" fill="hold">
                                          <p:stCondLst>
                                            <p:cond delay="0"/>
                                          </p:stCondLst>
                                        </p:cTn>
                                        <p:tgtEl>
                                          <p:spTgt spid="206861"/>
                                        </p:tgtEl>
                                        <p:attrNameLst>
                                          <p:attrName>style.visibility</p:attrName>
                                        </p:attrNameLst>
                                      </p:cBhvr>
                                      <p:to>
                                        <p:strVal val="visible"/>
                                      </p:to>
                                    </p:set>
                                    <p:anim calcmode="lin" valueType="num">
                                      <p:cBhvr>
                                        <p:cTn id="38" dur="75" fill="hold"/>
                                        <p:tgtEl>
                                          <p:spTgt spid="206861"/>
                                        </p:tgtEl>
                                        <p:attrNameLst>
                                          <p:attrName>ppt_x</p:attrName>
                                        </p:attrNameLst>
                                      </p:cBhvr>
                                      <p:tavLst>
                                        <p:tav tm="0">
                                          <p:val>
                                            <p:strVal val="#ppt_x-#ppt_w/2"/>
                                          </p:val>
                                        </p:tav>
                                        <p:tav tm="100000">
                                          <p:val>
                                            <p:strVal val="#ppt_x"/>
                                          </p:val>
                                        </p:tav>
                                      </p:tavLst>
                                    </p:anim>
                                    <p:anim calcmode="lin" valueType="num">
                                      <p:cBhvr>
                                        <p:cTn id="39" dur="75" fill="hold"/>
                                        <p:tgtEl>
                                          <p:spTgt spid="206861"/>
                                        </p:tgtEl>
                                        <p:attrNameLst>
                                          <p:attrName>ppt_y</p:attrName>
                                        </p:attrNameLst>
                                      </p:cBhvr>
                                      <p:tavLst>
                                        <p:tav tm="0">
                                          <p:val>
                                            <p:strVal val="#ppt_y"/>
                                          </p:val>
                                        </p:tav>
                                        <p:tav tm="100000">
                                          <p:val>
                                            <p:strVal val="#ppt_y"/>
                                          </p:val>
                                        </p:tav>
                                      </p:tavLst>
                                    </p:anim>
                                    <p:anim calcmode="lin" valueType="num">
                                      <p:cBhvr>
                                        <p:cTn id="40" dur="75" fill="hold"/>
                                        <p:tgtEl>
                                          <p:spTgt spid="206861"/>
                                        </p:tgtEl>
                                        <p:attrNameLst>
                                          <p:attrName>ppt_w</p:attrName>
                                        </p:attrNameLst>
                                      </p:cBhvr>
                                      <p:tavLst>
                                        <p:tav tm="0">
                                          <p:val>
                                            <p:fltVal val="0"/>
                                          </p:val>
                                        </p:tav>
                                        <p:tav tm="100000">
                                          <p:val>
                                            <p:strVal val="#ppt_w"/>
                                          </p:val>
                                        </p:tav>
                                      </p:tavLst>
                                    </p:anim>
                                    <p:anim calcmode="lin" valueType="num">
                                      <p:cBhvr>
                                        <p:cTn id="41" dur="75" fill="hold"/>
                                        <p:tgtEl>
                                          <p:spTgt spid="206861"/>
                                        </p:tgtEl>
                                        <p:attrNameLst>
                                          <p:attrName>ppt_h</p:attrName>
                                        </p:attrNameLst>
                                      </p:cBhvr>
                                      <p:tavLst>
                                        <p:tav tm="0">
                                          <p:val>
                                            <p:strVal val="#ppt_h"/>
                                          </p:val>
                                        </p:tav>
                                        <p:tav tm="100000">
                                          <p:val>
                                            <p:strVal val="#ppt_h"/>
                                          </p:val>
                                        </p:tav>
                                      </p:tavLst>
                                    </p:anim>
                                  </p:childTnLst>
                                </p:cTn>
                              </p:par>
                            </p:childTnLst>
                          </p:cTn>
                        </p:par>
                        <p:par>
                          <p:cTn id="42" fill="hold">
                            <p:stCondLst>
                              <p:cond delay="75"/>
                            </p:stCondLst>
                            <p:childTnLst>
                              <p:par>
                                <p:cTn id="43" presetID="17" presetClass="entr" presetSubtype="8" fill="hold" grpId="0" nodeType="afterEffect">
                                  <p:stCondLst>
                                    <p:cond delay="0"/>
                                  </p:stCondLst>
                                  <p:iterate type="lt">
                                    <p:tmPct val="100000"/>
                                  </p:iterate>
                                  <p:childTnLst>
                                    <p:set>
                                      <p:cBhvr>
                                        <p:cTn id="44" dur="1" fill="hold">
                                          <p:stCondLst>
                                            <p:cond delay="0"/>
                                          </p:stCondLst>
                                        </p:cTn>
                                        <p:tgtEl>
                                          <p:spTgt spid="206862"/>
                                        </p:tgtEl>
                                        <p:attrNameLst>
                                          <p:attrName>style.visibility</p:attrName>
                                        </p:attrNameLst>
                                      </p:cBhvr>
                                      <p:to>
                                        <p:strVal val="visible"/>
                                      </p:to>
                                    </p:set>
                                    <p:anim calcmode="lin" valueType="num">
                                      <p:cBhvr>
                                        <p:cTn id="45" dur="75" fill="hold"/>
                                        <p:tgtEl>
                                          <p:spTgt spid="206862"/>
                                        </p:tgtEl>
                                        <p:attrNameLst>
                                          <p:attrName>ppt_x</p:attrName>
                                        </p:attrNameLst>
                                      </p:cBhvr>
                                      <p:tavLst>
                                        <p:tav tm="0">
                                          <p:val>
                                            <p:strVal val="#ppt_x-#ppt_w/2"/>
                                          </p:val>
                                        </p:tav>
                                        <p:tav tm="100000">
                                          <p:val>
                                            <p:strVal val="#ppt_x"/>
                                          </p:val>
                                        </p:tav>
                                      </p:tavLst>
                                    </p:anim>
                                    <p:anim calcmode="lin" valueType="num">
                                      <p:cBhvr>
                                        <p:cTn id="46" dur="75" fill="hold"/>
                                        <p:tgtEl>
                                          <p:spTgt spid="206862"/>
                                        </p:tgtEl>
                                        <p:attrNameLst>
                                          <p:attrName>ppt_y</p:attrName>
                                        </p:attrNameLst>
                                      </p:cBhvr>
                                      <p:tavLst>
                                        <p:tav tm="0">
                                          <p:val>
                                            <p:strVal val="#ppt_y"/>
                                          </p:val>
                                        </p:tav>
                                        <p:tav tm="100000">
                                          <p:val>
                                            <p:strVal val="#ppt_y"/>
                                          </p:val>
                                        </p:tav>
                                      </p:tavLst>
                                    </p:anim>
                                    <p:anim calcmode="lin" valueType="num">
                                      <p:cBhvr>
                                        <p:cTn id="47" dur="75" fill="hold"/>
                                        <p:tgtEl>
                                          <p:spTgt spid="206862"/>
                                        </p:tgtEl>
                                        <p:attrNameLst>
                                          <p:attrName>ppt_w</p:attrName>
                                        </p:attrNameLst>
                                      </p:cBhvr>
                                      <p:tavLst>
                                        <p:tav tm="0">
                                          <p:val>
                                            <p:fltVal val="0"/>
                                          </p:val>
                                        </p:tav>
                                        <p:tav tm="100000">
                                          <p:val>
                                            <p:strVal val="#ppt_w"/>
                                          </p:val>
                                        </p:tav>
                                      </p:tavLst>
                                    </p:anim>
                                    <p:anim calcmode="lin" valueType="num">
                                      <p:cBhvr>
                                        <p:cTn id="48" dur="75" fill="hold"/>
                                        <p:tgtEl>
                                          <p:spTgt spid="206862"/>
                                        </p:tgtEl>
                                        <p:attrNameLst>
                                          <p:attrName>ppt_h</p:attrName>
                                        </p:attrNameLst>
                                      </p:cBhvr>
                                      <p:tavLst>
                                        <p:tav tm="0">
                                          <p:val>
                                            <p:strVal val="#ppt_h"/>
                                          </p:val>
                                        </p:tav>
                                        <p:tav tm="100000">
                                          <p:val>
                                            <p:strVal val="#ppt_h"/>
                                          </p:val>
                                        </p:tav>
                                      </p:tavLst>
                                    </p:anim>
                                  </p:childTnLst>
                                </p:cTn>
                              </p:par>
                            </p:childTnLst>
                          </p:cTn>
                        </p:par>
                        <p:par>
                          <p:cTn id="49" fill="hold">
                            <p:stCondLst>
                              <p:cond delay="150"/>
                            </p:stCondLst>
                            <p:childTnLst>
                              <p:par>
                                <p:cTn id="50" presetID="17" presetClass="entr" presetSubtype="8" fill="hold" grpId="0" nodeType="afterEffect">
                                  <p:stCondLst>
                                    <p:cond delay="0"/>
                                  </p:stCondLst>
                                  <p:iterate type="lt">
                                    <p:tmPct val="100000"/>
                                  </p:iterate>
                                  <p:childTnLst>
                                    <p:set>
                                      <p:cBhvr>
                                        <p:cTn id="51" dur="1" fill="hold">
                                          <p:stCondLst>
                                            <p:cond delay="0"/>
                                          </p:stCondLst>
                                        </p:cTn>
                                        <p:tgtEl>
                                          <p:spTgt spid="206863"/>
                                        </p:tgtEl>
                                        <p:attrNameLst>
                                          <p:attrName>style.visibility</p:attrName>
                                        </p:attrNameLst>
                                      </p:cBhvr>
                                      <p:to>
                                        <p:strVal val="visible"/>
                                      </p:to>
                                    </p:set>
                                    <p:anim calcmode="lin" valueType="num">
                                      <p:cBhvr>
                                        <p:cTn id="52" dur="75" fill="hold"/>
                                        <p:tgtEl>
                                          <p:spTgt spid="206863"/>
                                        </p:tgtEl>
                                        <p:attrNameLst>
                                          <p:attrName>ppt_x</p:attrName>
                                        </p:attrNameLst>
                                      </p:cBhvr>
                                      <p:tavLst>
                                        <p:tav tm="0">
                                          <p:val>
                                            <p:strVal val="#ppt_x-#ppt_w/2"/>
                                          </p:val>
                                        </p:tav>
                                        <p:tav tm="100000">
                                          <p:val>
                                            <p:strVal val="#ppt_x"/>
                                          </p:val>
                                        </p:tav>
                                      </p:tavLst>
                                    </p:anim>
                                    <p:anim calcmode="lin" valueType="num">
                                      <p:cBhvr>
                                        <p:cTn id="53" dur="75" fill="hold"/>
                                        <p:tgtEl>
                                          <p:spTgt spid="206863"/>
                                        </p:tgtEl>
                                        <p:attrNameLst>
                                          <p:attrName>ppt_y</p:attrName>
                                        </p:attrNameLst>
                                      </p:cBhvr>
                                      <p:tavLst>
                                        <p:tav tm="0">
                                          <p:val>
                                            <p:strVal val="#ppt_y"/>
                                          </p:val>
                                        </p:tav>
                                        <p:tav tm="100000">
                                          <p:val>
                                            <p:strVal val="#ppt_y"/>
                                          </p:val>
                                        </p:tav>
                                      </p:tavLst>
                                    </p:anim>
                                    <p:anim calcmode="lin" valueType="num">
                                      <p:cBhvr>
                                        <p:cTn id="54" dur="75" fill="hold"/>
                                        <p:tgtEl>
                                          <p:spTgt spid="206863"/>
                                        </p:tgtEl>
                                        <p:attrNameLst>
                                          <p:attrName>ppt_w</p:attrName>
                                        </p:attrNameLst>
                                      </p:cBhvr>
                                      <p:tavLst>
                                        <p:tav tm="0">
                                          <p:val>
                                            <p:fltVal val="0"/>
                                          </p:val>
                                        </p:tav>
                                        <p:tav tm="100000">
                                          <p:val>
                                            <p:strVal val="#ppt_w"/>
                                          </p:val>
                                        </p:tav>
                                      </p:tavLst>
                                    </p:anim>
                                    <p:anim calcmode="lin" valueType="num">
                                      <p:cBhvr>
                                        <p:cTn id="55" dur="75" fill="hold"/>
                                        <p:tgtEl>
                                          <p:spTgt spid="206863"/>
                                        </p:tgtEl>
                                        <p:attrNameLst>
                                          <p:attrName>ppt_h</p:attrName>
                                        </p:attrNameLst>
                                      </p:cBhvr>
                                      <p:tavLst>
                                        <p:tav tm="0">
                                          <p:val>
                                            <p:strVal val="#ppt_h"/>
                                          </p:val>
                                        </p:tav>
                                        <p:tav tm="100000">
                                          <p:val>
                                            <p:strVal val="#ppt_h"/>
                                          </p:val>
                                        </p:tav>
                                      </p:tavLst>
                                    </p:anim>
                                  </p:childTnLst>
                                </p:cTn>
                              </p:par>
                            </p:childTnLst>
                          </p:cTn>
                        </p:par>
                        <p:par>
                          <p:cTn id="56" fill="hold">
                            <p:stCondLst>
                              <p:cond delay="225"/>
                            </p:stCondLst>
                            <p:childTnLst>
                              <p:par>
                                <p:cTn id="57" presetID="17" presetClass="entr" presetSubtype="8" fill="hold" grpId="0" nodeType="afterEffect">
                                  <p:stCondLst>
                                    <p:cond delay="0"/>
                                  </p:stCondLst>
                                  <p:iterate type="lt">
                                    <p:tmPct val="100000"/>
                                  </p:iterate>
                                  <p:childTnLst>
                                    <p:set>
                                      <p:cBhvr>
                                        <p:cTn id="58" dur="1" fill="hold">
                                          <p:stCondLst>
                                            <p:cond delay="0"/>
                                          </p:stCondLst>
                                        </p:cTn>
                                        <p:tgtEl>
                                          <p:spTgt spid="206864"/>
                                        </p:tgtEl>
                                        <p:attrNameLst>
                                          <p:attrName>style.visibility</p:attrName>
                                        </p:attrNameLst>
                                      </p:cBhvr>
                                      <p:to>
                                        <p:strVal val="visible"/>
                                      </p:to>
                                    </p:set>
                                    <p:anim calcmode="lin" valueType="num">
                                      <p:cBhvr>
                                        <p:cTn id="59" dur="75" fill="hold"/>
                                        <p:tgtEl>
                                          <p:spTgt spid="206864"/>
                                        </p:tgtEl>
                                        <p:attrNameLst>
                                          <p:attrName>ppt_x</p:attrName>
                                        </p:attrNameLst>
                                      </p:cBhvr>
                                      <p:tavLst>
                                        <p:tav tm="0">
                                          <p:val>
                                            <p:strVal val="#ppt_x-#ppt_w/2"/>
                                          </p:val>
                                        </p:tav>
                                        <p:tav tm="100000">
                                          <p:val>
                                            <p:strVal val="#ppt_x"/>
                                          </p:val>
                                        </p:tav>
                                      </p:tavLst>
                                    </p:anim>
                                    <p:anim calcmode="lin" valueType="num">
                                      <p:cBhvr>
                                        <p:cTn id="60" dur="75" fill="hold"/>
                                        <p:tgtEl>
                                          <p:spTgt spid="206864"/>
                                        </p:tgtEl>
                                        <p:attrNameLst>
                                          <p:attrName>ppt_y</p:attrName>
                                        </p:attrNameLst>
                                      </p:cBhvr>
                                      <p:tavLst>
                                        <p:tav tm="0">
                                          <p:val>
                                            <p:strVal val="#ppt_y"/>
                                          </p:val>
                                        </p:tav>
                                        <p:tav tm="100000">
                                          <p:val>
                                            <p:strVal val="#ppt_y"/>
                                          </p:val>
                                        </p:tav>
                                      </p:tavLst>
                                    </p:anim>
                                    <p:anim calcmode="lin" valueType="num">
                                      <p:cBhvr>
                                        <p:cTn id="61" dur="75" fill="hold"/>
                                        <p:tgtEl>
                                          <p:spTgt spid="206864"/>
                                        </p:tgtEl>
                                        <p:attrNameLst>
                                          <p:attrName>ppt_w</p:attrName>
                                        </p:attrNameLst>
                                      </p:cBhvr>
                                      <p:tavLst>
                                        <p:tav tm="0">
                                          <p:val>
                                            <p:fltVal val="0"/>
                                          </p:val>
                                        </p:tav>
                                        <p:tav tm="100000">
                                          <p:val>
                                            <p:strVal val="#ppt_w"/>
                                          </p:val>
                                        </p:tav>
                                      </p:tavLst>
                                    </p:anim>
                                    <p:anim calcmode="lin" valueType="num">
                                      <p:cBhvr>
                                        <p:cTn id="62" dur="75" fill="hold"/>
                                        <p:tgtEl>
                                          <p:spTgt spid="206864"/>
                                        </p:tgtEl>
                                        <p:attrNameLst>
                                          <p:attrName>ppt_h</p:attrName>
                                        </p:attrNameLst>
                                      </p:cBhvr>
                                      <p:tavLst>
                                        <p:tav tm="0">
                                          <p:val>
                                            <p:strVal val="#ppt_h"/>
                                          </p:val>
                                        </p:tav>
                                        <p:tav tm="100000">
                                          <p:val>
                                            <p:strVal val="#ppt_h"/>
                                          </p:val>
                                        </p:tav>
                                      </p:tavLst>
                                    </p:anim>
                                  </p:childTnLst>
                                </p:cTn>
                              </p:par>
                            </p:childTnLst>
                          </p:cTn>
                        </p:par>
                        <p:par>
                          <p:cTn id="63" fill="hold">
                            <p:stCondLst>
                              <p:cond delay="300"/>
                            </p:stCondLst>
                            <p:childTnLst>
                              <p:par>
                                <p:cTn id="64" presetID="17" presetClass="entr" presetSubtype="8" fill="hold" grpId="0" nodeType="afterEffect">
                                  <p:stCondLst>
                                    <p:cond delay="0"/>
                                  </p:stCondLst>
                                  <p:iterate type="lt">
                                    <p:tmPct val="100000"/>
                                  </p:iterate>
                                  <p:childTnLst>
                                    <p:set>
                                      <p:cBhvr>
                                        <p:cTn id="65" dur="1" fill="hold">
                                          <p:stCondLst>
                                            <p:cond delay="0"/>
                                          </p:stCondLst>
                                        </p:cTn>
                                        <p:tgtEl>
                                          <p:spTgt spid="206865"/>
                                        </p:tgtEl>
                                        <p:attrNameLst>
                                          <p:attrName>style.visibility</p:attrName>
                                        </p:attrNameLst>
                                      </p:cBhvr>
                                      <p:to>
                                        <p:strVal val="visible"/>
                                      </p:to>
                                    </p:set>
                                    <p:anim calcmode="lin" valueType="num">
                                      <p:cBhvr>
                                        <p:cTn id="66" dur="75" fill="hold"/>
                                        <p:tgtEl>
                                          <p:spTgt spid="206865"/>
                                        </p:tgtEl>
                                        <p:attrNameLst>
                                          <p:attrName>ppt_x</p:attrName>
                                        </p:attrNameLst>
                                      </p:cBhvr>
                                      <p:tavLst>
                                        <p:tav tm="0">
                                          <p:val>
                                            <p:strVal val="#ppt_x-#ppt_w/2"/>
                                          </p:val>
                                        </p:tav>
                                        <p:tav tm="100000">
                                          <p:val>
                                            <p:strVal val="#ppt_x"/>
                                          </p:val>
                                        </p:tav>
                                      </p:tavLst>
                                    </p:anim>
                                    <p:anim calcmode="lin" valueType="num">
                                      <p:cBhvr>
                                        <p:cTn id="67" dur="75" fill="hold"/>
                                        <p:tgtEl>
                                          <p:spTgt spid="206865"/>
                                        </p:tgtEl>
                                        <p:attrNameLst>
                                          <p:attrName>ppt_y</p:attrName>
                                        </p:attrNameLst>
                                      </p:cBhvr>
                                      <p:tavLst>
                                        <p:tav tm="0">
                                          <p:val>
                                            <p:strVal val="#ppt_y"/>
                                          </p:val>
                                        </p:tav>
                                        <p:tav tm="100000">
                                          <p:val>
                                            <p:strVal val="#ppt_y"/>
                                          </p:val>
                                        </p:tav>
                                      </p:tavLst>
                                    </p:anim>
                                    <p:anim calcmode="lin" valueType="num">
                                      <p:cBhvr>
                                        <p:cTn id="68" dur="75" fill="hold"/>
                                        <p:tgtEl>
                                          <p:spTgt spid="206865"/>
                                        </p:tgtEl>
                                        <p:attrNameLst>
                                          <p:attrName>ppt_w</p:attrName>
                                        </p:attrNameLst>
                                      </p:cBhvr>
                                      <p:tavLst>
                                        <p:tav tm="0">
                                          <p:val>
                                            <p:fltVal val="0"/>
                                          </p:val>
                                        </p:tav>
                                        <p:tav tm="100000">
                                          <p:val>
                                            <p:strVal val="#ppt_w"/>
                                          </p:val>
                                        </p:tav>
                                      </p:tavLst>
                                    </p:anim>
                                    <p:anim calcmode="lin" valueType="num">
                                      <p:cBhvr>
                                        <p:cTn id="69" dur="75" fill="hold"/>
                                        <p:tgtEl>
                                          <p:spTgt spid="206865"/>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206866"/>
                                        </p:tgtEl>
                                        <p:attrNameLst>
                                          <p:attrName>style.visibility</p:attrName>
                                        </p:attrNameLst>
                                      </p:cBhvr>
                                      <p:to>
                                        <p:strVal val="visible"/>
                                      </p:to>
                                    </p:set>
                                    <p:animEffect transition="in" filter="strips(upLeft)">
                                      <p:cBhvr>
                                        <p:cTn id="74" dur="500"/>
                                        <p:tgtEl>
                                          <p:spTgt spid="206866"/>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9" fill="hold" grpId="0" nodeType="clickEffect">
                                  <p:stCondLst>
                                    <p:cond delay="0"/>
                                  </p:stCondLst>
                                  <p:childTnLst>
                                    <p:set>
                                      <p:cBhvr>
                                        <p:cTn id="78" dur="1" fill="hold">
                                          <p:stCondLst>
                                            <p:cond delay="0"/>
                                          </p:stCondLst>
                                        </p:cTn>
                                        <p:tgtEl>
                                          <p:spTgt spid="206867"/>
                                        </p:tgtEl>
                                        <p:attrNameLst>
                                          <p:attrName>style.visibility</p:attrName>
                                        </p:attrNameLst>
                                      </p:cBhvr>
                                      <p:to>
                                        <p:strVal val="visible"/>
                                      </p:to>
                                    </p:set>
                                    <p:animEffect transition="in" filter="strips(upLeft)">
                                      <p:cBhvr>
                                        <p:cTn id="79" dur="500"/>
                                        <p:tgtEl>
                                          <p:spTgt spid="206867"/>
                                        </p:tgtEl>
                                      </p:cBhvr>
                                    </p:animEffect>
                                  </p:childTnLst>
                                </p:cTn>
                              </p:par>
                              <p:par>
                                <p:cTn id="80" presetID="2" presetClass="entr" presetSubtype="2" fill="hold" grpId="0" nodeType="withEffect">
                                  <p:stCondLst>
                                    <p:cond delay="0"/>
                                  </p:stCondLst>
                                  <p:childTnLst>
                                    <p:set>
                                      <p:cBhvr>
                                        <p:cTn id="81" dur="1" fill="hold">
                                          <p:stCondLst>
                                            <p:cond delay="0"/>
                                          </p:stCondLst>
                                        </p:cTn>
                                        <p:tgtEl>
                                          <p:spTgt spid="206956"/>
                                        </p:tgtEl>
                                        <p:attrNameLst>
                                          <p:attrName>style.visibility</p:attrName>
                                        </p:attrNameLst>
                                      </p:cBhvr>
                                      <p:to>
                                        <p:strVal val="visible"/>
                                      </p:to>
                                    </p:set>
                                    <p:anim calcmode="lin" valueType="num">
                                      <p:cBhvr additive="base">
                                        <p:cTn id="82" dur="500" fill="hold"/>
                                        <p:tgtEl>
                                          <p:spTgt spid="206956"/>
                                        </p:tgtEl>
                                        <p:attrNameLst>
                                          <p:attrName>ppt_x</p:attrName>
                                        </p:attrNameLst>
                                      </p:cBhvr>
                                      <p:tavLst>
                                        <p:tav tm="0">
                                          <p:val>
                                            <p:strVal val="1+#ppt_w/2"/>
                                          </p:val>
                                        </p:tav>
                                        <p:tav tm="100000">
                                          <p:val>
                                            <p:strVal val="#ppt_x"/>
                                          </p:val>
                                        </p:tav>
                                      </p:tavLst>
                                    </p:anim>
                                    <p:anim calcmode="lin" valueType="num">
                                      <p:cBhvr additive="base">
                                        <p:cTn id="83" dur="500" fill="hold"/>
                                        <p:tgtEl>
                                          <p:spTgt spid="206956"/>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8" presetClass="entr" presetSubtype="9" fill="hold" grpId="0" nodeType="clickEffect">
                                  <p:stCondLst>
                                    <p:cond delay="0"/>
                                  </p:stCondLst>
                                  <p:childTnLst>
                                    <p:set>
                                      <p:cBhvr>
                                        <p:cTn id="87" dur="1" fill="hold">
                                          <p:stCondLst>
                                            <p:cond delay="0"/>
                                          </p:stCondLst>
                                        </p:cTn>
                                        <p:tgtEl>
                                          <p:spTgt spid="206868"/>
                                        </p:tgtEl>
                                        <p:attrNameLst>
                                          <p:attrName>style.visibility</p:attrName>
                                        </p:attrNameLst>
                                      </p:cBhvr>
                                      <p:to>
                                        <p:strVal val="visible"/>
                                      </p:to>
                                    </p:set>
                                    <p:animEffect transition="in" filter="strips(upLeft)">
                                      <p:cBhvr>
                                        <p:cTn id="88" dur="500"/>
                                        <p:tgtEl>
                                          <p:spTgt spid="206868"/>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6957"/>
                                        </p:tgtEl>
                                        <p:attrNameLst>
                                          <p:attrName>style.visibility</p:attrName>
                                        </p:attrNameLst>
                                      </p:cBhvr>
                                      <p:to>
                                        <p:strVal val="visible"/>
                                      </p:to>
                                    </p:set>
                                    <p:anim calcmode="lin" valueType="num">
                                      <p:cBhvr additive="base">
                                        <p:cTn id="93" dur="500" fill="hold"/>
                                        <p:tgtEl>
                                          <p:spTgt spid="206957"/>
                                        </p:tgtEl>
                                        <p:attrNameLst>
                                          <p:attrName>ppt_x</p:attrName>
                                        </p:attrNameLst>
                                      </p:cBhvr>
                                      <p:tavLst>
                                        <p:tav tm="0">
                                          <p:val>
                                            <p:strVal val="#ppt_x"/>
                                          </p:val>
                                        </p:tav>
                                        <p:tav tm="100000">
                                          <p:val>
                                            <p:strVal val="#ppt_x"/>
                                          </p:val>
                                        </p:tav>
                                      </p:tavLst>
                                    </p:anim>
                                    <p:anim calcmode="lin" valueType="num">
                                      <p:cBhvr additive="base">
                                        <p:cTn id="94" dur="500" fill="hold"/>
                                        <p:tgtEl>
                                          <p:spTgt spid="20695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1" nodeType="clickEffect">
                                  <p:stCondLst>
                                    <p:cond delay="0"/>
                                  </p:stCondLst>
                                  <p:childTnLst>
                                    <p:animEffect transition="out" filter="blinds(horizontal)">
                                      <p:cBhvr>
                                        <p:cTn id="98" dur="500"/>
                                        <p:tgtEl>
                                          <p:spTgt spid="206868"/>
                                        </p:tgtEl>
                                      </p:cBhvr>
                                    </p:animEffect>
                                    <p:set>
                                      <p:cBhvr>
                                        <p:cTn id="99" dur="1" fill="hold">
                                          <p:stCondLst>
                                            <p:cond delay="499"/>
                                          </p:stCondLst>
                                        </p:cTn>
                                        <p:tgtEl>
                                          <p:spTgt spid="206868"/>
                                        </p:tgtEl>
                                        <p:attrNameLst>
                                          <p:attrName>style.visibility</p:attrName>
                                        </p:attrNameLst>
                                      </p:cBhvr>
                                      <p:to>
                                        <p:strVal val="hidden"/>
                                      </p:to>
                                    </p:set>
                                  </p:childTnLst>
                                </p:cTn>
                              </p:par>
                            </p:childTnLst>
                          </p:cTn>
                        </p:par>
                        <p:par>
                          <p:cTn id="100" fill="hold">
                            <p:stCondLst>
                              <p:cond delay="500"/>
                            </p:stCondLst>
                            <p:childTnLst>
                              <p:par>
                                <p:cTn id="101" presetID="18" presetClass="entr" presetSubtype="9" fill="hold" grpId="0" nodeType="afterEffect">
                                  <p:stCondLst>
                                    <p:cond delay="0"/>
                                  </p:stCondLst>
                                  <p:childTnLst>
                                    <p:set>
                                      <p:cBhvr>
                                        <p:cTn id="102" dur="1" fill="hold">
                                          <p:stCondLst>
                                            <p:cond delay="0"/>
                                          </p:stCondLst>
                                        </p:cTn>
                                        <p:tgtEl>
                                          <p:spTgt spid="206872"/>
                                        </p:tgtEl>
                                        <p:attrNameLst>
                                          <p:attrName>style.visibility</p:attrName>
                                        </p:attrNameLst>
                                      </p:cBhvr>
                                      <p:to>
                                        <p:strVal val="visible"/>
                                      </p:to>
                                    </p:set>
                                    <p:animEffect transition="in" filter="strips(upLeft)">
                                      <p:cBhvr>
                                        <p:cTn id="103" dur="500"/>
                                        <p:tgtEl>
                                          <p:spTgt spid="206872"/>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06958"/>
                                        </p:tgtEl>
                                        <p:attrNameLst>
                                          <p:attrName>style.visibility</p:attrName>
                                        </p:attrNameLst>
                                      </p:cBhvr>
                                      <p:to>
                                        <p:strVal val="visible"/>
                                      </p:to>
                                    </p:set>
                                    <p:anim calcmode="lin" valueType="num">
                                      <p:cBhvr additive="base">
                                        <p:cTn id="108" dur="500" fill="hold"/>
                                        <p:tgtEl>
                                          <p:spTgt spid="206958"/>
                                        </p:tgtEl>
                                        <p:attrNameLst>
                                          <p:attrName>ppt_x</p:attrName>
                                        </p:attrNameLst>
                                      </p:cBhvr>
                                      <p:tavLst>
                                        <p:tav tm="0">
                                          <p:val>
                                            <p:strVal val="#ppt_x"/>
                                          </p:val>
                                        </p:tav>
                                        <p:tav tm="100000">
                                          <p:val>
                                            <p:strVal val="#ppt_x"/>
                                          </p:val>
                                        </p:tav>
                                      </p:tavLst>
                                    </p:anim>
                                    <p:anim calcmode="lin" valueType="num">
                                      <p:cBhvr additive="base">
                                        <p:cTn id="109" dur="500" fill="hold"/>
                                        <p:tgtEl>
                                          <p:spTgt spid="206958"/>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206872"/>
                                        </p:tgtEl>
                                      </p:cBhvr>
                                    </p:animEffect>
                                    <p:set>
                                      <p:cBhvr>
                                        <p:cTn id="114" dur="1" fill="hold">
                                          <p:stCondLst>
                                            <p:cond delay="499"/>
                                          </p:stCondLst>
                                        </p:cTn>
                                        <p:tgtEl>
                                          <p:spTgt spid="206872"/>
                                        </p:tgtEl>
                                        <p:attrNameLst>
                                          <p:attrName>style.visibility</p:attrName>
                                        </p:attrNameLst>
                                      </p:cBhvr>
                                      <p:to>
                                        <p:strVal val="hidden"/>
                                      </p:to>
                                    </p:set>
                                  </p:childTnLst>
                                </p:cTn>
                              </p:par>
                            </p:childTnLst>
                          </p:cTn>
                        </p:par>
                        <p:par>
                          <p:cTn id="115" fill="hold">
                            <p:stCondLst>
                              <p:cond delay="500"/>
                            </p:stCondLst>
                            <p:childTnLst>
                              <p:par>
                                <p:cTn id="116" presetID="18" presetClass="entr" presetSubtype="3" fill="hold" grpId="0" nodeType="afterEffect">
                                  <p:stCondLst>
                                    <p:cond delay="0"/>
                                  </p:stCondLst>
                                  <p:childTnLst>
                                    <p:set>
                                      <p:cBhvr>
                                        <p:cTn id="117" dur="1" fill="hold">
                                          <p:stCondLst>
                                            <p:cond delay="0"/>
                                          </p:stCondLst>
                                        </p:cTn>
                                        <p:tgtEl>
                                          <p:spTgt spid="206878"/>
                                        </p:tgtEl>
                                        <p:attrNameLst>
                                          <p:attrName>style.visibility</p:attrName>
                                        </p:attrNameLst>
                                      </p:cBhvr>
                                      <p:to>
                                        <p:strVal val="visible"/>
                                      </p:to>
                                    </p:set>
                                    <p:animEffect transition="in" filter="strips(upRight)">
                                      <p:cBhvr>
                                        <p:cTn id="118" dur="500"/>
                                        <p:tgtEl>
                                          <p:spTgt spid="206878"/>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06959"/>
                                        </p:tgtEl>
                                        <p:attrNameLst>
                                          <p:attrName>style.visibility</p:attrName>
                                        </p:attrNameLst>
                                      </p:cBhvr>
                                      <p:to>
                                        <p:strVal val="visible"/>
                                      </p:to>
                                    </p:set>
                                    <p:anim calcmode="lin" valueType="num">
                                      <p:cBhvr additive="base">
                                        <p:cTn id="123" dur="500" fill="hold"/>
                                        <p:tgtEl>
                                          <p:spTgt spid="206959"/>
                                        </p:tgtEl>
                                        <p:attrNameLst>
                                          <p:attrName>ppt_x</p:attrName>
                                        </p:attrNameLst>
                                      </p:cBhvr>
                                      <p:tavLst>
                                        <p:tav tm="0">
                                          <p:val>
                                            <p:strVal val="#ppt_x"/>
                                          </p:val>
                                        </p:tav>
                                        <p:tav tm="100000">
                                          <p:val>
                                            <p:strVal val="#ppt_x"/>
                                          </p:val>
                                        </p:tav>
                                      </p:tavLst>
                                    </p:anim>
                                    <p:anim calcmode="lin" valueType="num">
                                      <p:cBhvr additive="base">
                                        <p:cTn id="124" dur="500" fill="hold"/>
                                        <p:tgtEl>
                                          <p:spTgt spid="20695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1" nodeType="clickEffect">
                                  <p:stCondLst>
                                    <p:cond delay="0"/>
                                  </p:stCondLst>
                                  <p:childTnLst>
                                    <p:animEffect transition="out" filter="blinds(horizontal)">
                                      <p:cBhvr>
                                        <p:cTn id="128" dur="500"/>
                                        <p:tgtEl>
                                          <p:spTgt spid="206878"/>
                                        </p:tgtEl>
                                      </p:cBhvr>
                                    </p:animEffect>
                                    <p:set>
                                      <p:cBhvr>
                                        <p:cTn id="129" dur="1" fill="hold">
                                          <p:stCondLst>
                                            <p:cond delay="499"/>
                                          </p:stCondLst>
                                        </p:cTn>
                                        <p:tgtEl>
                                          <p:spTgt spid="206878"/>
                                        </p:tgtEl>
                                        <p:attrNameLst>
                                          <p:attrName>style.visibility</p:attrName>
                                        </p:attrNameLst>
                                      </p:cBhvr>
                                      <p:to>
                                        <p:strVal val="hidden"/>
                                      </p:to>
                                    </p:set>
                                  </p:childTnLst>
                                </p:cTn>
                              </p:par>
                            </p:childTnLst>
                          </p:cTn>
                        </p:par>
                        <p:par>
                          <p:cTn id="130" fill="hold">
                            <p:stCondLst>
                              <p:cond delay="500"/>
                            </p:stCondLst>
                            <p:childTnLst>
                              <p:par>
                                <p:cTn id="131" presetID="18" presetClass="entr" presetSubtype="3" fill="hold" grpId="0" nodeType="afterEffect">
                                  <p:stCondLst>
                                    <p:cond delay="0"/>
                                  </p:stCondLst>
                                  <p:childTnLst>
                                    <p:set>
                                      <p:cBhvr>
                                        <p:cTn id="132" dur="1" fill="hold">
                                          <p:stCondLst>
                                            <p:cond delay="0"/>
                                          </p:stCondLst>
                                        </p:cTn>
                                        <p:tgtEl>
                                          <p:spTgt spid="206882"/>
                                        </p:tgtEl>
                                        <p:attrNameLst>
                                          <p:attrName>style.visibility</p:attrName>
                                        </p:attrNameLst>
                                      </p:cBhvr>
                                      <p:to>
                                        <p:strVal val="visible"/>
                                      </p:to>
                                    </p:set>
                                    <p:animEffect transition="in" filter="strips(upRight)">
                                      <p:cBhvr>
                                        <p:cTn id="133" dur="500"/>
                                        <p:tgtEl>
                                          <p:spTgt spid="206882"/>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6" fill="hold" grpId="0" nodeType="clickEffect">
                                  <p:stCondLst>
                                    <p:cond delay="0"/>
                                  </p:stCondLst>
                                  <p:childTnLst>
                                    <p:set>
                                      <p:cBhvr>
                                        <p:cTn id="137" dur="1" fill="hold">
                                          <p:stCondLst>
                                            <p:cond delay="0"/>
                                          </p:stCondLst>
                                        </p:cTn>
                                        <p:tgtEl>
                                          <p:spTgt spid="206883"/>
                                        </p:tgtEl>
                                        <p:attrNameLst>
                                          <p:attrName>style.visibility</p:attrName>
                                        </p:attrNameLst>
                                      </p:cBhvr>
                                      <p:to>
                                        <p:strVal val="visible"/>
                                      </p:to>
                                    </p:set>
                                    <p:animEffect transition="in" filter="strips(downRight)">
                                      <p:cBhvr>
                                        <p:cTn id="138" dur="500"/>
                                        <p:tgtEl>
                                          <p:spTgt spid="206883"/>
                                        </p:tgtEl>
                                      </p:cBhvr>
                                    </p:animEffect>
                                  </p:childTnLst>
                                </p:cTn>
                              </p:par>
                            </p:childTnLst>
                          </p:cTn>
                        </p:par>
                        <p:par>
                          <p:cTn id="139" fill="hold">
                            <p:stCondLst>
                              <p:cond delay="500"/>
                            </p:stCondLst>
                            <p:childTnLst>
                              <p:par>
                                <p:cTn id="140" presetID="18" presetClass="entr" presetSubtype="12" fill="hold" grpId="0" nodeType="afterEffect">
                                  <p:stCondLst>
                                    <p:cond delay="0"/>
                                  </p:stCondLst>
                                  <p:childTnLst>
                                    <p:set>
                                      <p:cBhvr>
                                        <p:cTn id="141" dur="1" fill="hold">
                                          <p:stCondLst>
                                            <p:cond delay="0"/>
                                          </p:stCondLst>
                                        </p:cTn>
                                        <p:tgtEl>
                                          <p:spTgt spid="206884"/>
                                        </p:tgtEl>
                                        <p:attrNameLst>
                                          <p:attrName>style.visibility</p:attrName>
                                        </p:attrNameLst>
                                      </p:cBhvr>
                                      <p:to>
                                        <p:strVal val="visible"/>
                                      </p:to>
                                    </p:set>
                                    <p:animEffect transition="in" filter="strips(downLeft)">
                                      <p:cBhvr>
                                        <p:cTn id="142" dur="500"/>
                                        <p:tgtEl>
                                          <p:spTgt spid="206884"/>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206882"/>
                                        </p:tgtEl>
                                      </p:cBhvr>
                                    </p:animEffect>
                                    <p:set>
                                      <p:cBhvr>
                                        <p:cTn id="147" dur="1" fill="hold">
                                          <p:stCondLst>
                                            <p:cond delay="499"/>
                                          </p:stCondLst>
                                        </p:cTn>
                                        <p:tgtEl>
                                          <p:spTgt spid="206882"/>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206883"/>
                                        </p:tgtEl>
                                      </p:cBhvr>
                                    </p:animEffect>
                                    <p:set>
                                      <p:cBhvr>
                                        <p:cTn id="150" dur="1" fill="hold">
                                          <p:stCondLst>
                                            <p:cond delay="499"/>
                                          </p:stCondLst>
                                        </p:cTn>
                                        <p:tgtEl>
                                          <p:spTgt spid="206883"/>
                                        </p:tgtEl>
                                        <p:attrNameLst>
                                          <p:attrName>style.visibility</p:attrName>
                                        </p:attrNameLst>
                                      </p:cBhvr>
                                      <p:to>
                                        <p:strVal val="hidden"/>
                                      </p:to>
                                    </p:set>
                                  </p:childTnLst>
                                </p:cTn>
                              </p:par>
                              <p:par>
                                <p:cTn id="151" presetID="3" presetClass="exit" presetSubtype="10" fill="hold" grpId="1" nodeType="withEffect">
                                  <p:stCondLst>
                                    <p:cond delay="0"/>
                                  </p:stCondLst>
                                  <p:childTnLst>
                                    <p:animEffect transition="out" filter="blinds(horizontal)">
                                      <p:cBhvr>
                                        <p:cTn id="152" dur="500"/>
                                        <p:tgtEl>
                                          <p:spTgt spid="206884"/>
                                        </p:tgtEl>
                                      </p:cBhvr>
                                    </p:animEffect>
                                    <p:set>
                                      <p:cBhvr>
                                        <p:cTn id="153" dur="1" fill="hold">
                                          <p:stCondLst>
                                            <p:cond delay="499"/>
                                          </p:stCondLst>
                                        </p:cTn>
                                        <p:tgtEl>
                                          <p:spTgt spid="206884"/>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206960"/>
                                        </p:tgtEl>
                                        <p:attrNameLst>
                                          <p:attrName>style.visibility</p:attrName>
                                        </p:attrNameLst>
                                      </p:cBhvr>
                                      <p:to>
                                        <p:strVal val="visible"/>
                                      </p:to>
                                    </p:set>
                                    <p:anim calcmode="lin" valueType="num">
                                      <p:cBhvr additive="base">
                                        <p:cTn id="158" dur="500" fill="hold"/>
                                        <p:tgtEl>
                                          <p:spTgt spid="206960"/>
                                        </p:tgtEl>
                                        <p:attrNameLst>
                                          <p:attrName>ppt_x</p:attrName>
                                        </p:attrNameLst>
                                      </p:cBhvr>
                                      <p:tavLst>
                                        <p:tav tm="0">
                                          <p:val>
                                            <p:strVal val="#ppt_x"/>
                                          </p:val>
                                        </p:tav>
                                        <p:tav tm="100000">
                                          <p:val>
                                            <p:strVal val="#ppt_x"/>
                                          </p:val>
                                        </p:tav>
                                      </p:tavLst>
                                    </p:anim>
                                    <p:anim calcmode="lin" valueType="num">
                                      <p:cBhvr additive="base">
                                        <p:cTn id="159" dur="500" fill="hold"/>
                                        <p:tgtEl>
                                          <p:spTgt spid="206960"/>
                                        </p:tgtEl>
                                        <p:attrNameLst>
                                          <p:attrName>ppt_y</p:attrName>
                                        </p:attrNameLst>
                                      </p:cBhvr>
                                      <p:tavLst>
                                        <p:tav tm="0">
                                          <p:val>
                                            <p:strVal val="1+#ppt_h/2"/>
                                          </p:val>
                                        </p:tav>
                                        <p:tav tm="100000">
                                          <p:val>
                                            <p:strVal val="#ppt_y"/>
                                          </p:val>
                                        </p:tav>
                                      </p:tavLst>
                                    </p:anim>
                                  </p:childTnLst>
                                </p:cTn>
                              </p:par>
                            </p:childTnLst>
                          </p:cTn>
                        </p:par>
                        <p:par>
                          <p:cTn id="160" fill="hold">
                            <p:stCondLst>
                              <p:cond delay="500"/>
                            </p:stCondLst>
                            <p:childTnLst>
                              <p:par>
                                <p:cTn id="161" presetID="2" presetClass="entr" presetSubtype="4" fill="hold" grpId="0" nodeType="afterEffect">
                                  <p:stCondLst>
                                    <p:cond delay="0"/>
                                  </p:stCondLst>
                                  <p:childTnLst>
                                    <p:set>
                                      <p:cBhvr>
                                        <p:cTn id="162" dur="1" fill="hold">
                                          <p:stCondLst>
                                            <p:cond delay="0"/>
                                          </p:stCondLst>
                                        </p:cTn>
                                        <p:tgtEl>
                                          <p:spTgt spid="206961"/>
                                        </p:tgtEl>
                                        <p:attrNameLst>
                                          <p:attrName>style.visibility</p:attrName>
                                        </p:attrNameLst>
                                      </p:cBhvr>
                                      <p:to>
                                        <p:strVal val="visible"/>
                                      </p:to>
                                    </p:set>
                                    <p:anim calcmode="lin" valueType="num">
                                      <p:cBhvr additive="base">
                                        <p:cTn id="163" dur="500" fill="hold"/>
                                        <p:tgtEl>
                                          <p:spTgt spid="206961"/>
                                        </p:tgtEl>
                                        <p:attrNameLst>
                                          <p:attrName>ppt_x</p:attrName>
                                        </p:attrNameLst>
                                      </p:cBhvr>
                                      <p:tavLst>
                                        <p:tav tm="0">
                                          <p:val>
                                            <p:strVal val="#ppt_x"/>
                                          </p:val>
                                        </p:tav>
                                        <p:tav tm="100000">
                                          <p:val>
                                            <p:strVal val="#ppt_x"/>
                                          </p:val>
                                        </p:tav>
                                      </p:tavLst>
                                    </p:anim>
                                    <p:anim calcmode="lin" valueType="num">
                                      <p:cBhvr additive="base">
                                        <p:cTn id="164" dur="500" fill="hold"/>
                                        <p:tgtEl>
                                          <p:spTgt spid="206961"/>
                                        </p:tgtEl>
                                        <p:attrNameLst>
                                          <p:attrName>ppt_y</p:attrName>
                                        </p:attrNameLst>
                                      </p:cBhvr>
                                      <p:tavLst>
                                        <p:tav tm="0">
                                          <p:val>
                                            <p:strVal val="1+#ppt_h/2"/>
                                          </p:val>
                                        </p:tav>
                                        <p:tav tm="100000">
                                          <p:val>
                                            <p:strVal val="#ppt_y"/>
                                          </p:val>
                                        </p:tav>
                                      </p:tavLst>
                                    </p:anim>
                                  </p:childTnLst>
                                </p:cTn>
                              </p:par>
                            </p:childTnLst>
                          </p:cTn>
                        </p:par>
                        <p:par>
                          <p:cTn id="165" fill="hold">
                            <p:stCondLst>
                              <p:cond delay="1000"/>
                            </p:stCondLst>
                            <p:childTnLst>
                              <p:par>
                                <p:cTn id="166" presetID="2" presetClass="entr" presetSubtype="4" fill="hold" grpId="0" nodeType="afterEffect">
                                  <p:stCondLst>
                                    <p:cond delay="0"/>
                                  </p:stCondLst>
                                  <p:childTnLst>
                                    <p:set>
                                      <p:cBhvr>
                                        <p:cTn id="167" dur="1" fill="hold">
                                          <p:stCondLst>
                                            <p:cond delay="0"/>
                                          </p:stCondLst>
                                        </p:cTn>
                                        <p:tgtEl>
                                          <p:spTgt spid="206962"/>
                                        </p:tgtEl>
                                        <p:attrNameLst>
                                          <p:attrName>style.visibility</p:attrName>
                                        </p:attrNameLst>
                                      </p:cBhvr>
                                      <p:to>
                                        <p:strVal val="visible"/>
                                      </p:to>
                                    </p:set>
                                    <p:anim calcmode="lin" valueType="num">
                                      <p:cBhvr additive="base">
                                        <p:cTn id="168" dur="500" fill="hold"/>
                                        <p:tgtEl>
                                          <p:spTgt spid="206962"/>
                                        </p:tgtEl>
                                        <p:attrNameLst>
                                          <p:attrName>ppt_x</p:attrName>
                                        </p:attrNameLst>
                                      </p:cBhvr>
                                      <p:tavLst>
                                        <p:tav tm="0">
                                          <p:val>
                                            <p:strVal val="#ppt_x"/>
                                          </p:val>
                                        </p:tav>
                                        <p:tav tm="100000">
                                          <p:val>
                                            <p:strVal val="#ppt_x"/>
                                          </p:val>
                                        </p:tav>
                                      </p:tavLst>
                                    </p:anim>
                                    <p:anim calcmode="lin" valueType="num">
                                      <p:cBhvr additive="base">
                                        <p:cTn id="169" dur="500" fill="hold"/>
                                        <p:tgtEl>
                                          <p:spTgt spid="206962"/>
                                        </p:tgtEl>
                                        <p:attrNameLst>
                                          <p:attrName>ppt_y</p:attrName>
                                        </p:attrNameLst>
                                      </p:cBhvr>
                                      <p:tavLst>
                                        <p:tav tm="0">
                                          <p:val>
                                            <p:strVal val="1+#ppt_h/2"/>
                                          </p:val>
                                        </p:tav>
                                        <p:tav tm="100000">
                                          <p:val>
                                            <p:strVal val="#ppt_y"/>
                                          </p:val>
                                        </p:tav>
                                      </p:tavLst>
                                    </p:anim>
                                  </p:childTnLst>
                                </p:cTn>
                              </p:par>
                            </p:childTnLst>
                          </p:cTn>
                        </p:par>
                        <p:par>
                          <p:cTn id="170" fill="hold">
                            <p:stCondLst>
                              <p:cond delay="1500"/>
                            </p:stCondLst>
                            <p:childTnLst>
                              <p:par>
                                <p:cTn id="171" presetID="2" presetClass="entr" presetSubtype="4" fill="hold" grpId="0" nodeType="afterEffect">
                                  <p:stCondLst>
                                    <p:cond delay="0"/>
                                  </p:stCondLst>
                                  <p:childTnLst>
                                    <p:set>
                                      <p:cBhvr>
                                        <p:cTn id="172" dur="1" fill="hold">
                                          <p:stCondLst>
                                            <p:cond delay="0"/>
                                          </p:stCondLst>
                                        </p:cTn>
                                        <p:tgtEl>
                                          <p:spTgt spid="206963"/>
                                        </p:tgtEl>
                                        <p:attrNameLst>
                                          <p:attrName>style.visibility</p:attrName>
                                        </p:attrNameLst>
                                      </p:cBhvr>
                                      <p:to>
                                        <p:strVal val="visible"/>
                                      </p:to>
                                    </p:set>
                                    <p:anim calcmode="lin" valueType="num">
                                      <p:cBhvr additive="base">
                                        <p:cTn id="173" dur="500" fill="hold"/>
                                        <p:tgtEl>
                                          <p:spTgt spid="206963"/>
                                        </p:tgtEl>
                                        <p:attrNameLst>
                                          <p:attrName>ppt_x</p:attrName>
                                        </p:attrNameLst>
                                      </p:cBhvr>
                                      <p:tavLst>
                                        <p:tav tm="0">
                                          <p:val>
                                            <p:strVal val="#ppt_x"/>
                                          </p:val>
                                        </p:tav>
                                        <p:tav tm="100000">
                                          <p:val>
                                            <p:strVal val="#ppt_x"/>
                                          </p:val>
                                        </p:tav>
                                      </p:tavLst>
                                    </p:anim>
                                    <p:anim calcmode="lin" valueType="num">
                                      <p:cBhvr additive="base">
                                        <p:cTn id="174" dur="500" fill="hold"/>
                                        <p:tgtEl>
                                          <p:spTgt spid="206963"/>
                                        </p:tgtEl>
                                        <p:attrNameLst>
                                          <p:attrName>ppt_y</p:attrName>
                                        </p:attrNameLst>
                                      </p:cBhvr>
                                      <p:tavLst>
                                        <p:tav tm="0">
                                          <p:val>
                                            <p:strVal val="1+#ppt_h/2"/>
                                          </p:val>
                                        </p:tav>
                                        <p:tav tm="100000">
                                          <p:val>
                                            <p:strVal val="#ppt_y"/>
                                          </p:val>
                                        </p:tav>
                                      </p:tavLst>
                                    </p:anim>
                                  </p:childTnLst>
                                </p:cTn>
                              </p:par>
                            </p:childTnLst>
                          </p:cTn>
                        </p:par>
                        <p:par>
                          <p:cTn id="175" fill="hold">
                            <p:stCondLst>
                              <p:cond delay="2000"/>
                            </p:stCondLst>
                            <p:childTnLst>
                              <p:par>
                                <p:cTn id="176" presetID="2" presetClass="entr" presetSubtype="4" fill="hold" grpId="0" nodeType="afterEffect">
                                  <p:stCondLst>
                                    <p:cond delay="0"/>
                                  </p:stCondLst>
                                  <p:childTnLst>
                                    <p:set>
                                      <p:cBhvr>
                                        <p:cTn id="177" dur="1" fill="hold">
                                          <p:stCondLst>
                                            <p:cond delay="0"/>
                                          </p:stCondLst>
                                        </p:cTn>
                                        <p:tgtEl>
                                          <p:spTgt spid="206964"/>
                                        </p:tgtEl>
                                        <p:attrNameLst>
                                          <p:attrName>style.visibility</p:attrName>
                                        </p:attrNameLst>
                                      </p:cBhvr>
                                      <p:to>
                                        <p:strVal val="visible"/>
                                      </p:to>
                                    </p:set>
                                    <p:anim calcmode="lin" valueType="num">
                                      <p:cBhvr additive="base">
                                        <p:cTn id="178" dur="500" fill="hold"/>
                                        <p:tgtEl>
                                          <p:spTgt spid="206964"/>
                                        </p:tgtEl>
                                        <p:attrNameLst>
                                          <p:attrName>ppt_x</p:attrName>
                                        </p:attrNameLst>
                                      </p:cBhvr>
                                      <p:tavLst>
                                        <p:tav tm="0">
                                          <p:val>
                                            <p:strVal val="#ppt_x"/>
                                          </p:val>
                                        </p:tav>
                                        <p:tav tm="100000">
                                          <p:val>
                                            <p:strVal val="#ppt_x"/>
                                          </p:val>
                                        </p:tav>
                                      </p:tavLst>
                                    </p:anim>
                                    <p:anim calcmode="lin" valueType="num">
                                      <p:cBhvr additive="base">
                                        <p:cTn id="179" dur="500" fill="hold"/>
                                        <p:tgtEl>
                                          <p:spTgt spid="206964"/>
                                        </p:tgtEl>
                                        <p:attrNameLst>
                                          <p:attrName>ppt_y</p:attrName>
                                        </p:attrNameLst>
                                      </p:cBhvr>
                                      <p:tavLst>
                                        <p:tav tm="0">
                                          <p:val>
                                            <p:strVal val="1+#ppt_h/2"/>
                                          </p:val>
                                        </p:tav>
                                        <p:tav tm="100000">
                                          <p:val>
                                            <p:strVal val="#ppt_y"/>
                                          </p:val>
                                        </p:tav>
                                      </p:tavLst>
                                    </p:anim>
                                  </p:childTnLst>
                                </p:cTn>
                              </p:par>
                            </p:childTnLst>
                          </p:cTn>
                        </p:par>
                        <p:par>
                          <p:cTn id="180" fill="hold">
                            <p:stCondLst>
                              <p:cond delay="2500"/>
                            </p:stCondLst>
                            <p:childTnLst>
                              <p:par>
                                <p:cTn id="181" presetID="2" presetClass="entr" presetSubtype="4" fill="hold" grpId="0" nodeType="afterEffect">
                                  <p:stCondLst>
                                    <p:cond delay="0"/>
                                  </p:stCondLst>
                                  <p:childTnLst>
                                    <p:set>
                                      <p:cBhvr>
                                        <p:cTn id="182" dur="1" fill="hold">
                                          <p:stCondLst>
                                            <p:cond delay="0"/>
                                          </p:stCondLst>
                                        </p:cTn>
                                        <p:tgtEl>
                                          <p:spTgt spid="206965"/>
                                        </p:tgtEl>
                                        <p:attrNameLst>
                                          <p:attrName>style.visibility</p:attrName>
                                        </p:attrNameLst>
                                      </p:cBhvr>
                                      <p:to>
                                        <p:strVal val="visible"/>
                                      </p:to>
                                    </p:set>
                                    <p:anim calcmode="lin" valueType="num">
                                      <p:cBhvr additive="base">
                                        <p:cTn id="183" dur="500" fill="hold"/>
                                        <p:tgtEl>
                                          <p:spTgt spid="206965"/>
                                        </p:tgtEl>
                                        <p:attrNameLst>
                                          <p:attrName>ppt_x</p:attrName>
                                        </p:attrNameLst>
                                      </p:cBhvr>
                                      <p:tavLst>
                                        <p:tav tm="0">
                                          <p:val>
                                            <p:strVal val="#ppt_x"/>
                                          </p:val>
                                        </p:tav>
                                        <p:tav tm="100000">
                                          <p:val>
                                            <p:strVal val="#ppt_x"/>
                                          </p:val>
                                        </p:tav>
                                      </p:tavLst>
                                    </p:anim>
                                    <p:anim calcmode="lin" valueType="num">
                                      <p:cBhvr additive="base">
                                        <p:cTn id="184" dur="500" fill="hold"/>
                                        <p:tgtEl>
                                          <p:spTgt spid="206965"/>
                                        </p:tgtEl>
                                        <p:attrNameLst>
                                          <p:attrName>ppt_y</p:attrName>
                                        </p:attrNameLst>
                                      </p:cBhvr>
                                      <p:tavLst>
                                        <p:tav tm="0">
                                          <p:val>
                                            <p:strVal val="1+#ppt_h/2"/>
                                          </p:val>
                                        </p:tav>
                                        <p:tav tm="100000">
                                          <p:val>
                                            <p:strVal val="#ppt_y"/>
                                          </p:val>
                                        </p:tav>
                                      </p:tavLst>
                                    </p:anim>
                                  </p:childTnLst>
                                </p:cTn>
                              </p:par>
                            </p:childTnLst>
                          </p:cTn>
                        </p:par>
                        <p:par>
                          <p:cTn id="185" fill="hold">
                            <p:stCondLst>
                              <p:cond delay="3000"/>
                            </p:stCondLst>
                            <p:childTnLst>
                              <p:par>
                                <p:cTn id="186" presetID="2" presetClass="entr" presetSubtype="4" fill="hold" grpId="0" nodeType="afterEffect">
                                  <p:stCondLst>
                                    <p:cond delay="0"/>
                                  </p:stCondLst>
                                  <p:childTnLst>
                                    <p:set>
                                      <p:cBhvr>
                                        <p:cTn id="187" dur="1" fill="hold">
                                          <p:stCondLst>
                                            <p:cond delay="0"/>
                                          </p:stCondLst>
                                        </p:cTn>
                                        <p:tgtEl>
                                          <p:spTgt spid="206966"/>
                                        </p:tgtEl>
                                        <p:attrNameLst>
                                          <p:attrName>style.visibility</p:attrName>
                                        </p:attrNameLst>
                                      </p:cBhvr>
                                      <p:to>
                                        <p:strVal val="visible"/>
                                      </p:to>
                                    </p:set>
                                    <p:anim calcmode="lin" valueType="num">
                                      <p:cBhvr additive="base">
                                        <p:cTn id="188" dur="500" fill="hold"/>
                                        <p:tgtEl>
                                          <p:spTgt spid="206966"/>
                                        </p:tgtEl>
                                        <p:attrNameLst>
                                          <p:attrName>ppt_x</p:attrName>
                                        </p:attrNameLst>
                                      </p:cBhvr>
                                      <p:tavLst>
                                        <p:tav tm="0">
                                          <p:val>
                                            <p:strVal val="#ppt_x"/>
                                          </p:val>
                                        </p:tav>
                                        <p:tav tm="100000">
                                          <p:val>
                                            <p:strVal val="#ppt_x"/>
                                          </p:val>
                                        </p:tav>
                                      </p:tavLst>
                                    </p:anim>
                                    <p:anim calcmode="lin" valueType="num">
                                      <p:cBhvr additive="base">
                                        <p:cTn id="189" dur="500" fill="hold"/>
                                        <p:tgtEl>
                                          <p:spTgt spid="206966"/>
                                        </p:tgtEl>
                                        <p:attrNameLst>
                                          <p:attrName>ppt_y</p:attrName>
                                        </p:attrNameLst>
                                      </p:cBhvr>
                                      <p:tavLst>
                                        <p:tav tm="0">
                                          <p:val>
                                            <p:strVal val="1+#ppt_h/2"/>
                                          </p:val>
                                        </p:tav>
                                        <p:tav tm="100000">
                                          <p:val>
                                            <p:strVal val="#ppt_y"/>
                                          </p:val>
                                        </p:tav>
                                      </p:tavLst>
                                    </p:anim>
                                  </p:childTnLst>
                                </p:cTn>
                              </p:par>
                            </p:childTnLst>
                          </p:cTn>
                        </p:par>
                        <p:par>
                          <p:cTn id="190" fill="hold">
                            <p:stCondLst>
                              <p:cond delay="3500"/>
                            </p:stCondLst>
                            <p:childTnLst>
                              <p:par>
                                <p:cTn id="191" presetID="2" presetClass="entr" presetSubtype="4" fill="hold" grpId="0" nodeType="afterEffect">
                                  <p:stCondLst>
                                    <p:cond delay="0"/>
                                  </p:stCondLst>
                                  <p:childTnLst>
                                    <p:set>
                                      <p:cBhvr>
                                        <p:cTn id="192" dur="1" fill="hold">
                                          <p:stCondLst>
                                            <p:cond delay="0"/>
                                          </p:stCondLst>
                                        </p:cTn>
                                        <p:tgtEl>
                                          <p:spTgt spid="206967"/>
                                        </p:tgtEl>
                                        <p:attrNameLst>
                                          <p:attrName>style.visibility</p:attrName>
                                        </p:attrNameLst>
                                      </p:cBhvr>
                                      <p:to>
                                        <p:strVal val="visible"/>
                                      </p:to>
                                    </p:set>
                                    <p:anim calcmode="lin" valueType="num">
                                      <p:cBhvr additive="base">
                                        <p:cTn id="193" dur="500" fill="hold"/>
                                        <p:tgtEl>
                                          <p:spTgt spid="206967"/>
                                        </p:tgtEl>
                                        <p:attrNameLst>
                                          <p:attrName>ppt_x</p:attrName>
                                        </p:attrNameLst>
                                      </p:cBhvr>
                                      <p:tavLst>
                                        <p:tav tm="0">
                                          <p:val>
                                            <p:strVal val="#ppt_x"/>
                                          </p:val>
                                        </p:tav>
                                        <p:tav tm="100000">
                                          <p:val>
                                            <p:strVal val="#ppt_x"/>
                                          </p:val>
                                        </p:tav>
                                      </p:tavLst>
                                    </p:anim>
                                    <p:anim calcmode="lin" valueType="num">
                                      <p:cBhvr additive="base">
                                        <p:cTn id="194" dur="500" fill="hold"/>
                                        <p:tgtEl>
                                          <p:spTgt spid="206967"/>
                                        </p:tgtEl>
                                        <p:attrNameLst>
                                          <p:attrName>ppt_y</p:attrName>
                                        </p:attrNameLst>
                                      </p:cBhvr>
                                      <p:tavLst>
                                        <p:tav tm="0">
                                          <p:val>
                                            <p:strVal val="1+#ppt_h/2"/>
                                          </p:val>
                                        </p:tav>
                                        <p:tav tm="100000">
                                          <p:val>
                                            <p:strVal val="#ppt_y"/>
                                          </p:val>
                                        </p:tav>
                                      </p:tavLst>
                                    </p:anim>
                                  </p:childTnLst>
                                </p:cTn>
                              </p:par>
                            </p:childTnLst>
                          </p:cTn>
                        </p:par>
                        <p:par>
                          <p:cTn id="195" fill="hold">
                            <p:stCondLst>
                              <p:cond delay="4000"/>
                            </p:stCondLst>
                            <p:childTnLst>
                              <p:par>
                                <p:cTn id="196" presetID="2" presetClass="entr" presetSubtype="4" fill="hold" grpId="0" nodeType="afterEffect">
                                  <p:stCondLst>
                                    <p:cond delay="0"/>
                                  </p:stCondLst>
                                  <p:childTnLst>
                                    <p:set>
                                      <p:cBhvr>
                                        <p:cTn id="197" dur="1" fill="hold">
                                          <p:stCondLst>
                                            <p:cond delay="0"/>
                                          </p:stCondLst>
                                        </p:cTn>
                                        <p:tgtEl>
                                          <p:spTgt spid="206968"/>
                                        </p:tgtEl>
                                        <p:attrNameLst>
                                          <p:attrName>style.visibility</p:attrName>
                                        </p:attrNameLst>
                                      </p:cBhvr>
                                      <p:to>
                                        <p:strVal val="visible"/>
                                      </p:to>
                                    </p:set>
                                    <p:anim calcmode="lin" valueType="num">
                                      <p:cBhvr additive="base">
                                        <p:cTn id="198" dur="500" fill="hold"/>
                                        <p:tgtEl>
                                          <p:spTgt spid="206968"/>
                                        </p:tgtEl>
                                        <p:attrNameLst>
                                          <p:attrName>ppt_x</p:attrName>
                                        </p:attrNameLst>
                                      </p:cBhvr>
                                      <p:tavLst>
                                        <p:tav tm="0">
                                          <p:val>
                                            <p:strVal val="#ppt_x"/>
                                          </p:val>
                                        </p:tav>
                                        <p:tav tm="100000">
                                          <p:val>
                                            <p:strVal val="#ppt_x"/>
                                          </p:val>
                                        </p:tav>
                                      </p:tavLst>
                                    </p:anim>
                                    <p:anim calcmode="lin" valueType="num">
                                      <p:cBhvr additive="base">
                                        <p:cTn id="199" dur="500" fill="hold"/>
                                        <p:tgtEl>
                                          <p:spTgt spid="206968"/>
                                        </p:tgtEl>
                                        <p:attrNameLst>
                                          <p:attrName>ppt_y</p:attrName>
                                        </p:attrNameLst>
                                      </p:cBhvr>
                                      <p:tavLst>
                                        <p:tav tm="0">
                                          <p:val>
                                            <p:strVal val="1+#ppt_h/2"/>
                                          </p:val>
                                        </p:tav>
                                        <p:tav tm="100000">
                                          <p:val>
                                            <p:strVal val="#ppt_y"/>
                                          </p:val>
                                        </p:tav>
                                      </p:tavLst>
                                    </p:anim>
                                  </p:childTnLst>
                                </p:cTn>
                              </p:par>
                            </p:childTnLst>
                          </p:cTn>
                        </p:par>
                        <p:par>
                          <p:cTn id="200" fill="hold">
                            <p:stCondLst>
                              <p:cond delay="4500"/>
                            </p:stCondLst>
                            <p:childTnLst>
                              <p:par>
                                <p:cTn id="201" presetID="2" presetClass="entr" presetSubtype="4" fill="hold" grpId="0" nodeType="afterEffect">
                                  <p:stCondLst>
                                    <p:cond delay="0"/>
                                  </p:stCondLst>
                                  <p:childTnLst>
                                    <p:set>
                                      <p:cBhvr>
                                        <p:cTn id="202" dur="1" fill="hold">
                                          <p:stCondLst>
                                            <p:cond delay="0"/>
                                          </p:stCondLst>
                                        </p:cTn>
                                        <p:tgtEl>
                                          <p:spTgt spid="206969"/>
                                        </p:tgtEl>
                                        <p:attrNameLst>
                                          <p:attrName>style.visibility</p:attrName>
                                        </p:attrNameLst>
                                      </p:cBhvr>
                                      <p:to>
                                        <p:strVal val="visible"/>
                                      </p:to>
                                    </p:set>
                                    <p:anim calcmode="lin" valueType="num">
                                      <p:cBhvr additive="base">
                                        <p:cTn id="203" dur="500" fill="hold"/>
                                        <p:tgtEl>
                                          <p:spTgt spid="206969"/>
                                        </p:tgtEl>
                                        <p:attrNameLst>
                                          <p:attrName>ppt_x</p:attrName>
                                        </p:attrNameLst>
                                      </p:cBhvr>
                                      <p:tavLst>
                                        <p:tav tm="0">
                                          <p:val>
                                            <p:strVal val="#ppt_x"/>
                                          </p:val>
                                        </p:tav>
                                        <p:tav tm="100000">
                                          <p:val>
                                            <p:strVal val="#ppt_x"/>
                                          </p:val>
                                        </p:tav>
                                      </p:tavLst>
                                    </p:anim>
                                    <p:anim calcmode="lin" valueType="num">
                                      <p:cBhvr additive="base">
                                        <p:cTn id="204" dur="500" fill="hold"/>
                                        <p:tgtEl>
                                          <p:spTgt spid="206969"/>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 presetClass="emph" presetSubtype="2" fill="hold" nodeType="clickEffect">
                                  <p:stCondLst>
                                    <p:cond delay="0"/>
                                  </p:stCondLst>
                                  <p:childTnLst>
                                    <p:animClr clrSpc="rgb" dir="cw">
                                      <p:cBhvr>
                                        <p:cTn id="208" dur="500" fill="hold"/>
                                        <p:tgtEl>
                                          <p:spTgt spid="206957"/>
                                        </p:tgtEl>
                                        <p:attrNameLst>
                                          <p:attrName>fillcolor</p:attrName>
                                        </p:attrNameLst>
                                      </p:cBhvr>
                                      <p:to>
                                        <a:schemeClr val="accent2"/>
                                      </p:to>
                                    </p:animClr>
                                    <p:set>
                                      <p:cBhvr>
                                        <p:cTn id="209" dur="500" fill="hold"/>
                                        <p:tgtEl>
                                          <p:spTgt spid="206957"/>
                                        </p:tgtEl>
                                        <p:attrNameLst>
                                          <p:attrName>fill.type</p:attrName>
                                        </p:attrNameLst>
                                      </p:cBhvr>
                                      <p:to>
                                        <p:strVal val="solid"/>
                                      </p:to>
                                    </p:set>
                                    <p:set>
                                      <p:cBhvr>
                                        <p:cTn id="210" dur="500" fill="hold"/>
                                        <p:tgtEl>
                                          <p:spTgt spid="206957"/>
                                        </p:tgtEl>
                                        <p:attrNameLst>
                                          <p:attrName>fill.on</p:attrName>
                                        </p:attrNameLst>
                                      </p:cBhvr>
                                      <p:to>
                                        <p:strVal val="true"/>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500" fill="hold"/>
                                        <p:tgtEl>
                                          <p:spTgt spid="206958"/>
                                        </p:tgtEl>
                                        <p:attrNameLst>
                                          <p:attrName>fillcolor</p:attrName>
                                        </p:attrNameLst>
                                      </p:cBhvr>
                                      <p:to>
                                        <a:schemeClr val="accent2"/>
                                      </p:to>
                                    </p:animClr>
                                    <p:set>
                                      <p:cBhvr>
                                        <p:cTn id="215" dur="500" fill="hold"/>
                                        <p:tgtEl>
                                          <p:spTgt spid="206958"/>
                                        </p:tgtEl>
                                        <p:attrNameLst>
                                          <p:attrName>fill.type</p:attrName>
                                        </p:attrNameLst>
                                      </p:cBhvr>
                                      <p:to>
                                        <p:strVal val="solid"/>
                                      </p:to>
                                    </p:set>
                                    <p:set>
                                      <p:cBhvr>
                                        <p:cTn id="216" dur="500" fill="hold"/>
                                        <p:tgtEl>
                                          <p:spTgt spid="206958"/>
                                        </p:tgtEl>
                                        <p:attrNameLst>
                                          <p:attrName>fill.on</p:attrName>
                                        </p:attrNameLst>
                                      </p:cBhvr>
                                      <p:to>
                                        <p:strVal val="true"/>
                                      </p:to>
                                    </p:set>
                                  </p:childTnLst>
                                </p:cTn>
                              </p:par>
                            </p:childTnLst>
                          </p:cTn>
                        </p:par>
                        <p:par>
                          <p:cTn id="217" fill="hold">
                            <p:stCondLst>
                              <p:cond delay="500"/>
                            </p:stCondLst>
                            <p:childTnLst>
                              <p:par>
                                <p:cTn id="218" presetID="1" presetClass="emph" presetSubtype="2" fill="hold" nodeType="afterEffect">
                                  <p:stCondLst>
                                    <p:cond delay="0"/>
                                  </p:stCondLst>
                                  <p:childTnLst>
                                    <p:animClr clrSpc="rgb" dir="cw">
                                      <p:cBhvr>
                                        <p:cTn id="219" dur="500" fill="hold"/>
                                        <p:tgtEl>
                                          <p:spTgt spid="206959"/>
                                        </p:tgtEl>
                                        <p:attrNameLst>
                                          <p:attrName>fillcolor</p:attrName>
                                        </p:attrNameLst>
                                      </p:cBhvr>
                                      <p:to>
                                        <a:schemeClr val="accent2"/>
                                      </p:to>
                                    </p:animClr>
                                    <p:set>
                                      <p:cBhvr>
                                        <p:cTn id="220" dur="500" fill="hold"/>
                                        <p:tgtEl>
                                          <p:spTgt spid="206959"/>
                                        </p:tgtEl>
                                        <p:attrNameLst>
                                          <p:attrName>fill.type</p:attrName>
                                        </p:attrNameLst>
                                      </p:cBhvr>
                                      <p:to>
                                        <p:strVal val="solid"/>
                                      </p:to>
                                    </p:set>
                                    <p:set>
                                      <p:cBhvr>
                                        <p:cTn id="221" dur="500" fill="hold"/>
                                        <p:tgtEl>
                                          <p:spTgt spid="206959"/>
                                        </p:tgtEl>
                                        <p:attrNameLst>
                                          <p:attrName>fill.on</p:attrName>
                                        </p:attrNameLst>
                                      </p:cBhvr>
                                      <p:to>
                                        <p:strVal val="true"/>
                                      </p:to>
                                    </p:set>
                                  </p:childTnLst>
                                </p:cTn>
                              </p:par>
                            </p:childTnLst>
                          </p:cTn>
                        </p:par>
                        <p:par>
                          <p:cTn id="222" fill="hold">
                            <p:stCondLst>
                              <p:cond delay="1000"/>
                            </p:stCondLst>
                            <p:childTnLst>
                              <p:par>
                                <p:cTn id="223" presetID="1" presetClass="emph" presetSubtype="2" fill="hold" nodeType="afterEffect">
                                  <p:stCondLst>
                                    <p:cond delay="0"/>
                                  </p:stCondLst>
                                  <p:childTnLst>
                                    <p:animClr clrSpc="rgb" dir="cw">
                                      <p:cBhvr>
                                        <p:cTn id="224" dur="500" fill="hold"/>
                                        <p:tgtEl>
                                          <p:spTgt spid="206960"/>
                                        </p:tgtEl>
                                        <p:attrNameLst>
                                          <p:attrName>fillcolor</p:attrName>
                                        </p:attrNameLst>
                                      </p:cBhvr>
                                      <p:to>
                                        <a:schemeClr val="accent2"/>
                                      </p:to>
                                    </p:animClr>
                                    <p:set>
                                      <p:cBhvr>
                                        <p:cTn id="225" dur="500" fill="hold"/>
                                        <p:tgtEl>
                                          <p:spTgt spid="206960"/>
                                        </p:tgtEl>
                                        <p:attrNameLst>
                                          <p:attrName>fill.type</p:attrName>
                                        </p:attrNameLst>
                                      </p:cBhvr>
                                      <p:to>
                                        <p:strVal val="solid"/>
                                      </p:to>
                                    </p:set>
                                    <p:set>
                                      <p:cBhvr>
                                        <p:cTn id="226" dur="500" fill="hold"/>
                                        <p:tgtEl>
                                          <p:spTgt spid="206960"/>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17" presetClass="entr" presetSubtype="10" fill="hold" grpId="0" nodeType="clickEffect">
                                  <p:stCondLst>
                                    <p:cond delay="0"/>
                                  </p:stCondLst>
                                  <p:childTnLst>
                                    <p:set>
                                      <p:cBhvr>
                                        <p:cTn id="230" dur="1" fill="hold">
                                          <p:stCondLst>
                                            <p:cond delay="0"/>
                                          </p:stCondLst>
                                        </p:cTn>
                                        <p:tgtEl>
                                          <p:spTgt spid="206970"/>
                                        </p:tgtEl>
                                        <p:attrNameLst>
                                          <p:attrName>style.visibility</p:attrName>
                                        </p:attrNameLst>
                                      </p:cBhvr>
                                      <p:to>
                                        <p:strVal val="visible"/>
                                      </p:to>
                                    </p:set>
                                    <p:anim calcmode="lin" valueType="num">
                                      <p:cBhvr>
                                        <p:cTn id="231" dur="500" fill="hold"/>
                                        <p:tgtEl>
                                          <p:spTgt spid="206970"/>
                                        </p:tgtEl>
                                        <p:attrNameLst>
                                          <p:attrName>ppt_w</p:attrName>
                                        </p:attrNameLst>
                                      </p:cBhvr>
                                      <p:tavLst>
                                        <p:tav tm="0">
                                          <p:val>
                                            <p:fltVal val="0"/>
                                          </p:val>
                                        </p:tav>
                                        <p:tav tm="100000">
                                          <p:val>
                                            <p:strVal val="#ppt_w"/>
                                          </p:val>
                                        </p:tav>
                                      </p:tavLst>
                                    </p:anim>
                                    <p:anim calcmode="lin" valueType="num">
                                      <p:cBhvr>
                                        <p:cTn id="232" dur="500" fill="hold"/>
                                        <p:tgtEl>
                                          <p:spTgt spid="206970"/>
                                        </p:tgtEl>
                                        <p:attrNameLst>
                                          <p:attrName>ppt_h</p:attrName>
                                        </p:attrNameLst>
                                      </p:cBhvr>
                                      <p:tavLst>
                                        <p:tav tm="0">
                                          <p:val>
                                            <p:strVal val="#ppt_h"/>
                                          </p:val>
                                        </p:tav>
                                        <p:tav tm="100000">
                                          <p:val>
                                            <p:strVal val="#ppt_h"/>
                                          </p:val>
                                        </p:tav>
                                      </p:tavLst>
                                    </p:anim>
                                  </p:childTnLst>
                                </p:cTn>
                              </p:par>
                            </p:childTnLst>
                          </p:cTn>
                        </p:par>
                        <p:par>
                          <p:cTn id="233" fill="hold">
                            <p:stCondLst>
                              <p:cond delay="500"/>
                            </p:stCondLst>
                            <p:childTnLst>
                              <p:par>
                                <p:cTn id="234" presetID="1" presetClass="emph" presetSubtype="2" fill="hold" nodeType="afterEffect">
                                  <p:stCondLst>
                                    <p:cond delay="0"/>
                                  </p:stCondLst>
                                  <p:childTnLst>
                                    <p:animClr clrSpc="rgb" dir="cw">
                                      <p:cBhvr>
                                        <p:cTn id="235" dur="500" fill="hold"/>
                                        <p:tgtEl>
                                          <p:spTgt spid="206961"/>
                                        </p:tgtEl>
                                        <p:attrNameLst>
                                          <p:attrName>fillcolor</p:attrName>
                                        </p:attrNameLst>
                                      </p:cBhvr>
                                      <p:to>
                                        <a:schemeClr val="folHlink"/>
                                      </p:to>
                                    </p:animClr>
                                    <p:set>
                                      <p:cBhvr>
                                        <p:cTn id="236" dur="500" fill="hold"/>
                                        <p:tgtEl>
                                          <p:spTgt spid="206961"/>
                                        </p:tgtEl>
                                        <p:attrNameLst>
                                          <p:attrName>fill.type</p:attrName>
                                        </p:attrNameLst>
                                      </p:cBhvr>
                                      <p:to>
                                        <p:strVal val="solid"/>
                                      </p:to>
                                    </p:set>
                                    <p:set>
                                      <p:cBhvr>
                                        <p:cTn id="237" dur="500" fill="hold"/>
                                        <p:tgtEl>
                                          <p:spTgt spid="206961"/>
                                        </p:tgtEl>
                                        <p:attrNameLst>
                                          <p:attrName>fill.on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17" presetClass="entr" presetSubtype="10" fill="hold" grpId="0" nodeType="clickEffect">
                                  <p:stCondLst>
                                    <p:cond delay="0"/>
                                  </p:stCondLst>
                                  <p:childTnLst>
                                    <p:set>
                                      <p:cBhvr>
                                        <p:cTn id="241" dur="1" fill="hold">
                                          <p:stCondLst>
                                            <p:cond delay="0"/>
                                          </p:stCondLst>
                                        </p:cTn>
                                        <p:tgtEl>
                                          <p:spTgt spid="206971"/>
                                        </p:tgtEl>
                                        <p:attrNameLst>
                                          <p:attrName>style.visibility</p:attrName>
                                        </p:attrNameLst>
                                      </p:cBhvr>
                                      <p:to>
                                        <p:strVal val="visible"/>
                                      </p:to>
                                    </p:set>
                                    <p:anim calcmode="lin" valueType="num">
                                      <p:cBhvr>
                                        <p:cTn id="242" dur="500" fill="hold"/>
                                        <p:tgtEl>
                                          <p:spTgt spid="206971"/>
                                        </p:tgtEl>
                                        <p:attrNameLst>
                                          <p:attrName>ppt_w</p:attrName>
                                        </p:attrNameLst>
                                      </p:cBhvr>
                                      <p:tavLst>
                                        <p:tav tm="0">
                                          <p:val>
                                            <p:fltVal val="0"/>
                                          </p:val>
                                        </p:tav>
                                        <p:tav tm="100000">
                                          <p:val>
                                            <p:strVal val="#ppt_w"/>
                                          </p:val>
                                        </p:tav>
                                      </p:tavLst>
                                    </p:anim>
                                    <p:anim calcmode="lin" valueType="num">
                                      <p:cBhvr>
                                        <p:cTn id="243" dur="500" fill="hold"/>
                                        <p:tgtEl>
                                          <p:spTgt spid="206971"/>
                                        </p:tgtEl>
                                        <p:attrNameLst>
                                          <p:attrName>ppt_h</p:attrName>
                                        </p:attrNameLst>
                                      </p:cBhvr>
                                      <p:tavLst>
                                        <p:tav tm="0">
                                          <p:val>
                                            <p:strVal val="#ppt_h"/>
                                          </p:val>
                                        </p:tav>
                                        <p:tav tm="100000">
                                          <p:val>
                                            <p:strVal val="#ppt_h"/>
                                          </p:val>
                                        </p:tav>
                                      </p:tavLst>
                                    </p:anim>
                                  </p:childTnLst>
                                </p:cTn>
                              </p:par>
                            </p:childTnLst>
                          </p:cTn>
                        </p:par>
                        <p:par>
                          <p:cTn id="244" fill="hold">
                            <p:stCondLst>
                              <p:cond delay="500"/>
                            </p:stCondLst>
                            <p:childTnLst>
                              <p:par>
                                <p:cTn id="245" presetID="1" presetClass="emph" presetSubtype="2" fill="hold" nodeType="afterEffect">
                                  <p:stCondLst>
                                    <p:cond delay="0"/>
                                  </p:stCondLst>
                                  <p:childTnLst>
                                    <p:animClr clrSpc="rgb" dir="cw">
                                      <p:cBhvr>
                                        <p:cTn id="246" dur="500" fill="hold"/>
                                        <p:tgtEl>
                                          <p:spTgt spid="206962"/>
                                        </p:tgtEl>
                                        <p:attrNameLst>
                                          <p:attrName>fillcolor</p:attrName>
                                        </p:attrNameLst>
                                      </p:cBhvr>
                                      <p:to>
                                        <a:schemeClr val="folHlink"/>
                                      </p:to>
                                    </p:animClr>
                                    <p:set>
                                      <p:cBhvr>
                                        <p:cTn id="247" dur="500" fill="hold"/>
                                        <p:tgtEl>
                                          <p:spTgt spid="206962"/>
                                        </p:tgtEl>
                                        <p:attrNameLst>
                                          <p:attrName>fill.type</p:attrName>
                                        </p:attrNameLst>
                                      </p:cBhvr>
                                      <p:to>
                                        <p:strVal val="solid"/>
                                      </p:to>
                                    </p:set>
                                    <p:set>
                                      <p:cBhvr>
                                        <p:cTn id="248" dur="500" fill="hold"/>
                                        <p:tgtEl>
                                          <p:spTgt spid="206962"/>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7" presetClass="entr" presetSubtype="10" fill="hold" grpId="0" nodeType="clickEffect">
                                  <p:stCondLst>
                                    <p:cond delay="0"/>
                                  </p:stCondLst>
                                  <p:childTnLst>
                                    <p:set>
                                      <p:cBhvr>
                                        <p:cTn id="252" dur="1" fill="hold">
                                          <p:stCondLst>
                                            <p:cond delay="0"/>
                                          </p:stCondLst>
                                        </p:cTn>
                                        <p:tgtEl>
                                          <p:spTgt spid="206972"/>
                                        </p:tgtEl>
                                        <p:attrNameLst>
                                          <p:attrName>style.visibility</p:attrName>
                                        </p:attrNameLst>
                                      </p:cBhvr>
                                      <p:to>
                                        <p:strVal val="visible"/>
                                      </p:to>
                                    </p:set>
                                    <p:anim calcmode="lin" valueType="num">
                                      <p:cBhvr>
                                        <p:cTn id="253" dur="500" fill="hold"/>
                                        <p:tgtEl>
                                          <p:spTgt spid="206972"/>
                                        </p:tgtEl>
                                        <p:attrNameLst>
                                          <p:attrName>ppt_w</p:attrName>
                                        </p:attrNameLst>
                                      </p:cBhvr>
                                      <p:tavLst>
                                        <p:tav tm="0">
                                          <p:val>
                                            <p:fltVal val="0"/>
                                          </p:val>
                                        </p:tav>
                                        <p:tav tm="100000">
                                          <p:val>
                                            <p:strVal val="#ppt_w"/>
                                          </p:val>
                                        </p:tav>
                                      </p:tavLst>
                                    </p:anim>
                                    <p:anim calcmode="lin" valueType="num">
                                      <p:cBhvr>
                                        <p:cTn id="254" dur="500" fill="hold"/>
                                        <p:tgtEl>
                                          <p:spTgt spid="206972"/>
                                        </p:tgtEl>
                                        <p:attrNameLst>
                                          <p:attrName>ppt_h</p:attrName>
                                        </p:attrNameLst>
                                      </p:cBhvr>
                                      <p:tavLst>
                                        <p:tav tm="0">
                                          <p:val>
                                            <p:strVal val="#ppt_h"/>
                                          </p:val>
                                        </p:tav>
                                        <p:tav tm="100000">
                                          <p:val>
                                            <p:strVal val="#ppt_h"/>
                                          </p:val>
                                        </p:tav>
                                      </p:tavLst>
                                    </p:anim>
                                  </p:childTnLst>
                                </p:cTn>
                              </p:par>
                            </p:childTnLst>
                          </p:cTn>
                        </p:par>
                        <p:par>
                          <p:cTn id="255" fill="hold">
                            <p:stCondLst>
                              <p:cond delay="500"/>
                            </p:stCondLst>
                            <p:childTnLst>
                              <p:par>
                                <p:cTn id="256" presetID="1" presetClass="emph" presetSubtype="2" fill="hold" nodeType="afterEffect">
                                  <p:stCondLst>
                                    <p:cond delay="0"/>
                                  </p:stCondLst>
                                  <p:childTnLst>
                                    <p:animClr clrSpc="rgb" dir="cw">
                                      <p:cBhvr>
                                        <p:cTn id="257" dur="500" fill="hold"/>
                                        <p:tgtEl>
                                          <p:spTgt spid="206963"/>
                                        </p:tgtEl>
                                        <p:attrNameLst>
                                          <p:attrName>fillcolor</p:attrName>
                                        </p:attrNameLst>
                                      </p:cBhvr>
                                      <p:to>
                                        <a:schemeClr val="folHlink"/>
                                      </p:to>
                                    </p:animClr>
                                    <p:set>
                                      <p:cBhvr>
                                        <p:cTn id="258" dur="500" fill="hold"/>
                                        <p:tgtEl>
                                          <p:spTgt spid="206963"/>
                                        </p:tgtEl>
                                        <p:attrNameLst>
                                          <p:attrName>fill.type</p:attrName>
                                        </p:attrNameLst>
                                      </p:cBhvr>
                                      <p:to>
                                        <p:strVal val="solid"/>
                                      </p:to>
                                    </p:set>
                                    <p:set>
                                      <p:cBhvr>
                                        <p:cTn id="259" dur="500" fill="hold"/>
                                        <p:tgtEl>
                                          <p:spTgt spid="206963"/>
                                        </p:tgtEl>
                                        <p:attrNameLst>
                                          <p:attrName>fill.on</p:attrName>
                                        </p:attrNameLst>
                                      </p:cBhvr>
                                      <p:to>
                                        <p:strVal val="true"/>
                                      </p:to>
                                    </p:set>
                                  </p:childTnLst>
                                </p:cTn>
                              </p:par>
                            </p:childTnLst>
                          </p:cTn>
                        </p:par>
                      </p:childTnLst>
                    </p:cTn>
                  </p:par>
                  <p:par>
                    <p:cTn id="260" fill="hold">
                      <p:stCondLst>
                        <p:cond delay="indefinite"/>
                      </p:stCondLst>
                      <p:childTnLst>
                        <p:par>
                          <p:cTn id="261" fill="hold">
                            <p:stCondLst>
                              <p:cond delay="0"/>
                            </p:stCondLst>
                            <p:childTnLst>
                              <p:par>
                                <p:cTn id="262" presetID="1" presetClass="emph" presetSubtype="2" fill="hold" nodeType="clickEffect">
                                  <p:stCondLst>
                                    <p:cond delay="0"/>
                                  </p:stCondLst>
                                  <p:childTnLst>
                                    <p:animClr clrSpc="rgb" dir="cw">
                                      <p:cBhvr>
                                        <p:cTn id="263" dur="500" fill="hold"/>
                                        <p:tgtEl>
                                          <p:spTgt spid="206964"/>
                                        </p:tgtEl>
                                        <p:attrNameLst>
                                          <p:attrName>fillcolor</p:attrName>
                                        </p:attrNameLst>
                                      </p:cBhvr>
                                      <p:to>
                                        <a:schemeClr val="accent2"/>
                                      </p:to>
                                    </p:animClr>
                                    <p:set>
                                      <p:cBhvr>
                                        <p:cTn id="264" dur="500" fill="hold"/>
                                        <p:tgtEl>
                                          <p:spTgt spid="206964"/>
                                        </p:tgtEl>
                                        <p:attrNameLst>
                                          <p:attrName>fill.type</p:attrName>
                                        </p:attrNameLst>
                                      </p:cBhvr>
                                      <p:to>
                                        <p:strVal val="solid"/>
                                      </p:to>
                                    </p:set>
                                    <p:set>
                                      <p:cBhvr>
                                        <p:cTn id="265" dur="500" fill="hold"/>
                                        <p:tgtEl>
                                          <p:spTgt spid="206964"/>
                                        </p:tgtEl>
                                        <p:attrNameLst>
                                          <p:attrName>fill.on</p:attrName>
                                        </p:attrNameLst>
                                      </p:cBhvr>
                                      <p:to>
                                        <p:strVal val="true"/>
                                      </p:to>
                                    </p:set>
                                  </p:childTnLst>
                                </p:cTn>
                              </p:par>
                              <p:par>
                                <p:cTn id="266" presetID="1" presetClass="emph" presetSubtype="2" fill="hold" nodeType="withEffect">
                                  <p:stCondLst>
                                    <p:cond delay="0"/>
                                  </p:stCondLst>
                                  <p:childTnLst>
                                    <p:animClr clrSpc="rgb" dir="cw">
                                      <p:cBhvr>
                                        <p:cTn id="267" dur="500" fill="hold"/>
                                        <p:tgtEl>
                                          <p:spTgt spid="206965"/>
                                        </p:tgtEl>
                                        <p:attrNameLst>
                                          <p:attrName>fillcolor</p:attrName>
                                        </p:attrNameLst>
                                      </p:cBhvr>
                                      <p:to>
                                        <a:schemeClr val="accent2"/>
                                      </p:to>
                                    </p:animClr>
                                    <p:set>
                                      <p:cBhvr>
                                        <p:cTn id="268" dur="500" fill="hold"/>
                                        <p:tgtEl>
                                          <p:spTgt spid="206965"/>
                                        </p:tgtEl>
                                        <p:attrNameLst>
                                          <p:attrName>fill.type</p:attrName>
                                        </p:attrNameLst>
                                      </p:cBhvr>
                                      <p:to>
                                        <p:strVal val="solid"/>
                                      </p:to>
                                    </p:set>
                                    <p:set>
                                      <p:cBhvr>
                                        <p:cTn id="269" dur="500" fill="hold"/>
                                        <p:tgtEl>
                                          <p:spTgt spid="206965"/>
                                        </p:tgtEl>
                                        <p:attrNameLst>
                                          <p:attrName>fill.on</p:attrName>
                                        </p:attrNameLst>
                                      </p:cBhvr>
                                      <p:to>
                                        <p:strVal val="true"/>
                                      </p:to>
                                    </p:set>
                                  </p:childTnLst>
                                </p:cTn>
                              </p:par>
                            </p:childTnLst>
                          </p:cTn>
                        </p:par>
                      </p:childTnLst>
                    </p:cTn>
                  </p:par>
                  <p:par>
                    <p:cTn id="270" fill="hold">
                      <p:stCondLst>
                        <p:cond delay="indefinite"/>
                      </p:stCondLst>
                      <p:childTnLst>
                        <p:par>
                          <p:cTn id="271" fill="hold">
                            <p:stCondLst>
                              <p:cond delay="0"/>
                            </p:stCondLst>
                            <p:childTnLst>
                              <p:par>
                                <p:cTn id="272" presetID="17" presetClass="entr" presetSubtype="10" fill="hold" grpId="0" nodeType="clickEffect">
                                  <p:stCondLst>
                                    <p:cond delay="0"/>
                                  </p:stCondLst>
                                  <p:childTnLst>
                                    <p:set>
                                      <p:cBhvr>
                                        <p:cTn id="273" dur="1" fill="hold">
                                          <p:stCondLst>
                                            <p:cond delay="0"/>
                                          </p:stCondLst>
                                        </p:cTn>
                                        <p:tgtEl>
                                          <p:spTgt spid="206973"/>
                                        </p:tgtEl>
                                        <p:attrNameLst>
                                          <p:attrName>style.visibility</p:attrName>
                                        </p:attrNameLst>
                                      </p:cBhvr>
                                      <p:to>
                                        <p:strVal val="visible"/>
                                      </p:to>
                                    </p:set>
                                    <p:anim calcmode="lin" valueType="num">
                                      <p:cBhvr>
                                        <p:cTn id="274" dur="500" fill="hold"/>
                                        <p:tgtEl>
                                          <p:spTgt spid="206973"/>
                                        </p:tgtEl>
                                        <p:attrNameLst>
                                          <p:attrName>ppt_w</p:attrName>
                                        </p:attrNameLst>
                                      </p:cBhvr>
                                      <p:tavLst>
                                        <p:tav tm="0">
                                          <p:val>
                                            <p:fltVal val="0"/>
                                          </p:val>
                                        </p:tav>
                                        <p:tav tm="100000">
                                          <p:val>
                                            <p:strVal val="#ppt_w"/>
                                          </p:val>
                                        </p:tav>
                                      </p:tavLst>
                                    </p:anim>
                                    <p:anim calcmode="lin" valueType="num">
                                      <p:cBhvr>
                                        <p:cTn id="275" dur="500" fill="hold"/>
                                        <p:tgtEl>
                                          <p:spTgt spid="206973"/>
                                        </p:tgtEl>
                                        <p:attrNameLst>
                                          <p:attrName>ppt_h</p:attrName>
                                        </p:attrNameLst>
                                      </p:cBhvr>
                                      <p:tavLst>
                                        <p:tav tm="0">
                                          <p:val>
                                            <p:strVal val="#ppt_h"/>
                                          </p:val>
                                        </p:tav>
                                        <p:tav tm="100000">
                                          <p:val>
                                            <p:strVal val="#ppt_h"/>
                                          </p:val>
                                        </p:tav>
                                      </p:tavLst>
                                    </p:anim>
                                  </p:childTnLst>
                                </p:cTn>
                              </p:par>
                            </p:childTnLst>
                          </p:cTn>
                        </p:par>
                        <p:par>
                          <p:cTn id="276" fill="hold">
                            <p:stCondLst>
                              <p:cond delay="500"/>
                            </p:stCondLst>
                            <p:childTnLst>
                              <p:par>
                                <p:cTn id="277" presetID="1" presetClass="emph" presetSubtype="2" fill="hold" nodeType="afterEffect">
                                  <p:stCondLst>
                                    <p:cond delay="0"/>
                                  </p:stCondLst>
                                  <p:childTnLst>
                                    <p:animClr clrSpc="rgb" dir="cw">
                                      <p:cBhvr>
                                        <p:cTn id="278" dur="500" fill="hold"/>
                                        <p:tgtEl>
                                          <p:spTgt spid="206966"/>
                                        </p:tgtEl>
                                        <p:attrNameLst>
                                          <p:attrName>fillcolor</p:attrName>
                                        </p:attrNameLst>
                                      </p:cBhvr>
                                      <p:to>
                                        <a:schemeClr val="folHlink"/>
                                      </p:to>
                                    </p:animClr>
                                    <p:set>
                                      <p:cBhvr>
                                        <p:cTn id="279" dur="500" fill="hold"/>
                                        <p:tgtEl>
                                          <p:spTgt spid="206966"/>
                                        </p:tgtEl>
                                        <p:attrNameLst>
                                          <p:attrName>fill.type</p:attrName>
                                        </p:attrNameLst>
                                      </p:cBhvr>
                                      <p:to>
                                        <p:strVal val="solid"/>
                                      </p:to>
                                    </p:set>
                                    <p:set>
                                      <p:cBhvr>
                                        <p:cTn id="280" dur="500" fill="hold"/>
                                        <p:tgtEl>
                                          <p:spTgt spid="206966"/>
                                        </p:tgtEl>
                                        <p:attrNameLst>
                                          <p:attrName>fill.on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2" fill="hold" nodeType="clickEffect">
                                  <p:stCondLst>
                                    <p:cond delay="0"/>
                                  </p:stCondLst>
                                  <p:childTnLst>
                                    <p:animClr clrSpc="rgb" dir="cw">
                                      <p:cBhvr>
                                        <p:cTn id="284" dur="500" fill="hold"/>
                                        <p:tgtEl>
                                          <p:spTgt spid="206967"/>
                                        </p:tgtEl>
                                        <p:attrNameLst>
                                          <p:attrName>fillcolor</p:attrName>
                                        </p:attrNameLst>
                                      </p:cBhvr>
                                      <p:to>
                                        <a:schemeClr val="accent2"/>
                                      </p:to>
                                    </p:animClr>
                                    <p:set>
                                      <p:cBhvr>
                                        <p:cTn id="285" dur="500" fill="hold"/>
                                        <p:tgtEl>
                                          <p:spTgt spid="206967"/>
                                        </p:tgtEl>
                                        <p:attrNameLst>
                                          <p:attrName>fill.type</p:attrName>
                                        </p:attrNameLst>
                                      </p:cBhvr>
                                      <p:to>
                                        <p:strVal val="solid"/>
                                      </p:to>
                                    </p:set>
                                    <p:set>
                                      <p:cBhvr>
                                        <p:cTn id="286" dur="500" fill="hold"/>
                                        <p:tgtEl>
                                          <p:spTgt spid="206967"/>
                                        </p:tgtEl>
                                        <p:attrNameLst>
                                          <p:attrName>fill.on</p:attrName>
                                        </p:attrNameLst>
                                      </p:cBhvr>
                                      <p:to>
                                        <p:strVal val="true"/>
                                      </p:to>
                                    </p:set>
                                  </p:childTnLst>
                                </p:cTn>
                              </p:par>
                              <p:par>
                                <p:cTn id="287" presetID="1" presetClass="emph" presetSubtype="2" fill="hold" nodeType="withEffect">
                                  <p:stCondLst>
                                    <p:cond delay="0"/>
                                  </p:stCondLst>
                                  <p:childTnLst>
                                    <p:animClr clrSpc="rgb" dir="cw">
                                      <p:cBhvr>
                                        <p:cTn id="288" dur="500" fill="hold"/>
                                        <p:tgtEl>
                                          <p:spTgt spid="206968"/>
                                        </p:tgtEl>
                                        <p:attrNameLst>
                                          <p:attrName>fillcolor</p:attrName>
                                        </p:attrNameLst>
                                      </p:cBhvr>
                                      <p:to>
                                        <a:schemeClr val="accent2"/>
                                      </p:to>
                                    </p:animClr>
                                    <p:set>
                                      <p:cBhvr>
                                        <p:cTn id="289" dur="500" fill="hold"/>
                                        <p:tgtEl>
                                          <p:spTgt spid="206968"/>
                                        </p:tgtEl>
                                        <p:attrNameLst>
                                          <p:attrName>fill.type</p:attrName>
                                        </p:attrNameLst>
                                      </p:cBhvr>
                                      <p:to>
                                        <p:strVal val="solid"/>
                                      </p:to>
                                    </p:set>
                                    <p:set>
                                      <p:cBhvr>
                                        <p:cTn id="290" dur="500" fill="hold"/>
                                        <p:tgtEl>
                                          <p:spTgt spid="206968"/>
                                        </p:tgtEl>
                                        <p:attrNameLst>
                                          <p:attrName>fill.on</p:attrName>
                                        </p:attrNameLst>
                                      </p:cBhvr>
                                      <p:to>
                                        <p:strVal val="true"/>
                                      </p:to>
                                    </p:set>
                                  </p:childTnLst>
                                </p:cTn>
                              </p:par>
                              <p:par>
                                <p:cTn id="291" presetID="1" presetClass="emph" presetSubtype="2" fill="hold" nodeType="withEffect">
                                  <p:stCondLst>
                                    <p:cond delay="0"/>
                                  </p:stCondLst>
                                  <p:childTnLst>
                                    <p:animClr clrSpc="rgb" dir="cw">
                                      <p:cBhvr>
                                        <p:cTn id="292" dur="500" fill="hold"/>
                                        <p:tgtEl>
                                          <p:spTgt spid="206969"/>
                                        </p:tgtEl>
                                        <p:attrNameLst>
                                          <p:attrName>fillcolor</p:attrName>
                                        </p:attrNameLst>
                                      </p:cBhvr>
                                      <p:to>
                                        <a:schemeClr val="accent2"/>
                                      </p:to>
                                    </p:animClr>
                                    <p:set>
                                      <p:cBhvr>
                                        <p:cTn id="293" dur="500" fill="hold"/>
                                        <p:tgtEl>
                                          <p:spTgt spid="206969"/>
                                        </p:tgtEl>
                                        <p:attrNameLst>
                                          <p:attrName>fill.type</p:attrName>
                                        </p:attrNameLst>
                                      </p:cBhvr>
                                      <p:to>
                                        <p:strVal val="solid"/>
                                      </p:to>
                                    </p:set>
                                    <p:set>
                                      <p:cBhvr>
                                        <p:cTn id="294" dur="500" fill="hold"/>
                                        <p:tgtEl>
                                          <p:spTgt spid="206969"/>
                                        </p:tgtEl>
                                        <p:attrNameLst>
                                          <p:attrName>fill.on</p:attrName>
                                        </p:attrNameLst>
                                      </p:cBhvr>
                                      <p:to>
                                        <p:strVal val="true"/>
                                      </p:to>
                                    </p:set>
                                  </p:childTnLst>
                                </p:cTn>
                              </p:par>
                            </p:childTnLst>
                          </p:cTn>
                        </p:par>
                      </p:childTnLst>
                    </p:cTn>
                  </p:par>
                  <p:par>
                    <p:cTn id="295" fill="hold">
                      <p:stCondLst>
                        <p:cond delay="indefinite"/>
                      </p:stCondLst>
                      <p:childTnLst>
                        <p:par>
                          <p:cTn id="296" fill="hold">
                            <p:stCondLst>
                              <p:cond delay="0"/>
                            </p:stCondLst>
                            <p:childTnLst>
                              <p:par>
                                <p:cTn id="297" presetID="17" presetClass="entr" presetSubtype="10" fill="hold" grpId="0" nodeType="clickEffect">
                                  <p:stCondLst>
                                    <p:cond delay="0"/>
                                  </p:stCondLst>
                                  <p:childTnLst>
                                    <p:set>
                                      <p:cBhvr>
                                        <p:cTn id="298" dur="1" fill="hold">
                                          <p:stCondLst>
                                            <p:cond delay="0"/>
                                          </p:stCondLst>
                                        </p:cTn>
                                        <p:tgtEl>
                                          <p:spTgt spid="206974"/>
                                        </p:tgtEl>
                                        <p:attrNameLst>
                                          <p:attrName>style.visibility</p:attrName>
                                        </p:attrNameLst>
                                      </p:cBhvr>
                                      <p:to>
                                        <p:strVal val="visible"/>
                                      </p:to>
                                    </p:set>
                                    <p:anim calcmode="lin" valueType="num">
                                      <p:cBhvr>
                                        <p:cTn id="299" dur="500" fill="hold"/>
                                        <p:tgtEl>
                                          <p:spTgt spid="206974"/>
                                        </p:tgtEl>
                                        <p:attrNameLst>
                                          <p:attrName>ppt_w</p:attrName>
                                        </p:attrNameLst>
                                      </p:cBhvr>
                                      <p:tavLst>
                                        <p:tav tm="0">
                                          <p:val>
                                            <p:fltVal val="0"/>
                                          </p:val>
                                        </p:tav>
                                        <p:tav tm="100000">
                                          <p:val>
                                            <p:strVal val="#ppt_w"/>
                                          </p:val>
                                        </p:tav>
                                      </p:tavLst>
                                    </p:anim>
                                    <p:anim calcmode="lin" valueType="num">
                                      <p:cBhvr>
                                        <p:cTn id="300" dur="500" fill="hold"/>
                                        <p:tgtEl>
                                          <p:spTgt spid="206974"/>
                                        </p:tgtEl>
                                        <p:attrNameLst>
                                          <p:attrName>ppt_h</p:attrName>
                                        </p:attrNameLst>
                                      </p:cBhvr>
                                      <p:tavLst>
                                        <p:tav tm="0">
                                          <p:val>
                                            <p:strVal val="#ppt_h"/>
                                          </p:val>
                                        </p:tav>
                                        <p:tav tm="100000">
                                          <p:val>
                                            <p:strVal val="#ppt_h"/>
                                          </p:val>
                                        </p:tav>
                                      </p:tavLst>
                                    </p:anim>
                                  </p:childTnLst>
                                </p:cTn>
                              </p:par>
                            </p:childTnLst>
                          </p:cTn>
                        </p:par>
                        <p:par>
                          <p:cTn id="301" fill="hold">
                            <p:stCondLst>
                              <p:cond delay="500"/>
                            </p:stCondLst>
                            <p:childTnLst>
                              <p:par>
                                <p:cTn id="302" presetID="17" presetClass="entr" presetSubtype="10" fill="hold" grpId="0" nodeType="afterEffect">
                                  <p:stCondLst>
                                    <p:cond delay="0"/>
                                  </p:stCondLst>
                                  <p:childTnLst>
                                    <p:set>
                                      <p:cBhvr>
                                        <p:cTn id="303" dur="1" fill="hold">
                                          <p:stCondLst>
                                            <p:cond delay="0"/>
                                          </p:stCondLst>
                                        </p:cTn>
                                        <p:tgtEl>
                                          <p:spTgt spid="206975"/>
                                        </p:tgtEl>
                                        <p:attrNameLst>
                                          <p:attrName>style.visibility</p:attrName>
                                        </p:attrNameLst>
                                      </p:cBhvr>
                                      <p:to>
                                        <p:strVal val="visible"/>
                                      </p:to>
                                    </p:set>
                                    <p:anim calcmode="lin" valueType="num">
                                      <p:cBhvr>
                                        <p:cTn id="304" dur="500" fill="hold"/>
                                        <p:tgtEl>
                                          <p:spTgt spid="206975"/>
                                        </p:tgtEl>
                                        <p:attrNameLst>
                                          <p:attrName>ppt_w</p:attrName>
                                        </p:attrNameLst>
                                      </p:cBhvr>
                                      <p:tavLst>
                                        <p:tav tm="0">
                                          <p:val>
                                            <p:fltVal val="0"/>
                                          </p:val>
                                        </p:tav>
                                        <p:tav tm="100000">
                                          <p:val>
                                            <p:strVal val="#ppt_w"/>
                                          </p:val>
                                        </p:tav>
                                      </p:tavLst>
                                    </p:anim>
                                    <p:anim calcmode="lin" valueType="num">
                                      <p:cBhvr>
                                        <p:cTn id="305" dur="500" fill="hold"/>
                                        <p:tgtEl>
                                          <p:spTgt spid="206975"/>
                                        </p:tgtEl>
                                        <p:attrNameLst>
                                          <p:attrName>ppt_h</p:attrName>
                                        </p:attrNameLst>
                                      </p:cBhvr>
                                      <p:tavLst>
                                        <p:tav tm="0">
                                          <p:val>
                                            <p:strVal val="#ppt_h"/>
                                          </p:val>
                                        </p:tav>
                                        <p:tav tm="100000">
                                          <p:val>
                                            <p:strVal val="#ppt_h"/>
                                          </p:val>
                                        </p:tav>
                                      </p:tavLst>
                                    </p:anim>
                                  </p:childTnLst>
                                </p:cTn>
                              </p:par>
                            </p:childTnLst>
                          </p:cTn>
                        </p:par>
                      </p:childTnLst>
                    </p:cTn>
                  </p:par>
                  <p:par>
                    <p:cTn id="306" fill="hold">
                      <p:stCondLst>
                        <p:cond delay="indefinite"/>
                      </p:stCondLst>
                      <p:childTnLst>
                        <p:par>
                          <p:cTn id="307" fill="hold">
                            <p:stCondLst>
                              <p:cond delay="0"/>
                            </p:stCondLst>
                            <p:childTnLst>
                              <p:par>
                                <p:cTn id="308" presetID="17" presetClass="entr" presetSubtype="10" fill="hold" grpId="0" nodeType="clickEffect">
                                  <p:stCondLst>
                                    <p:cond delay="0"/>
                                  </p:stCondLst>
                                  <p:childTnLst>
                                    <p:set>
                                      <p:cBhvr>
                                        <p:cTn id="309" dur="1" fill="hold">
                                          <p:stCondLst>
                                            <p:cond delay="0"/>
                                          </p:stCondLst>
                                        </p:cTn>
                                        <p:tgtEl>
                                          <p:spTgt spid="206976"/>
                                        </p:tgtEl>
                                        <p:attrNameLst>
                                          <p:attrName>style.visibility</p:attrName>
                                        </p:attrNameLst>
                                      </p:cBhvr>
                                      <p:to>
                                        <p:strVal val="visible"/>
                                      </p:to>
                                    </p:set>
                                    <p:anim calcmode="lin" valueType="num">
                                      <p:cBhvr>
                                        <p:cTn id="310" dur="500" fill="hold"/>
                                        <p:tgtEl>
                                          <p:spTgt spid="206976"/>
                                        </p:tgtEl>
                                        <p:attrNameLst>
                                          <p:attrName>ppt_w</p:attrName>
                                        </p:attrNameLst>
                                      </p:cBhvr>
                                      <p:tavLst>
                                        <p:tav tm="0">
                                          <p:val>
                                            <p:fltVal val="0"/>
                                          </p:val>
                                        </p:tav>
                                        <p:tav tm="100000">
                                          <p:val>
                                            <p:strVal val="#ppt_w"/>
                                          </p:val>
                                        </p:tav>
                                      </p:tavLst>
                                    </p:anim>
                                    <p:anim calcmode="lin" valueType="num">
                                      <p:cBhvr>
                                        <p:cTn id="311" dur="500" fill="hold"/>
                                        <p:tgtEl>
                                          <p:spTgt spid="206976"/>
                                        </p:tgtEl>
                                        <p:attrNameLst>
                                          <p:attrName>ppt_h</p:attrName>
                                        </p:attrNameLst>
                                      </p:cBhvr>
                                      <p:tavLst>
                                        <p:tav tm="0">
                                          <p:val>
                                            <p:strVal val="#ppt_h"/>
                                          </p:val>
                                        </p:tav>
                                        <p:tav tm="100000">
                                          <p:val>
                                            <p:strVal val="#ppt_h"/>
                                          </p:val>
                                        </p:tav>
                                      </p:tavLst>
                                    </p:anim>
                                  </p:childTnLst>
                                </p:cTn>
                              </p:par>
                            </p:childTnLst>
                          </p:cTn>
                        </p:par>
                        <p:par>
                          <p:cTn id="312" fill="hold">
                            <p:stCondLst>
                              <p:cond delay="500"/>
                            </p:stCondLst>
                            <p:childTnLst>
                              <p:par>
                                <p:cTn id="313" presetID="1" presetClass="emph" presetSubtype="2" fill="hold" nodeType="afterEffect">
                                  <p:stCondLst>
                                    <p:cond delay="0"/>
                                  </p:stCondLst>
                                  <p:childTnLst>
                                    <p:animClr clrSpc="rgb" dir="cw">
                                      <p:cBhvr>
                                        <p:cTn id="314" dur="500" fill="hold"/>
                                        <p:tgtEl>
                                          <p:spTgt spid="206964"/>
                                        </p:tgtEl>
                                        <p:attrNameLst>
                                          <p:attrName>fillcolor</p:attrName>
                                        </p:attrNameLst>
                                      </p:cBhvr>
                                      <p:to>
                                        <a:schemeClr val="folHlink"/>
                                      </p:to>
                                    </p:animClr>
                                    <p:set>
                                      <p:cBhvr>
                                        <p:cTn id="315" dur="500" fill="hold"/>
                                        <p:tgtEl>
                                          <p:spTgt spid="206964"/>
                                        </p:tgtEl>
                                        <p:attrNameLst>
                                          <p:attrName>fill.type</p:attrName>
                                        </p:attrNameLst>
                                      </p:cBhvr>
                                      <p:to>
                                        <p:strVal val="solid"/>
                                      </p:to>
                                    </p:set>
                                    <p:set>
                                      <p:cBhvr>
                                        <p:cTn id="316" dur="500" fill="hold"/>
                                        <p:tgtEl>
                                          <p:spTgt spid="206964"/>
                                        </p:tgtEl>
                                        <p:attrNameLst>
                                          <p:attrName>fill.on</p:attrName>
                                        </p:attrNameLst>
                                      </p:cBhvr>
                                      <p:to>
                                        <p:strVal val="true"/>
                                      </p:to>
                                    </p:set>
                                  </p:childTnLst>
                                </p:cTn>
                              </p:par>
                            </p:childTnLst>
                          </p:cTn>
                        </p:par>
                        <p:par>
                          <p:cTn id="317" fill="hold">
                            <p:stCondLst>
                              <p:cond delay="1000"/>
                            </p:stCondLst>
                            <p:childTnLst>
                              <p:par>
                                <p:cTn id="318" presetID="17" presetClass="entr" presetSubtype="10" fill="hold" grpId="0" nodeType="afterEffect">
                                  <p:stCondLst>
                                    <p:cond delay="0"/>
                                  </p:stCondLst>
                                  <p:childTnLst>
                                    <p:set>
                                      <p:cBhvr>
                                        <p:cTn id="319" dur="1" fill="hold">
                                          <p:stCondLst>
                                            <p:cond delay="0"/>
                                          </p:stCondLst>
                                        </p:cTn>
                                        <p:tgtEl>
                                          <p:spTgt spid="206977"/>
                                        </p:tgtEl>
                                        <p:attrNameLst>
                                          <p:attrName>style.visibility</p:attrName>
                                        </p:attrNameLst>
                                      </p:cBhvr>
                                      <p:to>
                                        <p:strVal val="visible"/>
                                      </p:to>
                                    </p:set>
                                    <p:anim calcmode="lin" valueType="num">
                                      <p:cBhvr>
                                        <p:cTn id="320" dur="500" fill="hold"/>
                                        <p:tgtEl>
                                          <p:spTgt spid="206977"/>
                                        </p:tgtEl>
                                        <p:attrNameLst>
                                          <p:attrName>ppt_w</p:attrName>
                                        </p:attrNameLst>
                                      </p:cBhvr>
                                      <p:tavLst>
                                        <p:tav tm="0">
                                          <p:val>
                                            <p:fltVal val="0"/>
                                          </p:val>
                                        </p:tav>
                                        <p:tav tm="100000">
                                          <p:val>
                                            <p:strVal val="#ppt_w"/>
                                          </p:val>
                                        </p:tav>
                                      </p:tavLst>
                                    </p:anim>
                                    <p:anim calcmode="lin" valueType="num">
                                      <p:cBhvr>
                                        <p:cTn id="321" dur="500" fill="hold"/>
                                        <p:tgtEl>
                                          <p:spTgt spid="206977"/>
                                        </p:tgtEl>
                                        <p:attrNameLst>
                                          <p:attrName>ppt_h</p:attrName>
                                        </p:attrNameLst>
                                      </p:cBhvr>
                                      <p:tavLst>
                                        <p:tav tm="0">
                                          <p:val>
                                            <p:strVal val="#ppt_h"/>
                                          </p:val>
                                        </p:tav>
                                        <p:tav tm="100000">
                                          <p:val>
                                            <p:strVal val="#ppt_h"/>
                                          </p:val>
                                        </p:tav>
                                      </p:tavLst>
                                    </p:anim>
                                  </p:childTnLst>
                                </p:cTn>
                              </p:par>
                            </p:childTnLst>
                          </p:cTn>
                        </p:par>
                      </p:childTnLst>
                    </p:cTn>
                  </p:par>
                  <p:par>
                    <p:cTn id="322" fill="hold">
                      <p:stCondLst>
                        <p:cond delay="indefinite"/>
                      </p:stCondLst>
                      <p:childTnLst>
                        <p:par>
                          <p:cTn id="323" fill="hold">
                            <p:stCondLst>
                              <p:cond delay="0"/>
                            </p:stCondLst>
                            <p:childTnLst>
                              <p:par>
                                <p:cTn id="324" presetID="17" presetClass="entr" presetSubtype="10" fill="hold" grpId="0" nodeType="clickEffect">
                                  <p:stCondLst>
                                    <p:cond delay="0"/>
                                  </p:stCondLst>
                                  <p:childTnLst>
                                    <p:set>
                                      <p:cBhvr>
                                        <p:cTn id="325" dur="1" fill="hold">
                                          <p:stCondLst>
                                            <p:cond delay="0"/>
                                          </p:stCondLst>
                                        </p:cTn>
                                        <p:tgtEl>
                                          <p:spTgt spid="206978"/>
                                        </p:tgtEl>
                                        <p:attrNameLst>
                                          <p:attrName>style.visibility</p:attrName>
                                        </p:attrNameLst>
                                      </p:cBhvr>
                                      <p:to>
                                        <p:strVal val="visible"/>
                                      </p:to>
                                    </p:set>
                                    <p:anim calcmode="lin" valueType="num">
                                      <p:cBhvr>
                                        <p:cTn id="326" dur="500" fill="hold"/>
                                        <p:tgtEl>
                                          <p:spTgt spid="206978"/>
                                        </p:tgtEl>
                                        <p:attrNameLst>
                                          <p:attrName>ppt_w</p:attrName>
                                        </p:attrNameLst>
                                      </p:cBhvr>
                                      <p:tavLst>
                                        <p:tav tm="0">
                                          <p:val>
                                            <p:fltVal val="0"/>
                                          </p:val>
                                        </p:tav>
                                        <p:tav tm="100000">
                                          <p:val>
                                            <p:strVal val="#ppt_w"/>
                                          </p:val>
                                        </p:tav>
                                      </p:tavLst>
                                    </p:anim>
                                    <p:anim calcmode="lin" valueType="num">
                                      <p:cBhvr>
                                        <p:cTn id="327" dur="500" fill="hold"/>
                                        <p:tgtEl>
                                          <p:spTgt spid="206978"/>
                                        </p:tgtEl>
                                        <p:attrNameLst>
                                          <p:attrName>ppt_h</p:attrName>
                                        </p:attrNameLst>
                                      </p:cBhvr>
                                      <p:tavLst>
                                        <p:tav tm="0">
                                          <p:val>
                                            <p:strVal val="#ppt_h"/>
                                          </p:val>
                                        </p:tav>
                                        <p:tav tm="100000">
                                          <p:val>
                                            <p:strVal val="#ppt_h"/>
                                          </p:val>
                                        </p:tav>
                                      </p:tavLst>
                                    </p:anim>
                                  </p:childTnLst>
                                </p:cTn>
                              </p:par>
                            </p:childTnLst>
                          </p:cTn>
                        </p:par>
                        <p:par>
                          <p:cTn id="328" fill="hold">
                            <p:stCondLst>
                              <p:cond delay="500"/>
                            </p:stCondLst>
                            <p:childTnLst>
                              <p:par>
                                <p:cTn id="329" presetID="1" presetClass="emph" presetSubtype="2" fill="hold" nodeType="afterEffect">
                                  <p:stCondLst>
                                    <p:cond delay="0"/>
                                  </p:stCondLst>
                                  <p:childTnLst>
                                    <p:animClr clrSpc="rgb" dir="cw">
                                      <p:cBhvr>
                                        <p:cTn id="330" dur="500" fill="hold"/>
                                        <p:tgtEl>
                                          <p:spTgt spid="206967"/>
                                        </p:tgtEl>
                                        <p:attrNameLst>
                                          <p:attrName>fillcolor</p:attrName>
                                        </p:attrNameLst>
                                      </p:cBhvr>
                                      <p:to>
                                        <a:schemeClr val="folHlink"/>
                                      </p:to>
                                    </p:animClr>
                                    <p:set>
                                      <p:cBhvr>
                                        <p:cTn id="331" dur="500" fill="hold"/>
                                        <p:tgtEl>
                                          <p:spTgt spid="206967"/>
                                        </p:tgtEl>
                                        <p:attrNameLst>
                                          <p:attrName>fill.type</p:attrName>
                                        </p:attrNameLst>
                                      </p:cBhvr>
                                      <p:to>
                                        <p:strVal val="solid"/>
                                      </p:to>
                                    </p:set>
                                    <p:set>
                                      <p:cBhvr>
                                        <p:cTn id="332" dur="500" fill="hold"/>
                                        <p:tgtEl>
                                          <p:spTgt spid="206967"/>
                                        </p:tgtEl>
                                        <p:attrNameLst>
                                          <p:attrName>fill.on</p:attrName>
                                        </p:attrNameLst>
                                      </p:cBhvr>
                                      <p:to>
                                        <p:strVal val="true"/>
                                      </p:to>
                                    </p:set>
                                  </p:childTnLst>
                                </p:cTn>
                              </p:par>
                            </p:childTnLst>
                          </p:cTn>
                        </p:par>
                      </p:childTnLst>
                    </p:cTn>
                  </p:par>
                  <p:par>
                    <p:cTn id="333" fill="hold">
                      <p:stCondLst>
                        <p:cond delay="indefinite"/>
                      </p:stCondLst>
                      <p:childTnLst>
                        <p:par>
                          <p:cTn id="334" fill="hold">
                            <p:stCondLst>
                              <p:cond delay="0"/>
                            </p:stCondLst>
                            <p:childTnLst>
                              <p:par>
                                <p:cTn id="335" presetID="17" presetClass="entr" presetSubtype="10" fill="hold" grpId="0" nodeType="clickEffect">
                                  <p:stCondLst>
                                    <p:cond delay="0"/>
                                  </p:stCondLst>
                                  <p:childTnLst>
                                    <p:set>
                                      <p:cBhvr>
                                        <p:cTn id="336" dur="1" fill="hold">
                                          <p:stCondLst>
                                            <p:cond delay="0"/>
                                          </p:stCondLst>
                                        </p:cTn>
                                        <p:tgtEl>
                                          <p:spTgt spid="206979"/>
                                        </p:tgtEl>
                                        <p:attrNameLst>
                                          <p:attrName>style.visibility</p:attrName>
                                        </p:attrNameLst>
                                      </p:cBhvr>
                                      <p:to>
                                        <p:strVal val="visible"/>
                                      </p:to>
                                    </p:set>
                                    <p:anim calcmode="lin" valueType="num">
                                      <p:cBhvr>
                                        <p:cTn id="337" dur="500" fill="hold"/>
                                        <p:tgtEl>
                                          <p:spTgt spid="206979"/>
                                        </p:tgtEl>
                                        <p:attrNameLst>
                                          <p:attrName>ppt_w</p:attrName>
                                        </p:attrNameLst>
                                      </p:cBhvr>
                                      <p:tavLst>
                                        <p:tav tm="0">
                                          <p:val>
                                            <p:fltVal val="0"/>
                                          </p:val>
                                        </p:tav>
                                        <p:tav tm="100000">
                                          <p:val>
                                            <p:strVal val="#ppt_w"/>
                                          </p:val>
                                        </p:tav>
                                      </p:tavLst>
                                    </p:anim>
                                    <p:anim calcmode="lin" valueType="num">
                                      <p:cBhvr>
                                        <p:cTn id="338" dur="500" fill="hold"/>
                                        <p:tgtEl>
                                          <p:spTgt spid="206979"/>
                                        </p:tgtEl>
                                        <p:attrNameLst>
                                          <p:attrName>ppt_h</p:attrName>
                                        </p:attrNameLst>
                                      </p:cBhvr>
                                      <p:tavLst>
                                        <p:tav tm="0">
                                          <p:val>
                                            <p:strVal val="#ppt_h"/>
                                          </p:val>
                                        </p:tav>
                                        <p:tav tm="100000">
                                          <p:val>
                                            <p:strVal val="#ppt_h"/>
                                          </p:val>
                                        </p:tav>
                                      </p:tavLst>
                                    </p:anim>
                                  </p:childTnLst>
                                </p:cTn>
                              </p:par>
                            </p:childTnLst>
                          </p:cTn>
                        </p:par>
                        <p:par>
                          <p:cTn id="339" fill="hold">
                            <p:stCondLst>
                              <p:cond delay="500"/>
                            </p:stCondLst>
                            <p:childTnLst>
                              <p:par>
                                <p:cTn id="340" presetID="17" presetClass="entr" presetSubtype="10" fill="hold" grpId="0" nodeType="afterEffect">
                                  <p:stCondLst>
                                    <p:cond delay="0"/>
                                  </p:stCondLst>
                                  <p:childTnLst>
                                    <p:set>
                                      <p:cBhvr>
                                        <p:cTn id="341" dur="1" fill="hold">
                                          <p:stCondLst>
                                            <p:cond delay="0"/>
                                          </p:stCondLst>
                                        </p:cTn>
                                        <p:tgtEl>
                                          <p:spTgt spid="206980"/>
                                        </p:tgtEl>
                                        <p:attrNameLst>
                                          <p:attrName>style.visibility</p:attrName>
                                        </p:attrNameLst>
                                      </p:cBhvr>
                                      <p:to>
                                        <p:strVal val="visible"/>
                                      </p:to>
                                    </p:set>
                                    <p:anim calcmode="lin" valueType="num">
                                      <p:cBhvr>
                                        <p:cTn id="342" dur="500" fill="hold"/>
                                        <p:tgtEl>
                                          <p:spTgt spid="206980"/>
                                        </p:tgtEl>
                                        <p:attrNameLst>
                                          <p:attrName>ppt_w</p:attrName>
                                        </p:attrNameLst>
                                      </p:cBhvr>
                                      <p:tavLst>
                                        <p:tav tm="0">
                                          <p:val>
                                            <p:fltVal val="0"/>
                                          </p:val>
                                        </p:tav>
                                        <p:tav tm="100000">
                                          <p:val>
                                            <p:strVal val="#ppt_w"/>
                                          </p:val>
                                        </p:tav>
                                      </p:tavLst>
                                    </p:anim>
                                    <p:anim calcmode="lin" valueType="num">
                                      <p:cBhvr>
                                        <p:cTn id="343" dur="500" fill="hold"/>
                                        <p:tgtEl>
                                          <p:spTgt spid="206980"/>
                                        </p:tgtEl>
                                        <p:attrNameLst>
                                          <p:attrName>ppt_h</p:attrName>
                                        </p:attrNameLst>
                                      </p:cBhvr>
                                      <p:tavLst>
                                        <p:tav tm="0">
                                          <p:val>
                                            <p:strVal val="#ppt_h"/>
                                          </p:val>
                                        </p:tav>
                                        <p:tav tm="100000">
                                          <p:val>
                                            <p:strVal val="#ppt_h"/>
                                          </p:val>
                                        </p:tav>
                                      </p:tavLst>
                                    </p:anim>
                                  </p:childTnLst>
                                </p:cTn>
                              </p:par>
                            </p:childTnLst>
                          </p:cTn>
                        </p:par>
                      </p:childTnLst>
                    </p:cTn>
                  </p:par>
                  <p:par>
                    <p:cTn id="344" fill="hold">
                      <p:stCondLst>
                        <p:cond delay="indefinite"/>
                      </p:stCondLst>
                      <p:childTnLst>
                        <p:par>
                          <p:cTn id="345" fill="hold">
                            <p:stCondLst>
                              <p:cond delay="0"/>
                            </p:stCondLst>
                            <p:childTnLst>
                              <p:par>
                                <p:cTn id="346" presetID="17" presetClass="entr" presetSubtype="10" fill="hold" grpId="0" nodeType="clickEffect">
                                  <p:stCondLst>
                                    <p:cond delay="0"/>
                                  </p:stCondLst>
                                  <p:childTnLst>
                                    <p:set>
                                      <p:cBhvr>
                                        <p:cTn id="347" dur="1" fill="hold">
                                          <p:stCondLst>
                                            <p:cond delay="0"/>
                                          </p:stCondLst>
                                        </p:cTn>
                                        <p:tgtEl>
                                          <p:spTgt spid="206981"/>
                                        </p:tgtEl>
                                        <p:attrNameLst>
                                          <p:attrName>style.visibility</p:attrName>
                                        </p:attrNameLst>
                                      </p:cBhvr>
                                      <p:to>
                                        <p:strVal val="visible"/>
                                      </p:to>
                                    </p:set>
                                    <p:anim calcmode="lin" valueType="num">
                                      <p:cBhvr>
                                        <p:cTn id="348" dur="500" fill="hold"/>
                                        <p:tgtEl>
                                          <p:spTgt spid="206981"/>
                                        </p:tgtEl>
                                        <p:attrNameLst>
                                          <p:attrName>ppt_w</p:attrName>
                                        </p:attrNameLst>
                                      </p:cBhvr>
                                      <p:tavLst>
                                        <p:tav tm="0">
                                          <p:val>
                                            <p:fltVal val="0"/>
                                          </p:val>
                                        </p:tav>
                                        <p:tav tm="100000">
                                          <p:val>
                                            <p:strVal val="#ppt_w"/>
                                          </p:val>
                                        </p:tav>
                                      </p:tavLst>
                                    </p:anim>
                                    <p:anim calcmode="lin" valueType="num">
                                      <p:cBhvr>
                                        <p:cTn id="349" dur="500" fill="hold"/>
                                        <p:tgtEl>
                                          <p:spTgt spid="206981"/>
                                        </p:tgtEl>
                                        <p:attrNameLst>
                                          <p:attrName>ppt_h</p:attrName>
                                        </p:attrNameLst>
                                      </p:cBhvr>
                                      <p:tavLst>
                                        <p:tav tm="0">
                                          <p:val>
                                            <p:strVal val="#ppt_h"/>
                                          </p:val>
                                        </p:tav>
                                        <p:tav tm="100000">
                                          <p:val>
                                            <p:strVal val="#ppt_h"/>
                                          </p:val>
                                        </p:tav>
                                      </p:tavLst>
                                    </p:anim>
                                  </p:childTnLst>
                                </p:cTn>
                              </p:par>
                            </p:childTnLst>
                          </p:cTn>
                        </p:par>
                        <p:par>
                          <p:cTn id="350" fill="hold">
                            <p:stCondLst>
                              <p:cond delay="500"/>
                            </p:stCondLst>
                            <p:childTnLst>
                              <p:par>
                                <p:cTn id="351" presetID="1" presetClass="emph" presetSubtype="2" fill="hold" nodeType="afterEffect">
                                  <p:stCondLst>
                                    <p:cond delay="0"/>
                                  </p:stCondLst>
                                  <p:childTnLst>
                                    <p:animClr clrSpc="rgb" dir="cw">
                                      <p:cBhvr>
                                        <p:cTn id="352" dur="500" fill="hold"/>
                                        <p:tgtEl>
                                          <p:spTgt spid="206968"/>
                                        </p:tgtEl>
                                        <p:attrNameLst>
                                          <p:attrName>fillcolor</p:attrName>
                                        </p:attrNameLst>
                                      </p:cBhvr>
                                      <p:to>
                                        <a:schemeClr val="folHlink"/>
                                      </p:to>
                                    </p:animClr>
                                    <p:set>
                                      <p:cBhvr>
                                        <p:cTn id="353" dur="500" fill="hold"/>
                                        <p:tgtEl>
                                          <p:spTgt spid="206968"/>
                                        </p:tgtEl>
                                        <p:attrNameLst>
                                          <p:attrName>fill.type</p:attrName>
                                        </p:attrNameLst>
                                      </p:cBhvr>
                                      <p:to>
                                        <p:strVal val="solid"/>
                                      </p:to>
                                    </p:set>
                                    <p:set>
                                      <p:cBhvr>
                                        <p:cTn id="354" dur="500" fill="hold"/>
                                        <p:tgtEl>
                                          <p:spTgt spid="206968"/>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7" presetClass="entr" presetSubtype="10" fill="hold" grpId="0" nodeType="clickEffect">
                                  <p:stCondLst>
                                    <p:cond delay="0"/>
                                  </p:stCondLst>
                                  <p:childTnLst>
                                    <p:set>
                                      <p:cBhvr>
                                        <p:cTn id="358" dur="1" fill="hold">
                                          <p:stCondLst>
                                            <p:cond delay="0"/>
                                          </p:stCondLst>
                                        </p:cTn>
                                        <p:tgtEl>
                                          <p:spTgt spid="206982"/>
                                        </p:tgtEl>
                                        <p:attrNameLst>
                                          <p:attrName>style.visibility</p:attrName>
                                        </p:attrNameLst>
                                      </p:cBhvr>
                                      <p:to>
                                        <p:strVal val="visible"/>
                                      </p:to>
                                    </p:set>
                                    <p:anim calcmode="lin" valueType="num">
                                      <p:cBhvr>
                                        <p:cTn id="359" dur="500" fill="hold"/>
                                        <p:tgtEl>
                                          <p:spTgt spid="206982"/>
                                        </p:tgtEl>
                                        <p:attrNameLst>
                                          <p:attrName>ppt_w</p:attrName>
                                        </p:attrNameLst>
                                      </p:cBhvr>
                                      <p:tavLst>
                                        <p:tav tm="0">
                                          <p:val>
                                            <p:fltVal val="0"/>
                                          </p:val>
                                        </p:tav>
                                        <p:tav tm="100000">
                                          <p:val>
                                            <p:strVal val="#ppt_w"/>
                                          </p:val>
                                        </p:tav>
                                      </p:tavLst>
                                    </p:anim>
                                    <p:anim calcmode="lin" valueType="num">
                                      <p:cBhvr>
                                        <p:cTn id="360" dur="500" fill="hold"/>
                                        <p:tgtEl>
                                          <p:spTgt spid="206982"/>
                                        </p:tgtEl>
                                        <p:attrNameLst>
                                          <p:attrName>ppt_h</p:attrName>
                                        </p:attrNameLst>
                                      </p:cBhvr>
                                      <p:tavLst>
                                        <p:tav tm="0">
                                          <p:val>
                                            <p:strVal val="#ppt_h"/>
                                          </p:val>
                                        </p:tav>
                                        <p:tav tm="100000">
                                          <p:val>
                                            <p:strVal val="#ppt_h"/>
                                          </p:val>
                                        </p:tav>
                                      </p:tavLst>
                                    </p:anim>
                                  </p:childTnLst>
                                </p:cTn>
                              </p:par>
                            </p:childTnLst>
                          </p:cTn>
                        </p:par>
                        <p:par>
                          <p:cTn id="361" fill="hold">
                            <p:stCondLst>
                              <p:cond delay="500"/>
                            </p:stCondLst>
                            <p:childTnLst>
                              <p:par>
                                <p:cTn id="362" presetID="1" presetClass="emph" presetSubtype="2" fill="hold" nodeType="afterEffect">
                                  <p:stCondLst>
                                    <p:cond delay="0"/>
                                  </p:stCondLst>
                                  <p:childTnLst>
                                    <p:animClr clrSpc="rgb" dir="cw">
                                      <p:cBhvr>
                                        <p:cTn id="363" dur="500" fill="hold"/>
                                        <p:tgtEl>
                                          <p:spTgt spid="206964"/>
                                        </p:tgtEl>
                                        <p:attrNameLst>
                                          <p:attrName>fillcolor</p:attrName>
                                        </p:attrNameLst>
                                      </p:cBhvr>
                                      <p:to>
                                        <a:srgbClr val="008000"/>
                                      </p:to>
                                    </p:animClr>
                                    <p:set>
                                      <p:cBhvr>
                                        <p:cTn id="364" dur="500" fill="hold"/>
                                        <p:tgtEl>
                                          <p:spTgt spid="206964"/>
                                        </p:tgtEl>
                                        <p:attrNameLst>
                                          <p:attrName>fill.type</p:attrName>
                                        </p:attrNameLst>
                                      </p:cBhvr>
                                      <p:to>
                                        <p:strVal val="solid"/>
                                      </p:to>
                                    </p:set>
                                    <p:set>
                                      <p:cBhvr>
                                        <p:cTn id="365" dur="500" fill="hold"/>
                                        <p:tgtEl>
                                          <p:spTgt spid="206964"/>
                                        </p:tgtEl>
                                        <p:attrNameLst>
                                          <p:attrName>fill.on</p:attrName>
                                        </p:attrNameLst>
                                      </p:cBhvr>
                                      <p:to>
                                        <p:strVal val="true"/>
                                      </p:to>
                                    </p:set>
                                  </p:childTnLst>
                                </p:cTn>
                              </p:par>
                            </p:childTnLst>
                          </p:cTn>
                        </p:par>
                      </p:childTnLst>
                    </p:cTn>
                  </p:par>
                  <p:par>
                    <p:cTn id="366" fill="hold">
                      <p:stCondLst>
                        <p:cond delay="indefinite"/>
                      </p:stCondLst>
                      <p:childTnLst>
                        <p:par>
                          <p:cTn id="367" fill="hold">
                            <p:stCondLst>
                              <p:cond delay="0"/>
                            </p:stCondLst>
                            <p:childTnLst>
                              <p:par>
                                <p:cTn id="368" presetID="17" presetClass="entr" presetSubtype="10" fill="hold" grpId="0" nodeType="clickEffect">
                                  <p:stCondLst>
                                    <p:cond delay="0"/>
                                  </p:stCondLst>
                                  <p:childTnLst>
                                    <p:set>
                                      <p:cBhvr>
                                        <p:cTn id="369" dur="1" fill="hold">
                                          <p:stCondLst>
                                            <p:cond delay="0"/>
                                          </p:stCondLst>
                                        </p:cTn>
                                        <p:tgtEl>
                                          <p:spTgt spid="206983"/>
                                        </p:tgtEl>
                                        <p:attrNameLst>
                                          <p:attrName>style.visibility</p:attrName>
                                        </p:attrNameLst>
                                      </p:cBhvr>
                                      <p:to>
                                        <p:strVal val="visible"/>
                                      </p:to>
                                    </p:set>
                                    <p:anim calcmode="lin" valueType="num">
                                      <p:cBhvr>
                                        <p:cTn id="370" dur="500" fill="hold"/>
                                        <p:tgtEl>
                                          <p:spTgt spid="206983"/>
                                        </p:tgtEl>
                                        <p:attrNameLst>
                                          <p:attrName>ppt_w</p:attrName>
                                        </p:attrNameLst>
                                      </p:cBhvr>
                                      <p:tavLst>
                                        <p:tav tm="0">
                                          <p:val>
                                            <p:fltVal val="0"/>
                                          </p:val>
                                        </p:tav>
                                        <p:tav tm="100000">
                                          <p:val>
                                            <p:strVal val="#ppt_w"/>
                                          </p:val>
                                        </p:tav>
                                      </p:tavLst>
                                    </p:anim>
                                    <p:anim calcmode="lin" valueType="num">
                                      <p:cBhvr>
                                        <p:cTn id="371" dur="500" fill="hold"/>
                                        <p:tgtEl>
                                          <p:spTgt spid="206983"/>
                                        </p:tgtEl>
                                        <p:attrNameLst>
                                          <p:attrName>ppt_h</p:attrName>
                                        </p:attrNameLst>
                                      </p:cBhvr>
                                      <p:tavLst>
                                        <p:tav tm="0">
                                          <p:val>
                                            <p:strVal val="#ppt_h"/>
                                          </p:val>
                                        </p:tav>
                                        <p:tav tm="100000">
                                          <p:val>
                                            <p:strVal val="#ppt_h"/>
                                          </p:val>
                                        </p:tav>
                                      </p:tavLst>
                                    </p:anim>
                                  </p:childTnLst>
                                </p:cTn>
                              </p:par>
                            </p:childTnLst>
                          </p:cTn>
                        </p:par>
                        <p:par>
                          <p:cTn id="372" fill="hold">
                            <p:stCondLst>
                              <p:cond delay="500"/>
                            </p:stCondLst>
                            <p:childTnLst>
                              <p:par>
                                <p:cTn id="373" presetID="1" presetClass="emph" presetSubtype="2" fill="hold" nodeType="afterEffect">
                                  <p:stCondLst>
                                    <p:cond delay="0"/>
                                  </p:stCondLst>
                                  <p:childTnLst>
                                    <p:animClr clrSpc="rgb" dir="cw">
                                      <p:cBhvr>
                                        <p:cTn id="374" dur="500" fill="hold"/>
                                        <p:tgtEl>
                                          <p:spTgt spid="206967"/>
                                        </p:tgtEl>
                                        <p:attrNameLst>
                                          <p:attrName>fillcolor</p:attrName>
                                        </p:attrNameLst>
                                      </p:cBhvr>
                                      <p:to>
                                        <a:srgbClr val="008000"/>
                                      </p:to>
                                    </p:animClr>
                                    <p:set>
                                      <p:cBhvr>
                                        <p:cTn id="375" dur="500" fill="hold"/>
                                        <p:tgtEl>
                                          <p:spTgt spid="206967"/>
                                        </p:tgtEl>
                                        <p:attrNameLst>
                                          <p:attrName>fill.type</p:attrName>
                                        </p:attrNameLst>
                                      </p:cBhvr>
                                      <p:to>
                                        <p:strVal val="solid"/>
                                      </p:to>
                                    </p:set>
                                    <p:set>
                                      <p:cBhvr>
                                        <p:cTn id="376" dur="500" fill="hold"/>
                                        <p:tgtEl>
                                          <p:spTgt spid="206967"/>
                                        </p:tgtEl>
                                        <p:attrNameLst>
                                          <p:attrName>fill.on</p:attrName>
                                        </p:attrNameLst>
                                      </p:cBhvr>
                                      <p:to>
                                        <p:strVal val="true"/>
                                      </p:to>
                                    </p:set>
                                  </p:childTnLst>
                                </p:cTn>
                              </p:par>
                            </p:childTnLst>
                          </p:cTn>
                        </p:par>
                      </p:childTnLst>
                    </p:cTn>
                  </p:par>
                  <p:par>
                    <p:cTn id="377" fill="hold">
                      <p:stCondLst>
                        <p:cond delay="indefinite"/>
                      </p:stCondLst>
                      <p:childTnLst>
                        <p:par>
                          <p:cTn id="378" fill="hold">
                            <p:stCondLst>
                              <p:cond delay="0"/>
                            </p:stCondLst>
                            <p:childTnLst>
                              <p:par>
                                <p:cTn id="379" presetID="17" presetClass="entr" presetSubtype="10" fill="hold" grpId="0" nodeType="clickEffect">
                                  <p:stCondLst>
                                    <p:cond delay="0"/>
                                  </p:stCondLst>
                                  <p:childTnLst>
                                    <p:set>
                                      <p:cBhvr>
                                        <p:cTn id="380" dur="1" fill="hold">
                                          <p:stCondLst>
                                            <p:cond delay="0"/>
                                          </p:stCondLst>
                                        </p:cTn>
                                        <p:tgtEl>
                                          <p:spTgt spid="206984"/>
                                        </p:tgtEl>
                                        <p:attrNameLst>
                                          <p:attrName>style.visibility</p:attrName>
                                        </p:attrNameLst>
                                      </p:cBhvr>
                                      <p:to>
                                        <p:strVal val="visible"/>
                                      </p:to>
                                    </p:set>
                                    <p:anim calcmode="lin" valueType="num">
                                      <p:cBhvr>
                                        <p:cTn id="381" dur="500" fill="hold"/>
                                        <p:tgtEl>
                                          <p:spTgt spid="206984"/>
                                        </p:tgtEl>
                                        <p:attrNameLst>
                                          <p:attrName>ppt_w</p:attrName>
                                        </p:attrNameLst>
                                      </p:cBhvr>
                                      <p:tavLst>
                                        <p:tav tm="0">
                                          <p:val>
                                            <p:fltVal val="0"/>
                                          </p:val>
                                        </p:tav>
                                        <p:tav tm="100000">
                                          <p:val>
                                            <p:strVal val="#ppt_w"/>
                                          </p:val>
                                        </p:tav>
                                      </p:tavLst>
                                    </p:anim>
                                    <p:anim calcmode="lin" valueType="num">
                                      <p:cBhvr>
                                        <p:cTn id="382" dur="500" fill="hold"/>
                                        <p:tgtEl>
                                          <p:spTgt spid="206984"/>
                                        </p:tgtEl>
                                        <p:attrNameLst>
                                          <p:attrName>ppt_h</p:attrName>
                                        </p:attrNameLst>
                                      </p:cBhvr>
                                      <p:tavLst>
                                        <p:tav tm="0">
                                          <p:val>
                                            <p:strVal val="#ppt_h"/>
                                          </p:val>
                                        </p:tav>
                                        <p:tav tm="100000">
                                          <p:val>
                                            <p:strVal val="#ppt_h"/>
                                          </p:val>
                                        </p:tav>
                                      </p:tavLst>
                                    </p:anim>
                                  </p:childTnLst>
                                </p:cTn>
                              </p:par>
                            </p:childTnLst>
                          </p:cTn>
                        </p:par>
                        <p:par>
                          <p:cTn id="383" fill="hold">
                            <p:stCondLst>
                              <p:cond delay="500"/>
                            </p:stCondLst>
                            <p:childTnLst>
                              <p:par>
                                <p:cTn id="384" presetID="1" presetClass="emph" presetSubtype="2" fill="hold" nodeType="afterEffect">
                                  <p:stCondLst>
                                    <p:cond delay="0"/>
                                  </p:stCondLst>
                                  <p:childTnLst>
                                    <p:animClr clrSpc="rgb" dir="cw">
                                      <p:cBhvr>
                                        <p:cTn id="385" dur="500" fill="hold"/>
                                        <p:tgtEl>
                                          <p:spTgt spid="206963"/>
                                        </p:tgtEl>
                                        <p:attrNameLst>
                                          <p:attrName>fillcolor</p:attrName>
                                        </p:attrNameLst>
                                      </p:cBhvr>
                                      <p:to>
                                        <a:srgbClr val="008000"/>
                                      </p:to>
                                    </p:animClr>
                                    <p:set>
                                      <p:cBhvr>
                                        <p:cTn id="386" dur="500" fill="hold"/>
                                        <p:tgtEl>
                                          <p:spTgt spid="206963"/>
                                        </p:tgtEl>
                                        <p:attrNameLst>
                                          <p:attrName>fill.type</p:attrName>
                                        </p:attrNameLst>
                                      </p:cBhvr>
                                      <p:to>
                                        <p:strVal val="solid"/>
                                      </p:to>
                                    </p:set>
                                    <p:set>
                                      <p:cBhvr>
                                        <p:cTn id="387" dur="500" fill="hold"/>
                                        <p:tgtEl>
                                          <p:spTgt spid="206963"/>
                                        </p:tgtEl>
                                        <p:attrNameLst>
                                          <p:attrName>fill.on</p:attrName>
                                        </p:attrNameLst>
                                      </p:cBhvr>
                                      <p:to>
                                        <p:strVal val="true"/>
                                      </p:to>
                                    </p:set>
                                  </p:childTnLst>
                                </p:cTn>
                              </p:par>
                            </p:childTnLst>
                          </p:cTn>
                        </p:par>
                      </p:childTnLst>
                    </p:cTn>
                  </p:par>
                  <p:par>
                    <p:cTn id="388" fill="hold">
                      <p:stCondLst>
                        <p:cond delay="indefinite"/>
                      </p:stCondLst>
                      <p:childTnLst>
                        <p:par>
                          <p:cTn id="389" fill="hold">
                            <p:stCondLst>
                              <p:cond delay="0"/>
                            </p:stCondLst>
                            <p:childTnLst>
                              <p:par>
                                <p:cTn id="390" presetID="17" presetClass="entr" presetSubtype="10" fill="hold" grpId="0" nodeType="clickEffect">
                                  <p:stCondLst>
                                    <p:cond delay="0"/>
                                  </p:stCondLst>
                                  <p:childTnLst>
                                    <p:set>
                                      <p:cBhvr>
                                        <p:cTn id="391" dur="1" fill="hold">
                                          <p:stCondLst>
                                            <p:cond delay="0"/>
                                          </p:stCondLst>
                                        </p:cTn>
                                        <p:tgtEl>
                                          <p:spTgt spid="206985"/>
                                        </p:tgtEl>
                                        <p:attrNameLst>
                                          <p:attrName>style.visibility</p:attrName>
                                        </p:attrNameLst>
                                      </p:cBhvr>
                                      <p:to>
                                        <p:strVal val="visible"/>
                                      </p:to>
                                    </p:set>
                                    <p:anim calcmode="lin" valueType="num">
                                      <p:cBhvr>
                                        <p:cTn id="392" dur="500" fill="hold"/>
                                        <p:tgtEl>
                                          <p:spTgt spid="206985"/>
                                        </p:tgtEl>
                                        <p:attrNameLst>
                                          <p:attrName>ppt_w</p:attrName>
                                        </p:attrNameLst>
                                      </p:cBhvr>
                                      <p:tavLst>
                                        <p:tav tm="0">
                                          <p:val>
                                            <p:fltVal val="0"/>
                                          </p:val>
                                        </p:tav>
                                        <p:tav tm="100000">
                                          <p:val>
                                            <p:strVal val="#ppt_w"/>
                                          </p:val>
                                        </p:tav>
                                      </p:tavLst>
                                    </p:anim>
                                    <p:anim calcmode="lin" valueType="num">
                                      <p:cBhvr>
                                        <p:cTn id="393" dur="500" fill="hold"/>
                                        <p:tgtEl>
                                          <p:spTgt spid="206985"/>
                                        </p:tgtEl>
                                        <p:attrNameLst>
                                          <p:attrName>ppt_h</p:attrName>
                                        </p:attrNameLst>
                                      </p:cBhvr>
                                      <p:tavLst>
                                        <p:tav tm="0">
                                          <p:val>
                                            <p:strVal val="#ppt_h"/>
                                          </p:val>
                                        </p:tav>
                                        <p:tav tm="100000">
                                          <p:val>
                                            <p:strVal val="#ppt_h"/>
                                          </p:val>
                                        </p:tav>
                                      </p:tavLst>
                                    </p:anim>
                                  </p:childTnLst>
                                </p:cTn>
                              </p:par>
                            </p:childTnLst>
                          </p:cTn>
                        </p:par>
                        <p:par>
                          <p:cTn id="394" fill="hold">
                            <p:stCondLst>
                              <p:cond delay="500"/>
                            </p:stCondLst>
                            <p:childTnLst>
                              <p:par>
                                <p:cTn id="395" presetID="1" presetClass="emph" presetSubtype="2" fill="hold" nodeType="afterEffect">
                                  <p:stCondLst>
                                    <p:cond delay="0"/>
                                  </p:stCondLst>
                                  <p:childTnLst>
                                    <p:animClr clrSpc="rgb" dir="cw">
                                      <p:cBhvr>
                                        <p:cTn id="396" dur="500" fill="hold"/>
                                        <p:tgtEl>
                                          <p:spTgt spid="206967"/>
                                        </p:tgtEl>
                                        <p:attrNameLst>
                                          <p:attrName>fillcolor</p:attrName>
                                        </p:attrNameLst>
                                      </p:cBhvr>
                                      <p:to>
                                        <a:srgbClr val="008000"/>
                                      </p:to>
                                    </p:animClr>
                                    <p:set>
                                      <p:cBhvr>
                                        <p:cTn id="397" dur="500" fill="hold"/>
                                        <p:tgtEl>
                                          <p:spTgt spid="206967"/>
                                        </p:tgtEl>
                                        <p:attrNameLst>
                                          <p:attrName>fill.type</p:attrName>
                                        </p:attrNameLst>
                                      </p:cBhvr>
                                      <p:to>
                                        <p:strVal val="solid"/>
                                      </p:to>
                                    </p:set>
                                    <p:set>
                                      <p:cBhvr>
                                        <p:cTn id="398" dur="500" fill="hold"/>
                                        <p:tgtEl>
                                          <p:spTgt spid="206967"/>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7" presetClass="entr" presetSubtype="10" fill="hold" grpId="0" nodeType="clickEffect">
                                  <p:stCondLst>
                                    <p:cond delay="0"/>
                                  </p:stCondLst>
                                  <p:childTnLst>
                                    <p:set>
                                      <p:cBhvr>
                                        <p:cTn id="402" dur="1" fill="hold">
                                          <p:stCondLst>
                                            <p:cond delay="0"/>
                                          </p:stCondLst>
                                        </p:cTn>
                                        <p:tgtEl>
                                          <p:spTgt spid="206986"/>
                                        </p:tgtEl>
                                        <p:attrNameLst>
                                          <p:attrName>style.visibility</p:attrName>
                                        </p:attrNameLst>
                                      </p:cBhvr>
                                      <p:to>
                                        <p:strVal val="visible"/>
                                      </p:to>
                                    </p:set>
                                    <p:anim calcmode="lin" valueType="num">
                                      <p:cBhvr>
                                        <p:cTn id="403" dur="500" fill="hold"/>
                                        <p:tgtEl>
                                          <p:spTgt spid="206986"/>
                                        </p:tgtEl>
                                        <p:attrNameLst>
                                          <p:attrName>ppt_w</p:attrName>
                                        </p:attrNameLst>
                                      </p:cBhvr>
                                      <p:tavLst>
                                        <p:tav tm="0">
                                          <p:val>
                                            <p:fltVal val="0"/>
                                          </p:val>
                                        </p:tav>
                                        <p:tav tm="100000">
                                          <p:val>
                                            <p:strVal val="#ppt_w"/>
                                          </p:val>
                                        </p:tav>
                                      </p:tavLst>
                                    </p:anim>
                                    <p:anim calcmode="lin" valueType="num">
                                      <p:cBhvr>
                                        <p:cTn id="404" dur="500" fill="hold"/>
                                        <p:tgtEl>
                                          <p:spTgt spid="206986"/>
                                        </p:tgtEl>
                                        <p:attrNameLst>
                                          <p:attrName>ppt_h</p:attrName>
                                        </p:attrNameLst>
                                      </p:cBhvr>
                                      <p:tavLst>
                                        <p:tav tm="0">
                                          <p:val>
                                            <p:strVal val="#ppt_h"/>
                                          </p:val>
                                        </p:tav>
                                        <p:tav tm="100000">
                                          <p:val>
                                            <p:strVal val="#ppt_h"/>
                                          </p:val>
                                        </p:tav>
                                      </p:tavLst>
                                    </p:anim>
                                  </p:childTnLst>
                                </p:cTn>
                              </p:par>
                            </p:childTnLst>
                          </p:cTn>
                        </p:par>
                        <p:par>
                          <p:cTn id="405" fill="hold">
                            <p:stCondLst>
                              <p:cond delay="500"/>
                            </p:stCondLst>
                            <p:childTnLst>
                              <p:par>
                                <p:cTn id="406" presetID="1" presetClass="emph" presetSubtype="2" fill="hold" nodeType="afterEffect">
                                  <p:stCondLst>
                                    <p:cond delay="0"/>
                                  </p:stCondLst>
                                  <p:childTnLst>
                                    <p:animClr clrSpc="rgb" dir="cw">
                                      <p:cBhvr>
                                        <p:cTn id="407" dur="500" fill="hold"/>
                                        <p:tgtEl>
                                          <p:spTgt spid="206968"/>
                                        </p:tgtEl>
                                        <p:attrNameLst>
                                          <p:attrName>fillcolor</p:attrName>
                                        </p:attrNameLst>
                                      </p:cBhvr>
                                      <p:to>
                                        <a:srgbClr val="008000"/>
                                      </p:to>
                                    </p:animClr>
                                    <p:set>
                                      <p:cBhvr>
                                        <p:cTn id="408" dur="500" fill="hold"/>
                                        <p:tgtEl>
                                          <p:spTgt spid="206968"/>
                                        </p:tgtEl>
                                        <p:attrNameLst>
                                          <p:attrName>fill.type</p:attrName>
                                        </p:attrNameLst>
                                      </p:cBhvr>
                                      <p:to>
                                        <p:strVal val="solid"/>
                                      </p:to>
                                    </p:set>
                                    <p:set>
                                      <p:cBhvr>
                                        <p:cTn id="409" dur="500" fill="hold"/>
                                        <p:tgtEl>
                                          <p:spTgt spid="206968"/>
                                        </p:tgtEl>
                                        <p:attrNameLst>
                                          <p:attrName>fill.on</p:attrName>
                                        </p:attrNameLst>
                                      </p:cBhvr>
                                      <p:to>
                                        <p:strVal val="true"/>
                                      </p:to>
                                    </p:set>
                                  </p:childTnLst>
                                </p:cTn>
                              </p:par>
                            </p:childTnLst>
                          </p:cTn>
                        </p:par>
                      </p:childTnLst>
                    </p:cTn>
                  </p:par>
                  <p:par>
                    <p:cTn id="410" fill="hold">
                      <p:stCondLst>
                        <p:cond delay="indefinite"/>
                      </p:stCondLst>
                      <p:childTnLst>
                        <p:par>
                          <p:cTn id="411" fill="hold">
                            <p:stCondLst>
                              <p:cond delay="0"/>
                            </p:stCondLst>
                            <p:childTnLst>
                              <p:par>
                                <p:cTn id="412" presetID="17" presetClass="entr" presetSubtype="10" fill="hold" grpId="0" nodeType="clickEffect">
                                  <p:stCondLst>
                                    <p:cond delay="0"/>
                                  </p:stCondLst>
                                  <p:childTnLst>
                                    <p:set>
                                      <p:cBhvr>
                                        <p:cTn id="413" dur="1" fill="hold">
                                          <p:stCondLst>
                                            <p:cond delay="0"/>
                                          </p:stCondLst>
                                        </p:cTn>
                                        <p:tgtEl>
                                          <p:spTgt spid="206987"/>
                                        </p:tgtEl>
                                        <p:attrNameLst>
                                          <p:attrName>style.visibility</p:attrName>
                                        </p:attrNameLst>
                                      </p:cBhvr>
                                      <p:to>
                                        <p:strVal val="visible"/>
                                      </p:to>
                                    </p:set>
                                    <p:anim calcmode="lin" valueType="num">
                                      <p:cBhvr>
                                        <p:cTn id="414" dur="500" fill="hold"/>
                                        <p:tgtEl>
                                          <p:spTgt spid="206987"/>
                                        </p:tgtEl>
                                        <p:attrNameLst>
                                          <p:attrName>ppt_w</p:attrName>
                                        </p:attrNameLst>
                                      </p:cBhvr>
                                      <p:tavLst>
                                        <p:tav tm="0">
                                          <p:val>
                                            <p:fltVal val="0"/>
                                          </p:val>
                                        </p:tav>
                                        <p:tav tm="100000">
                                          <p:val>
                                            <p:strVal val="#ppt_w"/>
                                          </p:val>
                                        </p:tav>
                                      </p:tavLst>
                                    </p:anim>
                                    <p:anim calcmode="lin" valueType="num">
                                      <p:cBhvr>
                                        <p:cTn id="415" dur="500" fill="hold"/>
                                        <p:tgtEl>
                                          <p:spTgt spid="206987"/>
                                        </p:tgtEl>
                                        <p:attrNameLst>
                                          <p:attrName>ppt_h</p:attrName>
                                        </p:attrNameLst>
                                      </p:cBhvr>
                                      <p:tavLst>
                                        <p:tav tm="0">
                                          <p:val>
                                            <p:strVal val="#ppt_h"/>
                                          </p:val>
                                        </p:tav>
                                        <p:tav tm="100000">
                                          <p:val>
                                            <p:strVal val="#ppt_h"/>
                                          </p:val>
                                        </p:tav>
                                      </p:tavLst>
                                    </p:anim>
                                  </p:childTnLst>
                                </p:cTn>
                              </p:par>
                            </p:childTnLst>
                          </p:cTn>
                        </p:par>
                        <p:par>
                          <p:cTn id="416" fill="hold">
                            <p:stCondLst>
                              <p:cond delay="500"/>
                            </p:stCondLst>
                            <p:childTnLst>
                              <p:par>
                                <p:cTn id="417" presetID="1" presetClass="emph" presetSubtype="2" fill="hold" nodeType="afterEffect">
                                  <p:stCondLst>
                                    <p:cond delay="0"/>
                                  </p:stCondLst>
                                  <p:childTnLst>
                                    <p:animClr clrSpc="rgb" dir="cw">
                                      <p:cBhvr>
                                        <p:cTn id="418" dur="500" fill="hold"/>
                                        <p:tgtEl>
                                          <p:spTgt spid="206967"/>
                                        </p:tgtEl>
                                        <p:attrNameLst>
                                          <p:attrName>fillcolor</p:attrName>
                                        </p:attrNameLst>
                                      </p:cBhvr>
                                      <p:to>
                                        <a:schemeClr val="hlink"/>
                                      </p:to>
                                    </p:animClr>
                                    <p:set>
                                      <p:cBhvr>
                                        <p:cTn id="419" dur="500" fill="hold"/>
                                        <p:tgtEl>
                                          <p:spTgt spid="206967"/>
                                        </p:tgtEl>
                                        <p:attrNameLst>
                                          <p:attrName>fill.type</p:attrName>
                                        </p:attrNameLst>
                                      </p:cBhvr>
                                      <p:to>
                                        <p:strVal val="solid"/>
                                      </p:to>
                                    </p:set>
                                    <p:set>
                                      <p:cBhvr>
                                        <p:cTn id="420" dur="500" fill="hold"/>
                                        <p:tgtEl>
                                          <p:spTgt spid="206967"/>
                                        </p:tgtEl>
                                        <p:attrNameLst>
                                          <p:attrName>fill.on</p:attrName>
                                        </p:attrNameLst>
                                      </p:cBhvr>
                                      <p:to>
                                        <p:strVal val="true"/>
                                      </p:to>
                                    </p:set>
                                  </p:childTnLst>
                                </p:cTn>
                              </p:par>
                            </p:childTnLst>
                          </p:cTn>
                        </p:par>
                      </p:childTnLst>
                    </p:cTn>
                  </p:par>
                  <p:par>
                    <p:cTn id="421" fill="hold">
                      <p:stCondLst>
                        <p:cond delay="indefinite"/>
                      </p:stCondLst>
                      <p:childTnLst>
                        <p:par>
                          <p:cTn id="422" fill="hold">
                            <p:stCondLst>
                              <p:cond delay="0"/>
                            </p:stCondLst>
                            <p:childTnLst>
                              <p:par>
                                <p:cTn id="423" presetID="17" presetClass="entr" presetSubtype="10" fill="hold" grpId="0" nodeType="clickEffect">
                                  <p:stCondLst>
                                    <p:cond delay="0"/>
                                  </p:stCondLst>
                                  <p:childTnLst>
                                    <p:set>
                                      <p:cBhvr>
                                        <p:cTn id="424" dur="1" fill="hold">
                                          <p:stCondLst>
                                            <p:cond delay="0"/>
                                          </p:stCondLst>
                                        </p:cTn>
                                        <p:tgtEl>
                                          <p:spTgt spid="206988"/>
                                        </p:tgtEl>
                                        <p:attrNameLst>
                                          <p:attrName>style.visibility</p:attrName>
                                        </p:attrNameLst>
                                      </p:cBhvr>
                                      <p:to>
                                        <p:strVal val="visible"/>
                                      </p:to>
                                    </p:set>
                                    <p:anim calcmode="lin" valueType="num">
                                      <p:cBhvr>
                                        <p:cTn id="425" dur="500" fill="hold"/>
                                        <p:tgtEl>
                                          <p:spTgt spid="206988"/>
                                        </p:tgtEl>
                                        <p:attrNameLst>
                                          <p:attrName>ppt_w</p:attrName>
                                        </p:attrNameLst>
                                      </p:cBhvr>
                                      <p:tavLst>
                                        <p:tav tm="0">
                                          <p:val>
                                            <p:fltVal val="0"/>
                                          </p:val>
                                        </p:tav>
                                        <p:tav tm="100000">
                                          <p:val>
                                            <p:strVal val="#ppt_w"/>
                                          </p:val>
                                        </p:tav>
                                      </p:tavLst>
                                    </p:anim>
                                    <p:anim calcmode="lin" valueType="num">
                                      <p:cBhvr>
                                        <p:cTn id="426" dur="500" fill="hold"/>
                                        <p:tgtEl>
                                          <p:spTgt spid="206988"/>
                                        </p:tgtEl>
                                        <p:attrNameLst>
                                          <p:attrName>ppt_h</p:attrName>
                                        </p:attrNameLst>
                                      </p:cBhvr>
                                      <p:tavLst>
                                        <p:tav tm="0">
                                          <p:val>
                                            <p:strVal val="#ppt_h"/>
                                          </p:val>
                                        </p:tav>
                                        <p:tav tm="100000">
                                          <p:val>
                                            <p:strVal val="#ppt_h"/>
                                          </p:val>
                                        </p:tav>
                                      </p:tavLst>
                                    </p:anim>
                                  </p:childTnLst>
                                </p:cTn>
                              </p:par>
                            </p:childTnLst>
                          </p:cTn>
                        </p:par>
                        <p:par>
                          <p:cTn id="427" fill="hold">
                            <p:stCondLst>
                              <p:cond delay="500"/>
                            </p:stCondLst>
                            <p:childTnLst>
                              <p:par>
                                <p:cTn id="428" presetID="1" presetClass="emph" presetSubtype="2" fill="hold" nodeType="afterEffect">
                                  <p:stCondLst>
                                    <p:cond delay="0"/>
                                  </p:stCondLst>
                                  <p:childTnLst>
                                    <p:animClr clrSpc="rgb" dir="cw">
                                      <p:cBhvr>
                                        <p:cTn id="429" dur="500" fill="hold"/>
                                        <p:tgtEl>
                                          <p:spTgt spid="206968"/>
                                        </p:tgtEl>
                                        <p:attrNameLst>
                                          <p:attrName>fillcolor</p:attrName>
                                        </p:attrNameLst>
                                      </p:cBhvr>
                                      <p:to>
                                        <a:schemeClr val="hlink"/>
                                      </p:to>
                                    </p:animClr>
                                    <p:set>
                                      <p:cBhvr>
                                        <p:cTn id="430" dur="500" fill="hold"/>
                                        <p:tgtEl>
                                          <p:spTgt spid="206968"/>
                                        </p:tgtEl>
                                        <p:attrNameLst>
                                          <p:attrName>fill.type</p:attrName>
                                        </p:attrNameLst>
                                      </p:cBhvr>
                                      <p:to>
                                        <p:strVal val="solid"/>
                                      </p:to>
                                    </p:set>
                                    <p:set>
                                      <p:cBhvr>
                                        <p:cTn id="431" dur="500" fill="hold"/>
                                        <p:tgtEl>
                                          <p:spTgt spid="206968"/>
                                        </p:tgtEl>
                                        <p:attrNameLst>
                                          <p:attrName>fill.on</p:attrName>
                                        </p:attrNameLst>
                                      </p:cBhvr>
                                      <p:to>
                                        <p:strVal val="true"/>
                                      </p:to>
                                    </p:set>
                                  </p:childTnLst>
                                </p:cTn>
                              </p:par>
                            </p:childTnLst>
                          </p:cTn>
                        </p:par>
                      </p:childTnLst>
                    </p:cTn>
                  </p:par>
                  <p:par>
                    <p:cTn id="432" fill="hold">
                      <p:stCondLst>
                        <p:cond delay="indefinite"/>
                      </p:stCondLst>
                      <p:childTnLst>
                        <p:par>
                          <p:cTn id="433" fill="hold">
                            <p:stCondLst>
                              <p:cond delay="0"/>
                            </p:stCondLst>
                            <p:childTnLst>
                              <p:par>
                                <p:cTn id="434" presetID="17" presetClass="entr" presetSubtype="10" fill="hold" grpId="0" nodeType="clickEffect">
                                  <p:stCondLst>
                                    <p:cond delay="0"/>
                                  </p:stCondLst>
                                  <p:childTnLst>
                                    <p:set>
                                      <p:cBhvr>
                                        <p:cTn id="435" dur="1" fill="hold">
                                          <p:stCondLst>
                                            <p:cond delay="0"/>
                                          </p:stCondLst>
                                        </p:cTn>
                                        <p:tgtEl>
                                          <p:spTgt spid="206989"/>
                                        </p:tgtEl>
                                        <p:attrNameLst>
                                          <p:attrName>style.visibility</p:attrName>
                                        </p:attrNameLst>
                                      </p:cBhvr>
                                      <p:to>
                                        <p:strVal val="visible"/>
                                      </p:to>
                                    </p:set>
                                    <p:anim calcmode="lin" valueType="num">
                                      <p:cBhvr>
                                        <p:cTn id="436" dur="500" fill="hold"/>
                                        <p:tgtEl>
                                          <p:spTgt spid="206989"/>
                                        </p:tgtEl>
                                        <p:attrNameLst>
                                          <p:attrName>ppt_w</p:attrName>
                                        </p:attrNameLst>
                                      </p:cBhvr>
                                      <p:tavLst>
                                        <p:tav tm="0">
                                          <p:val>
                                            <p:fltVal val="0"/>
                                          </p:val>
                                        </p:tav>
                                        <p:tav tm="100000">
                                          <p:val>
                                            <p:strVal val="#ppt_w"/>
                                          </p:val>
                                        </p:tav>
                                      </p:tavLst>
                                    </p:anim>
                                    <p:anim calcmode="lin" valueType="num">
                                      <p:cBhvr>
                                        <p:cTn id="437" dur="500" fill="hold"/>
                                        <p:tgtEl>
                                          <p:spTgt spid="2069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nimBg="1"/>
      <p:bldP spid="206852" grpId="0" animBg="1"/>
      <p:bldP spid="206853" grpId="0" animBg="1"/>
      <p:bldP spid="206854" grpId="0" animBg="1"/>
      <p:bldP spid="206855" grpId="0" animBg="1"/>
      <p:bldP spid="206856" grpId="0" animBg="1"/>
      <p:bldP spid="206857" grpId="0" animBg="1"/>
      <p:bldP spid="206858" grpId="0" animBg="1"/>
      <p:bldP spid="206859" grpId="0" animBg="1"/>
      <p:bldP spid="206860" grpId="0" animBg="1"/>
      <p:bldP spid="206861" grpId="0" autoUpdateAnimBg="0"/>
      <p:bldP spid="206862" grpId="0" autoUpdateAnimBg="0"/>
      <p:bldP spid="206863" grpId="0" autoUpdateAnimBg="0"/>
      <p:bldP spid="206864" grpId="0" autoUpdateAnimBg="0"/>
      <p:bldP spid="206865" grpId="0" autoUpdateAnimBg="0"/>
      <p:bldP spid="206866" grpId="0" animBg="1"/>
      <p:bldP spid="206867" grpId="0" animBg="1"/>
      <p:bldP spid="206868" grpId="0" animBg="1"/>
      <p:bldP spid="206868" grpId="1" animBg="1"/>
      <p:bldP spid="206872" grpId="0" animBg="1"/>
      <p:bldP spid="206872" grpId="1" animBg="1"/>
      <p:bldP spid="206878" grpId="0" animBg="1"/>
      <p:bldP spid="206878" grpId="1" animBg="1"/>
      <p:bldP spid="206882" grpId="0" animBg="1"/>
      <p:bldP spid="206882" grpId="1" animBg="1"/>
      <p:bldP spid="206883" grpId="0" animBg="1"/>
      <p:bldP spid="206883" grpId="1" animBg="1"/>
      <p:bldP spid="206884" grpId="0" animBg="1"/>
      <p:bldP spid="206884" grpId="1" animBg="1"/>
      <p:bldP spid="206956" grpId="0" bldLvl="0" animBg="1"/>
      <p:bldP spid="206957" grpId="0" animBg="1"/>
      <p:bldP spid="206958" grpId="0" animBg="1"/>
      <p:bldP spid="206959" grpId="0" animBg="1"/>
      <p:bldP spid="206960" grpId="0" animBg="1"/>
      <p:bldP spid="206965" grpId="0" animBg="1"/>
      <p:bldP spid="206966" grpId="0" animBg="1"/>
      <p:bldP spid="206967" grpId="0" animBg="1"/>
      <p:bldP spid="206968" grpId="0" animBg="1"/>
      <p:bldP spid="206969" grpId="0" animBg="1"/>
      <p:bldP spid="206970" grpId="0" animBg="1"/>
      <p:bldP spid="206971" grpId="0" animBg="1"/>
      <p:bldP spid="206972" grpId="0" animBg="1"/>
      <p:bldP spid="206973" grpId="0" animBg="1"/>
      <p:bldP spid="206974" grpId="0" animBg="1"/>
      <p:bldP spid="206975" grpId="0" animBg="1"/>
      <p:bldP spid="206976" grpId="0" animBg="1"/>
      <p:bldP spid="206977" grpId="0" animBg="1"/>
      <p:bldP spid="206978" grpId="0" animBg="1"/>
      <p:bldP spid="206979" grpId="0" animBg="1"/>
      <p:bldP spid="206980" grpId="0" animBg="1"/>
      <p:bldP spid="206981" grpId="0" animBg="1"/>
      <p:bldP spid="206982" grpId="0" animBg="1"/>
      <p:bldP spid="206983" grpId="0" animBg="1"/>
      <p:bldP spid="206984" grpId="0" animBg="1"/>
      <p:bldP spid="206985" grpId="0" animBg="1"/>
      <p:bldP spid="206986" grpId="0" animBg="1"/>
      <p:bldP spid="206987" grpId="0" animBg="1"/>
      <p:bldP spid="206988" grpId="0" animBg="1"/>
      <p:bldP spid="206989" grpId="0" animBg="1"/>
      <p:bldP spid="206961" grpId="0" animBg="1"/>
      <p:bldP spid="206962" grpId="0" animBg="1"/>
      <p:bldP spid="206963" grpId="0" animBg="1"/>
      <p:bldP spid="20696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half" idx="10"/>
          </p:nvPr>
        </p:nvSpPr>
        <p:spPr>
          <a:noFill/>
        </p:spPr>
        <p:txBody>
          <a:bodyPr/>
          <a:lstStyle/>
          <a:p>
            <a:fld id="{0DFBB27A-93F9-4C4C-A0FA-1992894AA83A}" type="datetime7">
              <a:rPr lang="zh-CN" altLang="en-US" smtClean="0"/>
            </a:fld>
            <a:endParaRPr lang="en-US" altLang="zh-CN"/>
          </a:p>
        </p:txBody>
      </p:sp>
      <p:sp>
        <p:nvSpPr>
          <p:cNvPr id="4099" name="灯片编号占位符 5"/>
          <p:cNvSpPr>
            <a:spLocks noGrp="1"/>
          </p:cNvSpPr>
          <p:nvPr>
            <p:ph type="sldNum" sz="quarter" idx="12"/>
          </p:nvPr>
        </p:nvSpPr>
        <p:spPr>
          <a:noFill/>
        </p:spPr>
        <p:txBody>
          <a:bodyPr/>
          <a:lstStyle/>
          <a:p>
            <a:fld id="{5AA7556D-902A-4541-A968-3404C5529A82}" type="slidenum">
              <a:rPr lang="zh-CN" altLang="en-US" smtClean="0"/>
            </a:fld>
            <a:endParaRPr lang="en-US" altLang="zh-CN"/>
          </a:p>
        </p:txBody>
      </p:sp>
      <p:sp>
        <p:nvSpPr>
          <p:cNvPr id="4100" name="Rectangle 2"/>
          <p:cNvSpPr>
            <a:spLocks noGrp="1" noChangeArrowheads="1"/>
          </p:cNvSpPr>
          <p:nvPr>
            <p:ph type="title"/>
          </p:nvPr>
        </p:nvSpPr>
        <p:spPr/>
        <p:txBody>
          <a:bodyPr/>
          <a:lstStyle/>
          <a:p>
            <a:pPr eaLnBrk="1" hangingPunct="1"/>
            <a:r>
              <a:rPr lang="zh-CN" altLang="en-US" dirty="0"/>
              <a:t>课程说明</a:t>
            </a:r>
            <a:endParaRPr lang="zh-CN" altLang="en-US" dirty="0"/>
          </a:p>
        </p:txBody>
      </p:sp>
      <p:sp>
        <p:nvSpPr>
          <p:cNvPr id="262147" name="Rectangle 3"/>
          <p:cNvSpPr>
            <a:spLocks noGrp="1" noChangeArrowheads="1"/>
          </p:cNvSpPr>
          <p:nvPr>
            <p:ph idx="1"/>
          </p:nvPr>
        </p:nvSpPr>
        <p:spPr/>
        <p:txBody>
          <a:bodyPr/>
          <a:lstStyle/>
          <a:p>
            <a:pPr marL="609600" indent="-609600" eaLnBrk="1" hangingPunct="1">
              <a:lnSpc>
                <a:spcPct val="120000"/>
              </a:lnSpc>
              <a:buFontTx/>
              <a:buAutoNum type="arabicPeriod"/>
            </a:pPr>
            <a:r>
              <a:rPr lang="zh-CN" altLang="en-US" dirty="0">
                <a:latin typeface="Comic Sans MS" panose="030F0702030302020204" pitchFamily="66" charset="0"/>
              </a:rPr>
              <a:t>关于课程内容</a:t>
            </a:r>
            <a:endParaRPr lang="zh-CN" altLang="en-US" dirty="0">
              <a:latin typeface="Comic Sans MS" panose="030F0702030302020204" pitchFamily="66" charset="0"/>
            </a:endParaRPr>
          </a:p>
          <a:p>
            <a:pPr marL="609600" indent="-609600" eaLnBrk="1" hangingPunct="1">
              <a:lnSpc>
                <a:spcPct val="120000"/>
              </a:lnSpc>
              <a:buFontTx/>
              <a:buAutoNum type="arabicPeriod"/>
            </a:pPr>
            <a:r>
              <a:rPr lang="zh-CN" altLang="en-US" dirty="0">
                <a:latin typeface="Comic Sans MS" panose="030F0702030302020204" pitchFamily="66" charset="0"/>
              </a:rPr>
              <a:t>关于考试</a:t>
            </a:r>
            <a:endParaRPr lang="zh-CN" altLang="en-US" dirty="0">
              <a:latin typeface="Comic Sans MS" panose="030F0702030302020204" pitchFamily="66" charset="0"/>
            </a:endParaRPr>
          </a:p>
          <a:p>
            <a:pPr marL="609600" indent="-609600" eaLnBrk="1" hangingPunct="1">
              <a:lnSpc>
                <a:spcPct val="120000"/>
              </a:lnSpc>
              <a:buFontTx/>
              <a:buAutoNum type="arabicPeriod"/>
            </a:pPr>
            <a:r>
              <a:rPr lang="zh-CN" altLang="en-US" dirty="0">
                <a:latin typeface="Comic Sans MS" panose="030F0702030302020204" pitchFamily="66" charset="0"/>
              </a:rPr>
              <a:t>关于上机</a:t>
            </a:r>
            <a:endParaRPr lang="zh-CN" altLang="en-US" dirty="0">
              <a:latin typeface="Comic Sans MS" panose="030F0702030302020204" pitchFamily="66" charset="0"/>
            </a:endParaRPr>
          </a:p>
          <a:p>
            <a:pPr marL="609600" indent="-609600" eaLnBrk="1" hangingPunct="1">
              <a:lnSpc>
                <a:spcPct val="120000"/>
              </a:lnSpc>
              <a:buFontTx/>
              <a:buAutoNum type="arabicPeriod"/>
            </a:pPr>
            <a:r>
              <a:rPr lang="zh-CN" altLang="en-US" dirty="0">
                <a:latin typeface="Comic Sans MS" panose="030F0702030302020204" pitchFamily="66" charset="0"/>
              </a:rPr>
              <a:t>关于出勤</a:t>
            </a:r>
            <a:endParaRPr lang="en-US" altLang="zh-CN" dirty="0">
              <a:latin typeface="Comic Sans MS" panose="030F0702030302020204" pitchFamily="66" charset="0"/>
            </a:endParaRPr>
          </a:p>
          <a:p>
            <a:pPr marL="609600" indent="-609600" eaLnBrk="1" hangingPunct="1">
              <a:lnSpc>
                <a:spcPct val="120000"/>
              </a:lnSpc>
              <a:buFontTx/>
              <a:buAutoNum type="arabicPeriod"/>
            </a:pPr>
            <a:r>
              <a:rPr lang="zh-CN" altLang="en-US" dirty="0">
                <a:latin typeface="Comic Sans MS" panose="030F0702030302020204" pitchFamily="66" charset="0"/>
              </a:rPr>
              <a:t>课间休息</a:t>
            </a:r>
            <a:endParaRPr lang="zh-CN" altLang="en-US" dirty="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fade">
                                      <p:cBhvr>
                                        <p:cTn id="7" dur="1000"/>
                                        <p:tgtEl>
                                          <p:spTgt spid="262147">
                                            <p:txEl>
                                              <p:pRg st="0" end="0"/>
                                            </p:txEl>
                                          </p:spTgt>
                                        </p:tgtEl>
                                      </p:cBhvr>
                                    </p:animEffect>
                                    <p:anim calcmode="lin" valueType="num">
                                      <p:cBhvr>
                                        <p:cTn id="8" dur="10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2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2147">
                                            <p:txEl>
                                              <p:pRg st="1" end="1"/>
                                            </p:txEl>
                                          </p:spTgt>
                                        </p:tgtEl>
                                        <p:attrNameLst>
                                          <p:attrName>style.visibility</p:attrName>
                                        </p:attrNameLst>
                                      </p:cBhvr>
                                      <p:to>
                                        <p:strVal val="visible"/>
                                      </p:to>
                                    </p:set>
                                    <p:animEffect transition="in" filter="fade">
                                      <p:cBhvr>
                                        <p:cTn id="14" dur="1000"/>
                                        <p:tgtEl>
                                          <p:spTgt spid="262147">
                                            <p:txEl>
                                              <p:pRg st="1" end="1"/>
                                            </p:txEl>
                                          </p:spTgt>
                                        </p:tgtEl>
                                      </p:cBhvr>
                                    </p:animEffect>
                                    <p:anim calcmode="lin" valueType="num">
                                      <p:cBhvr>
                                        <p:cTn id="15" dur="10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2147">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62147">
                                            <p:txEl>
                                              <p:pRg st="2" end="2"/>
                                            </p:txEl>
                                          </p:spTgt>
                                        </p:tgtEl>
                                        <p:attrNameLst>
                                          <p:attrName>style.visibility</p:attrName>
                                        </p:attrNameLst>
                                      </p:cBhvr>
                                      <p:to>
                                        <p:strVal val="visible"/>
                                      </p:to>
                                    </p:set>
                                    <p:animEffect transition="in" filter="fade">
                                      <p:cBhvr>
                                        <p:cTn id="20" dur="1000"/>
                                        <p:tgtEl>
                                          <p:spTgt spid="262147">
                                            <p:txEl>
                                              <p:pRg st="2" end="2"/>
                                            </p:txEl>
                                          </p:spTgt>
                                        </p:tgtEl>
                                      </p:cBhvr>
                                    </p:animEffect>
                                    <p:anim calcmode="lin" valueType="num">
                                      <p:cBhvr>
                                        <p:cTn id="21" dur="10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62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2147">
                                            <p:txEl>
                                              <p:pRg st="3" end="3"/>
                                            </p:txEl>
                                          </p:spTgt>
                                        </p:tgtEl>
                                        <p:attrNameLst>
                                          <p:attrName>style.visibility</p:attrName>
                                        </p:attrNameLst>
                                      </p:cBhvr>
                                      <p:to>
                                        <p:strVal val="visible"/>
                                      </p:to>
                                    </p:set>
                                    <p:animEffect transition="in" filter="fade">
                                      <p:cBhvr>
                                        <p:cTn id="27" dur="1000"/>
                                        <p:tgtEl>
                                          <p:spTgt spid="262147">
                                            <p:txEl>
                                              <p:pRg st="3" end="3"/>
                                            </p:txEl>
                                          </p:spTgt>
                                        </p:tgtEl>
                                      </p:cBhvr>
                                    </p:animEffect>
                                    <p:anim calcmode="lin" valueType="num">
                                      <p:cBhvr>
                                        <p:cTn id="28" dur="10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62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2147">
                                            <p:txEl>
                                              <p:pRg st="4" end="4"/>
                                            </p:txEl>
                                          </p:spTgt>
                                        </p:tgtEl>
                                        <p:attrNameLst>
                                          <p:attrName>style.visibility</p:attrName>
                                        </p:attrNameLst>
                                      </p:cBhvr>
                                      <p:to>
                                        <p:strVal val="visible"/>
                                      </p:to>
                                    </p:set>
                                    <p:animEffect transition="in" filter="fade">
                                      <p:cBhvr>
                                        <p:cTn id="34" dur="1000"/>
                                        <p:tgtEl>
                                          <p:spTgt spid="262147">
                                            <p:txEl>
                                              <p:pRg st="4" end="4"/>
                                            </p:txEl>
                                          </p:spTgt>
                                        </p:tgtEl>
                                      </p:cBhvr>
                                    </p:animEffect>
                                    <p:anim calcmode="lin" valueType="num">
                                      <p:cBhvr>
                                        <p:cTn id="35" dur="10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62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half" idx="10"/>
          </p:nvPr>
        </p:nvSpPr>
        <p:spPr>
          <a:noFill/>
        </p:spPr>
        <p:txBody>
          <a:bodyPr/>
          <a:lstStyle/>
          <a:p>
            <a:fld id="{D9AC8944-C999-49B9-8901-D0A21373757A}" type="datetime7">
              <a:rPr lang="zh-CN" altLang="en-US" smtClean="0"/>
            </a:fld>
            <a:endParaRPr lang="en-US" altLang="zh-CN"/>
          </a:p>
        </p:txBody>
      </p:sp>
      <p:sp>
        <p:nvSpPr>
          <p:cNvPr id="20483" name="灯片编号占位符 5"/>
          <p:cNvSpPr>
            <a:spLocks noGrp="1"/>
          </p:cNvSpPr>
          <p:nvPr>
            <p:ph type="sldNum" sz="quarter" idx="12"/>
          </p:nvPr>
        </p:nvSpPr>
        <p:spPr>
          <a:noFill/>
        </p:spPr>
        <p:txBody>
          <a:bodyPr/>
          <a:lstStyle/>
          <a:p>
            <a:fld id="{E0A381FB-2DB7-4C9E-AD12-A5148EDD2256}" type="slidenum">
              <a:rPr lang="zh-CN" altLang="en-US" smtClean="0"/>
            </a:fld>
            <a:endParaRPr lang="en-US" altLang="zh-CN"/>
          </a:p>
        </p:txBody>
      </p:sp>
      <p:sp>
        <p:nvSpPr>
          <p:cNvPr id="2048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0485" name="Rectangle 3"/>
          <p:cNvSpPr>
            <a:spLocks noGrp="1" noChangeArrowheads="1"/>
          </p:cNvSpPr>
          <p:nvPr>
            <p:ph idx="1"/>
          </p:nvPr>
        </p:nvSpPr>
        <p:spPr/>
        <p:txBody>
          <a:bodyPr/>
          <a:lstStyle/>
          <a:p>
            <a:pPr eaLnBrk="1" hangingPunct="1"/>
            <a:r>
              <a:rPr lang="zh-CN" altLang="en-US" dirty="0"/>
              <a:t>上述非数值计算问题的数学模型非数学方程，而是</a:t>
            </a:r>
            <a:r>
              <a:rPr lang="zh-CN" altLang="en-US" dirty="0">
                <a:solidFill>
                  <a:srgbClr val="FF0000"/>
                </a:solidFill>
              </a:rPr>
              <a:t>诸如表、树和图之类的数据结构</a:t>
            </a:r>
            <a:r>
              <a:rPr lang="zh-CN" altLang="en-US" dirty="0"/>
              <a:t>。</a:t>
            </a:r>
            <a:endParaRPr lang="zh-CN" altLang="en-US" dirty="0"/>
          </a:p>
          <a:p>
            <a:pPr eaLnBrk="1" hangingPunct="1"/>
            <a:r>
              <a:rPr lang="zh-CN" altLang="en-US" dirty="0"/>
              <a:t>数据结构是一门研究</a:t>
            </a:r>
            <a:r>
              <a:rPr lang="zh-CN" altLang="en-US" dirty="0">
                <a:solidFill>
                  <a:srgbClr val="FF0000"/>
                </a:solidFill>
              </a:rPr>
              <a:t>非数值计算</a:t>
            </a:r>
            <a:r>
              <a:rPr lang="zh-CN" altLang="en-US" dirty="0"/>
              <a:t>的程序设计问题中，计算机</a:t>
            </a:r>
            <a:r>
              <a:rPr lang="zh-CN" altLang="en-US" dirty="0">
                <a:solidFill>
                  <a:srgbClr val="FF0000"/>
                </a:solidFill>
              </a:rPr>
              <a:t>操作对象</a:t>
            </a:r>
            <a:r>
              <a:rPr lang="zh-CN" altLang="en-US" dirty="0"/>
              <a:t>以及它们之间的</a:t>
            </a:r>
            <a:r>
              <a:rPr lang="zh-CN" altLang="en-US" dirty="0">
                <a:solidFill>
                  <a:srgbClr val="FF0000"/>
                </a:solidFill>
              </a:rPr>
              <a:t>关系和操作</a:t>
            </a:r>
            <a:r>
              <a:rPr lang="zh-CN" altLang="en-US" dirty="0"/>
              <a:t>等的学科。</a:t>
            </a:r>
            <a:endParaRPr lang="zh-CN" altLang="en-US" dirty="0"/>
          </a:p>
          <a:p>
            <a:pPr eaLnBrk="1" hangingPunct="1"/>
            <a:r>
              <a:rPr lang="zh-CN" altLang="en-US" dirty="0"/>
              <a:t>数据结构研究的范围：</a:t>
            </a:r>
            <a:r>
              <a:rPr lang="zh-CN" altLang="en-US" dirty="0">
                <a:solidFill>
                  <a:schemeClr val="tx1"/>
                </a:solidFill>
              </a:rPr>
              <a:t>研究数据的</a:t>
            </a:r>
            <a:r>
              <a:rPr lang="zh-CN" altLang="en-US" dirty="0">
                <a:solidFill>
                  <a:srgbClr val="FF0000"/>
                </a:solidFill>
              </a:rPr>
              <a:t>逻辑结构</a:t>
            </a:r>
            <a:r>
              <a:rPr lang="zh-CN" altLang="en-US" dirty="0">
                <a:solidFill>
                  <a:schemeClr val="tx1"/>
                </a:solidFill>
              </a:rPr>
              <a:t>和</a:t>
            </a:r>
            <a:r>
              <a:rPr lang="zh-CN" altLang="en-US" dirty="0">
                <a:solidFill>
                  <a:srgbClr val="FF0000"/>
                </a:solidFill>
              </a:rPr>
              <a:t>存储结构</a:t>
            </a:r>
            <a:r>
              <a:rPr lang="zh-CN" altLang="en-US" dirty="0">
                <a:solidFill>
                  <a:schemeClr val="tx1"/>
                </a:solidFill>
              </a:rPr>
              <a:t>，并在这种结构上</a:t>
            </a:r>
            <a:r>
              <a:rPr lang="zh-CN" altLang="en-US" dirty="0">
                <a:solidFill>
                  <a:srgbClr val="FF0000"/>
                </a:solidFill>
              </a:rPr>
              <a:t>定义相关的运算</a:t>
            </a:r>
            <a:r>
              <a:rPr lang="zh-CN" altLang="en-US" dirty="0">
                <a:solidFill>
                  <a:schemeClr val="tx1"/>
                </a:solidFill>
              </a:rPr>
              <a:t>，设</a:t>
            </a:r>
            <a:r>
              <a:rPr lang="zh-CN" altLang="en-US" dirty="0">
                <a:solidFill>
                  <a:srgbClr val="FF0000"/>
                </a:solidFill>
              </a:rPr>
              <a:t>计并实现相应的算法，分析算法的效率</a:t>
            </a:r>
            <a:r>
              <a:rPr lang="zh-CN" altLang="en-US" dirty="0">
                <a:solidFill>
                  <a:schemeClr val="hlink"/>
                </a:solidFill>
              </a:rPr>
              <a:t>。 </a:t>
            </a:r>
            <a:endParaRPr lang="zh-CN" altLang="en-US" dirty="0">
              <a:solidFill>
                <a:schemeClr val="hlin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half" idx="10"/>
          </p:nvPr>
        </p:nvSpPr>
        <p:spPr>
          <a:noFill/>
        </p:spPr>
        <p:txBody>
          <a:bodyPr/>
          <a:lstStyle/>
          <a:p>
            <a:fld id="{F46A777E-DFAB-4983-8F35-9958FF048EBD}" type="datetime7">
              <a:rPr lang="zh-CN" altLang="en-US" smtClean="0"/>
            </a:fld>
            <a:endParaRPr lang="en-US" altLang="zh-CN"/>
          </a:p>
        </p:txBody>
      </p:sp>
      <p:sp>
        <p:nvSpPr>
          <p:cNvPr id="21507" name="灯片编号占位符 5"/>
          <p:cNvSpPr>
            <a:spLocks noGrp="1"/>
          </p:cNvSpPr>
          <p:nvPr>
            <p:ph type="sldNum" sz="quarter" idx="12"/>
          </p:nvPr>
        </p:nvSpPr>
        <p:spPr>
          <a:noFill/>
        </p:spPr>
        <p:txBody>
          <a:bodyPr/>
          <a:lstStyle/>
          <a:p>
            <a:fld id="{6CB43049-3D01-4A67-9CBC-EBE130151B7B}" type="slidenum">
              <a:rPr lang="zh-CN" altLang="en-US" smtClean="0"/>
            </a:fld>
            <a:endParaRPr lang="en-US" altLang="zh-CN"/>
          </a:p>
        </p:txBody>
      </p:sp>
      <p:sp>
        <p:nvSpPr>
          <p:cNvPr id="21508"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21509" name="Rectangle 3"/>
          <p:cNvSpPr>
            <a:spLocks noGrp="1" noChangeArrowheads="1"/>
          </p:cNvSpPr>
          <p:nvPr>
            <p:ph idx="1"/>
          </p:nvPr>
        </p:nvSpPr>
        <p:spPr/>
        <p:txBody>
          <a:bodyPr/>
          <a:lstStyle/>
          <a:p>
            <a:pPr eaLnBrk="1" hangingPunct="1">
              <a:lnSpc>
                <a:spcPct val="110000"/>
              </a:lnSpc>
            </a:pPr>
            <a:r>
              <a:rPr lang="zh-CN" altLang="en-US" sz="2800">
                <a:solidFill>
                  <a:schemeClr val="folHlink"/>
                </a:solidFill>
                <a:latin typeface="Comic Sans MS" panose="030F0702030302020204" pitchFamily="66" charset="0"/>
              </a:rPr>
              <a:t>二、数据结构的发展历史</a:t>
            </a:r>
            <a:endParaRPr lang="zh-CN" altLang="en-US" sz="2800">
              <a:solidFill>
                <a:schemeClr val="folHlink"/>
              </a:solidFill>
              <a:latin typeface="Comic Sans MS" panose="030F0702030302020204" pitchFamily="66" charset="0"/>
            </a:endParaRPr>
          </a:p>
          <a:p>
            <a:pPr algn="just">
              <a:lnSpc>
                <a:spcPct val="110000"/>
              </a:lnSpc>
              <a:spcBef>
                <a:spcPct val="0"/>
              </a:spcBef>
              <a:buClrTx/>
              <a:buFontTx/>
              <a:buNone/>
            </a:pPr>
            <a:r>
              <a:rPr lang="en-US" altLang="zh-CN" sz="2400">
                <a:latin typeface="Comic Sans MS" panose="030F0702030302020204" pitchFamily="66" charset="0"/>
              </a:rPr>
              <a:t>1. 1968</a:t>
            </a:r>
            <a:r>
              <a:rPr lang="zh-CN" altLang="en-US" sz="2400">
                <a:latin typeface="Comic Sans MS" panose="030F0702030302020204" pitchFamily="66" charset="0"/>
              </a:rPr>
              <a:t>年由美国计算机协会</a:t>
            </a:r>
            <a:r>
              <a:rPr lang="en-US" altLang="zh-CN" sz="2400">
                <a:latin typeface="Comic Sans MS" panose="030F0702030302020204" pitchFamily="66" charset="0"/>
              </a:rPr>
              <a:t>(ACM)</a:t>
            </a:r>
            <a:r>
              <a:rPr lang="zh-CN" altLang="en-US" sz="2400">
                <a:latin typeface="Comic Sans MS" panose="030F0702030302020204" pitchFamily="66" charset="0"/>
              </a:rPr>
              <a:t>颁布计算机教学计划，将数据结构作为独立的一门课程；</a:t>
            </a:r>
            <a:endParaRPr lang="zh-CN" altLang="en-US" sz="2400">
              <a:latin typeface="Comic Sans MS" panose="030F0702030302020204" pitchFamily="66" charset="0"/>
            </a:endParaRPr>
          </a:p>
          <a:p>
            <a:pPr algn="just">
              <a:lnSpc>
                <a:spcPct val="110000"/>
              </a:lnSpc>
              <a:spcBef>
                <a:spcPct val="0"/>
              </a:spcBef>
              <a:buClrTx/>
              <a:buFontTx/>
              <a:buNone/>
            </a:pPr>
            <a:r>
              <a:rPr lang="en-US" altLang="zh-CN" sz="2400">
                <a:latin typeface="Comic Sans MS" panose="030F0702030302020204" pitchFamily="66" charset="0"/>
              </a:rPr>
              <a:t>2. </a:t>
            </a:r>
            <a:r>
              <a:rPr lang="zh-CN" altLang="en-US" sz="2400">
                <a:latin typeface="Comic Sans MS" panose="030F0702030302020204" pitchFamily="66" charset="0"/>
              </a:rPr>
              <a:t>同年世界著名的计算机科学家、美国的</a:t>
            </a:r>
            <a:r>
              <a:rPr lang="en-US" altLang="zh-CN" sz="2400">
                <a:latin typeface="Comic Sans MS" panose="030F0702030302020204" pitchFamily="66" charset="0"/>
              </a:rPr>
              <a:t>D.E.Knuth</a:t>
            </a:r>
            <a:r>
              <a:rPr lang="zh-CN" altLang="en-US" sz="2400">
                <a:latin typeface="Comic Sans MS" panose="030F0702030302020204" pitchFamily="66" charset="0"/>
              </a:rPr>
              <a:t>（唐</a:t>
            </a:r>
            <a:r>
              <a:rPr lang="en-US" altLang="zh-CN" sz="2400">
                <a:latin typeface="Comic Sans MS" panose="030F0702030302020204" pitchFamily="66" charset="0"/>
              </a:rPr>
              <a:t>·</a:t>
            </a:r>
            <a:r>
              <a:rPr lang="zh-CN" altLang="en-US" sz="2400">
                <a:latin typeface="Comic Sans MS" panose="030F0702030302020204" pitchFamily="66" charset="0"/>
              </a:rPr>
              <a:t>欧</a:t>
            </a:r>
            <a:r>
              <a:rPr lang="en-US" altLang="zh-CN" sz="2400">
                <a:latin typeface="Comic Sans MS" panose="030F0702030302020204" pitchFamily="66" charset="0"/>
              </a:rPr>
              <a:t>·</a:t>
            </a:r>
            <a:r>
              <a:rPr lang="zh-CN" altLang="en-US" sz="2400">
                <a:latin typeface="Comic Sans MS" panose="030F0702030302020204" pitchFamily="66" charset="0"/>
              </a:rPr>
              <a:t>克努特）教授发表了代表作</a:t>
            </a:r>
            <a:r>
              <a:rPr lang="en-US" altLang="zh-CN" sz="2400">
                <a:latin typeface="Comic Sans MS" panose="030F0702030302020204" pitchFamily="66" charset="0"/>
              </a:rPr>
              <a:t>《</a:t>
            </a:r>
            <a:r>
              <a:rPr lang="zh-CN" altLang="en-US" sz="2400">
                <a:latin typeface="Comic Sans MS" panose="030F0702030302020204" pitchFamily="66" charset="0"/>
              </a:rPr>
              <a:t>计算机程序设计的技巧</a:t>
            </a:r>
            <a:r>
              <a:rPr lang="en-US" altLang="zh-CN" sz="2400">
                <a:latin typeface="Comic Sans MS" panose="030F0702030302020204" pitchFamily="66" charset="0"/>
              </a:rPr>
              <a:t>》</a:t>
            </a:r>
            <a:r>
              <a:rPr lang="zh-CN" altLang="en-US" sz="2400">
                <a:latin typeface="Comic Sans MS" panose="030F0702030302020204" pitchFamily="66" charset="0"/>
              </a:rPr>
              <a:t>第一卷</a:t>
            </a:r>
            <a:r>
              <a:rPr lang="en-US" altLang="zh-CN" sz="2400">
                <a:latin typeface="Comic Sans MS" panose="030F0702030302020204" pitchFamily="66" charset="0"/>
              </a:rPr>
              <a:t>《</a:t>
            </a:r>
            <a:r>
              <a:rPr lang="zh-CN" altLang="en-US" sz="2400">
                <a:latin typeface="Comic Sans MS" panose="030F0702030302020204" pitchFamily="66" charset="0"/>
              </a:rPr>
              <a:t>基本算法</a:t>
            </a:r>
            <a:r>
              <a:rPr lang="en-US" altLang="zh-CN" sz="2400">
                <a:latin typeface="Comic Sans MS" panose="030F0702030302020204" pitchFamily="66" charset="0"/>
              </a:rPr>
              <a:t>》</a:t>
            </a:r>
            <a:r>
              <a:rPr lang="zh-CN" altLang="en-US" sz="2400">
                <a:latin typeface="Comic Sans MS" panose="030F0702030302020204" pitchFamily="66" charset="0"/>
              </a:rPr>
              <a:t>为数据结构奠定了理论基础；</a:t>
            </a:r>
            <a:endParaRPr lang="zh-CN" altLang="en-US" sz="2400">
              <a:latin typeface="Comic Sans MS" panose="030F0702030302020204" pitchFamily="66" charset="0"/>
            </a:endParaRPr>
          </a:p>
          <a:p>
            <a:pPr algn="just">
              <a:lnSpc>
                <a:spcPct val="110000"/>
              </a:lnSpc>
              <a:spcBef>
                <a:spcPct val="0"/>
              </a:spcBef>
              <a:buClrTx/>
              <a:buFontTx/>
              <a:buNone/>
            </a:pPr>
            <a:r>
              <a:rPr lang="en-US" altLang="zh-CN" sz="2400">
                <a:latin typeface="Comic Sans MS" panose="030F0702030302020204" pitchFamily="66" charset="0"/>
              </a:rPr>
              <a:t>3. 60</a:t>
            </a:r>
            <a:r>
              <a:rPr lang="zh-CN" altLang="en-US" sz="2400">
                <a:latin typeface="Comic Sans MS" panose="030F0702030302020204" pitchFamily="66" charset="0"/>
              </a:rPr>
              <a:t>年代末至</a:t>
            </a:r>
            <a:r>
              <a:rPr lang="en-US" altLang="zh-CN" sz="2400">
                <a:latin typeface="Comic Sans MS" panose="030F0702030302020204" pitchFamily="66" charset="0"/>
              </a:rPr>
              <a:t>70</a:t>
            </a:r>
            <a:r>
              <a:rPr lang="zh-CN" altLang="en-US" sz="2400">
                <a:latin typeface="Comic Sans MS" panose="030F0702030302020204" pitchFamily="66" charset="0"/>
              </a:rPr>
              <a:t>年代初，随着软件系统的相对独立，结构程序设计成为程序设计方法学的主要内容，数据结构得到普遍的重视；</a:t>
            </a:r>
            <a:endParaRPr lang="zh-CN" altLang="en-US" sz="2400">
              <a:latin typeface="Comic Sans MS" panose="030F0702030302020204" pitchFamily="66" charset="0"/>
            </a:endParaRPr>
          </a:p>
          <a:p>
            <a:pPr algn="just">
              <a:lnSpc>
                <a:spcPct val="110000"/>
              </a:lnSpc>
              <a:spcBef>
                <a:spcPct val="0"/>
              </a:spcBef>
              <a:buClrTx/>
              <a:buFontTx/>
              <a:buNone/>
            </a:pPr>
            <a:r>
              <a:rPr lang="en-US" altLang="zh-CN" sz="2400">
                <a:latin typeface="Comic Sans MS" panose="030F0702030302020204" pitchFamily="66" charset="0"/>
              </a:rPr>
              <a:t>4. </a:t>
            </a:r>
            <a:r>
              <a:rPr lang="zh-CN" altLang="en-US" sz="2400">
                <a:latin typeface="Comic Sans MS" panose="030F0702030302020204" pitchFamily="66" charset="0"/>
              </a:rPr>
              <a:t>从</a:t>
            </a:r>
            <a:r>
              <a:rPr lang="en-US" altLang="zh-CN" sz="2400">
                <a:latin typeface="Comic Sans MS" panose="030F0702030302020204" pitchFamily="66" charset="0"/>
              </a:rPr>
              <a:t>70</a:t>
            </a:r>
            <a:r>
              <a:rPr lang="zh-CN" altLang="en-US" sz="2400">
                <a:latin typeface="Comic Sans MS" panose="030F0702030302020204" pitchFamily="66" charset="0"/>
              </a:rPr>
              <a:t>年代中期到</a:t>
            </a:r>
            <a:r>
              <a:rPr lang="en-US" altLang="zh-CN" sz="2400">
                <a:latin typeface="Comic Sans MS" panose="030F0702030302020204" pitchFamily="66" charset="0"/>
              </a:rPr>
              <a:t>80</a:t>
            </a:r>
            <a:r>
              <a:rPr lang="zh-CN" altLang="en-US" sz="2400">
                <a:latin typeface="Comic Sans MS" panose="030F0702030302020204" pitchFamily="66" charset="0"/>
              </a:rPr>
              <a:t>年代初，数据结构得到全面的发展；</a:t>
            </a:r>
            <a:endParaRPr lang="zh-CN" altLang="en-US" sz="2400">
              <a:latin typeface="Comic Sans MS" panose="030F0702030302020204" pitchFamily="66" charset="0"/>
            </a:endParaRPr>
          </a:p>
          <a:p>
            <a:pPr algn="just">
              <a:lnSpc>
                <a:spcPct val="110000"/>
              </a:lnSpc>
              <a:spcBef>
                <a:spcPct val="0"/>
              </a:spcBef>
              <a:buClrTx/>
              <a:buFontTx/>
              <a:buNone/>
            </a:pPr>
            <a:r>
              <a:rPr lang="en-US" altLang="zh-CN" sz="2400">
                <a:latin typeface="Comic Sans MS" panose="030F0702030302020204" pitchFamily="66" charset="0"/>
              </a:rPr>
              <a:t>5. </a:t>
            </a:r>
            <a:r>
              <a:rPr lang="zh-CN" altLang="en-US" sz="2400">
                <a:latin typeface="Comic Sans MS" panose="030F0702030302020204" pitchFamily="66" charset="0"/>
              </a:rPr>
              <a:t>在我国数据结构已经不仅仅是计算机专业的教学计划中的核心课程，而且是其它非计算机专业主要的选修课程。</a:t>
            </a:r>
            <a:endParaRPr lang="zh-CN" altLang="en-US" sz="2400">
              <a:latin typeface="Comic Sans MS" panose="030F0702030302020204"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half" idx="10"/>
          </p:nvPr>
        </p:nvSpPr>
        <p:spPr>
          <a:noFill/>
        </p:spPr>
        <p:txBody>
          <a:bodyPr/>
          <a:lstStyle/>
          <a:p>
            <a:fld id="{59399BE7-5F68-4F2A-9042-18617AD515AB}" type="datetime7">
              <a:rPr lang="zh-CN" altLang="en-US" smtClean="0"/>
            </a:fld>
            <a:endParaRPr lang="en-US" altLang="zh-CN"/>
          </a:p>
        </p:txBody>
      </p:sp>
      <p:sp>
        <p:nvSpPr>
          <p:cNvPr id="2" name="内容占位符 1"/>
          <p:cNvSpPr>
            <a:spLocks noGrp="1"/>
          </p:cNvSpPr>
          <p:nvPr>
            <p:ph idx="1"/>
          </p:nvPr>
        </p:nvSpPr>
        <p:spPr/>
        <p:txBody>
          <a:bodyPr/>
          <a:p>
            <a:endParaRPr lang="zh-CN" altLang="en-US"/>
          </a:p>
        </p:txBody>
      </p:sp>
      <p:sp>
        <p:nvSpPr>
          <p:cNvPr id="22531" name="灯片编号占位符 5"/>
          <p:cNvSpPr>
            <a:spLocks noGrp="1"/>
          </p:cNvSpPr>
          <p:nvPr>
            <p:ph type="sldNum" sz="quarter" idx="12"/>
          </p:nvPr>
        </p:nvSpPr>
        <p:spPr>
          <a:noFill/>
        </p:spPr>
        <p:txBody>
          <a:bodyPr/>
          <a:lstStyle/>
          <a:p>
            <a:fld id="{081972A5-1A2B-404D-80E4-C6186E0AAA90}" type="slidenum">
              <a:rPr lang="zh-CN" altLang="en-US" smtClean="0"/>
            </a:fld>
            <a:endParaRPr lang="en-US" altLang="zh-CN"/>
          </a:p>
        </p:txBody>
      </p:sp>
      <p:sp>
        <p:nvSpPr>
          <p:cNvPr id="2253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15043" name="Text Box 3"/>
          <p:cNvSpPr txBox="1">
            <a:spLocks noChangeArrowheads="1"/>
          </p:cNvSpPr>
          <p:nvPr/>
        </p:nvSpPr>
        <p:spPr bwMode="auto">
          <a:xfrm>
            <a:off x="4859338" y="1412875"/>
            <a:ext cx="4105275" cy="4170363"/>
          </a:xfrm>
          <a:prstGeom prst="rect">
            <a:avLst/>
          </a:prstGeom>
          <a:noFill/>
          <a:ln w="9525">
            <a:noFill/>
            <a:miter lim="800000"/>
          </a:ln>
        </p:spPr>
        <p:txBody>
          <a:bodyPr>
            <a:spAutoFit/>
          </a:bodyPr>
          <a:lstStyle/>
          <a:p>
            <a:pPr algn="just" eaLnBrk="0" hangingPunct="0">
              <a:buFont typeface="Wingdings" panose="05000000000000000000" pitchFamily="2" charset="2"/>
              <a:buChar char="n"/>
            </a:pPr>
            <a:r>
              <a:rPr kumimoji="1" lang="zh-CN" altLang="en-US" sz="2800" b="1">
                <a:solidFill>
                  <a:schemeClr val="folHlink"/>
                </a:solidFill>
                <a:latin typeface="Tahoma" panose="020B0604030504040204" pitchFamily="34" charset="0"/>
              </a:rPr>
              <a:t>三、与其他学科的关系</a:t>
            </a:r>
            <a:endParaRPr kumimoji="1" lang="zh-CN" altLang="en-US" sz="2800" b="1">
              <a:solidFill>
                <a:schemeClr val="folHlink"/>
              </a:solidFill>
              <a:latin typeface="Tahoma" panose="020B0604030504040204" pitchFamily="34" charset="0"/>
            </a:endParaRPr>
          </a:p>
          <a:p>
            <a:pPr algn="just" eaLnBrk="0" hangingPunct="0"/>
            <a:endParaRPr kumimoji="1" lang="zh-CN" altLang="en-US" sz="2400" b="1">
              <a:latin typeface="Tahoma" panose="020B0604030504040204" pitchFamily="34" charset="0"/>
            </a:endParaRPr>
          </a:p>
          <a:p>
            <a:pPr algn="just" eaLnBrk="0" hangingPunct="0"/>
            <a:r>
              <a:rPr kumimoji="1" lang="zh-CN" altLang="en-US" sz="2400" b="1">
                <a:latin typeface="Tahoma" panose="020B0604030504040204" pitchFamily="34" charset="0"/>
              </a:rPr>
              <a:t>数据结构是介于数学、计算机硬件和计算机软件三者之间的一门核心课程。数据结构不仅是一般程序设计</a:t>
            </a:r>
            <a:r>
              <a:rPr kumimoji="1" lang="en-US" altLang="zh-CN" sz="2400" b="1">
                <a:latin typeface="Tahoma" panose="020B0604030504040204" pitchFamily="34" charset="0"/>
              </a:rPr>
              <a:t>(</a:t>
            </a:r>
            <a:r>
              <a:rPr kumimoji="1" lang="zh-CN" altLang="en-US" sz="2400" b="1">
                <a:latin typeface="Tahoma" panose="020B0604030504040204" pitchFamily="34" charset="0"/>
              </a:rPr>
              <a:t>特别是非数值计算的程序设计</a:t>
            </a:r>
            <a:r>
              <a:rPr kumimoji="1" lang="en-US" altLang="zh-CN" sz="2400" b="1">
                <a:latin typeface="Tahoma" panose="020B0604030504040204" pitchFamily="34" charset="0"/>
              </a:rPr>
              <a:t>)</a:t>
            </a:r>
            <a:r>
              <a:rPr kumimoji="1" lang="zh-CN" altLang="en-US" sz="2400" b="1">
                <a:latin typeface="Tahoma" panose="020B0604030504040204" pitchFamily="34" charset="0"/>
              </a:rPr>
              <a:t>的基础，而且是设计和实现编译程序、操作系统、数据库系统及其它系统程序和大型应用程序的重要基础。</a:t>
            </a:r>
            <a:endParaRPr kumimoji="1" lang="zh-CN" altLang="en-US" sz="2400" b="1">
              <a:latin typeface="宋体" pitchFamily="2" charset="-122"/>
            </a:endParaRPr>
          </a:p>
        </p:txBody>
      </p:sp>
      <p:sp>
        <p:nvSpPr>
          <p:cNvPr id="215044" name="Oval 4"/>
          <p:cNvSpPr>
            <a:spLocks noChangeArrowheads="1"/>
          </p:cNvSpPr>
          <p:nvPr/>
        </p:nvSpPr>
        <p:spPr bwMode="auto">
          <a:xfrm>
            <a:off x="971550" y="2133600"/>
            <a:ext cx="3048000" cy="2895600"/>
          </a:xfrm>
          <a:prstGeom prst="ellipse">
            <a:avLst/>
          </a:prstGeom>
          <a:noFill/>
          <a:ln w="19050">
            <a:solidFill>
              <a:srgbClr val="FFFF00"/>
            </a:solidFill>
            <a:round/>
          </a:ln>
        </p:spPr>
        <p:txBody>
          <a:bodyPr anchor="ctr">
            <a:spAutoFit/>
          </a:bodyPr>
          <a:lstStyle/>
          <a:p>
            <a:endParaRPr lang="zh-CN" altLang="en-US"/>
          </a:p>
        </p:txBody>
      </p:sp>
      <p:sp>
        <p:nvSpPr>
          <p:cNvPr id="215045" name="Oval 5"/>
          <p:cNvSpPr>
            <a:spLocks noChangeArrowheads="1"/>
          </p:cNvSpPr>
          <p:nvPr/>
        </p:nvSpPr>
        <p:spPr bwMode="auto">
          <a:xfrm>
            <a:off x="274638" y="3198813"/>
            <a:ext cx="2895600" cy="3048000"/>
          </a:xfrm>
          <a:prstGeom prst="ellipse">
            <a:avLst/>
          </a:prstGeom>
          <a:noFill/>
          <a:ln w="19050">
            <a:solidFill>
              <a:srgbClr val="FFFF00"/>
            </a:solidFill>
            <a:round/>
          </a:ln>
        </p:spPr>
        <p:txBody>
          <a:bodyPr anchor="ctr">
            <a:spAutoFit/>
          </a:bodyPr>
          <a:lstStyle/>
          <a:p>
            <a:endParaRPr lang="zh-CN" altLang="en-US"/>
          </a:p>
        </p:txBody>
      </p:sp>
      <p:sp>
        <p:nvSpPr>
          <p:cNvPr id="215046" name="Oval 6"/>
          <p:cNvSpPr>
            <a:spLocks noChangeArrowheads="1"/>
          </p:cNvSpPr>
          <p:nvPr/>
        </p:nvSpPr>
        <p:spPr bwMode="auto">
          <a:xfrm>
            <a:off x="1874838" y="3275013"/>
            <a:ext cx="2895600" cy="2971800"/>
          </a:xfrm>
          <a:prstGeom prst="ellipse">
            <a:avLst/>
          </a:prstGeom>
          <a:noFill/>
          <a:ln w="19050">
            <a:solidFill>
              <a:srgbClr val="FFFF00"/>
            </a:solidFill>
            <a:round/>
          </a:ln>
        </p:spPr>
        <p:txBody>
          <a:bodyPr anchor="ctr">
            <a:spAutoFit/>
          </a:bodyPr>
          <a:lstStyle/>
          <a:p>
            <a:endParaRPr lang="zh-CN" altLang="en-US"/>
          </a:p>
        </p:txBody>
      </p:sp>
      <p:sp>
        <p:nvSpPr>
          <p:cNvPr id="215047" name="Freeform 7"/>
          <p:cNvSpPr/>
          <p:nvPr/>
        </p:nvSpPr>
        <p:spPr bwMode="auto">
          <a:xfrm>
            <a:off x="1879600" y="3500438"/>
            <a:ext cx="722313" cy="1397000"/>
          </a:xfrm>
          <a:custGeom>
            <a:avLst/>
            <a:gdLst>
              <a:gd name="T0" fmla="*/ 1146672770 w 455"/>
              <a:gd name="T1" fmla="*/ 0 h 880"/>
              <a:gd name="T2" fmla="*/ 1043345527 w 455"/>
              <a:gd name="T3" fmla="*/ 27722517 h 880"/>
              <a:gd name="T4" fmla="*/ 887095773 w 455"/>
              <a:gd name="T5" fmla="*/ 131048138 h 880"/>
              <a:gd name="T6" fmla="*/ 834173263 w 455"/>
              <a:gd name="T7" fmla="*/ 209173804 h 880"/>
              <a:gd name="T8" fmla="*/ 677923311 w 455"/>
              <a:gd name="T9" fmla="*/ 315018749 h 880"/>
              <a:gd name="T10" fmla="*/ 627520164 w 455"/>
              <a:gd name="T11" fmla="*/ 393144365 h 880"/>
              <a:gd name="T12" fmla="*/ 546875130 w 455"/>
              <a:gd name="T13" fmla="*/ 418346020 h 880"/>
              <a:gd name="T14" fmla="*/ 443547886 w 455"/>
              <a:gd name="T15" fmla="*/ 652721280 h 880"/>
              <a:gd name="T16" fmla="*/ 365423704 w 455"/>
              <a:gd name="T17" fmla="*/ 705643753 h 880"/>
              <a:gd name="T18" fmla="*/ 209173950 w 455"/>
              <a:gd name="T19" fmla="*/ 1018143239 h 880"/>
              <a:gd name="T20" fmla="*/ 78125695 w 455"/>
              <a:gd name="T21" fmla="*/ 1408768144 h 880"/>
              <a:gd name="T22" fmla="*/ 52924122 w 455"/>
              <a:gd name="T23" fmla="*/ 1486892172 h 880"/>
              <a:gd name="T24" fmla="*/ 27722537 w 455"/>
              <a:gd name="T25" fmla="*/ 1565017788 h 880"/>
              <a:gd name="T26" fmla="*/ 0 w 455"/>
              <a:gd name="T27" fmla="*/ 1799391857 h 880"/>
              <a:gd name="T28" fmla="*/ 52924122 w 455"/>
              <a:gd name="T29" fmla="*/ 2147483647 h 8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5"/>
              <a:gd name="T46" fmla="*/ 0 h 880"/>
              <a:gd name="T47" fmla="*/ 455 w 455"/>
              <a:gd name="T48" fmla="*/ 880 h 8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5" h="880">
                <a:moveTo>
                  <a:pt x="455" y="0"/>
                </a:moveTo>
                <a:cubicBezTo>
                  <a:pt x="441" y="4"/>
                  <a:pt x="427" y="5"/>
                  <a:pt x="414" y="11"/>
                </a:cubicBezTo>
                <a:cubicBezTo>
                  <a:pt x="392" y="22"/>
                  <a:pt x="352" y="52"/>
                  <a:pt x="352" y="52"/>
                </a:cubicBezTo>
                <a:cubicBezTo>
                  <a:pt x="345" y="62"/>
                  <a:pt x="340" y="75"/>
                  <a:pt x="331" y="83"/>
                </a:cubicBezTo>
                <a:cubicBezTo>
                  <a:pt x="312" y="99"/>
                  <a:pt x="269" y="125"/>
                  <a:pt x="269" y="125"/>
                </a:cubicBezTo>
                <a:cubicBezTo>
                  <a:pt x="262" y="135"/>
                  <a:pt x="259" y="148"/>
                  <a:pt x="249" y="156"/>
                </a:cubicBezTo>
                <a:cubicBezTo>
                  <a:pt x="240" y="163"/>
                  <a:pt x="224" y="157"/>
                  <a:pt x="217" y="166"/>
                </a:cubicBezTo>
                <a:cubicBezTo>
                  <a:pt x="158" y="247"/>
                  <a:pt x="229" y="206"/>
                  <a:pt x="176" y="259"/>
                </a:cubicBezTo>
                <a:cubicBezTo>
                  <a:pt x="167" y="268"/>
                  <a:pt x="155" y="273"/>
                  <a:pt x="145" y="280"/>
                </a:cubicBezTo>
                <a:cubicBezTo>
                  <a:pt x="131" y="323"/>
                  <a:pt x="108" y="367"/>
                  <a:pt x="83" y="404"/>
                </a:cubicBezTo>
                <a:cubicBezTo>
                  <a:pt x="66" y="456"/>
                  <a:pt x="48" y="507"/>
                  <a:pt x="31" y="559"/>
                </a:cubicBezTo>
                <a:cubicBezTo>
                  <a:pt x="28" y="569"/>
                  <a:pt x="24" y="580"/>
                  <a:pt x="21" y="590"/>
                </a:cubicBezTo>
                <a:cubicBezTo>
                  <a:pt x="18" y="600"/>
                  <a:pt x="11" y="621"/>
                  <a:pt x="11" y="621"/>
                </a:cubicBezTo>
                <a:cubicBezTo>
                  <a:pt x="7" y="652"/>
                  <a:pt x="0" y="683"/>
                  <a:pt x="0" y="714"/>
                </a:cubicBezTo>
                <a:cubicBezTo>
                  <a:pt x="0" y="771"/>
                  <a:pt x="21" y="824"/>
                  <a:pt x="21" y="880"/>
                </a:cubicBezTo>
              </a:path>
            </a:pathLst>
          </a:custGeom>
          <a:noFill/>
          <a:ln w="76200">
            <a:solidFill>
              <a:schemeClr val="bg1"/>
            </a:solidFill>
            <a:round/>
          </a:ln>
        </p:spPr>
        <p:txBody>
          <a:bodyPr wrap="none" anchor="ctr">
            <a:spAutoFit/>
          </a:bodyPr>
          <a:lstStyle/>
          <a:p>
            <a:endParaRPr lang="zh-CN" altLang="en-US"/>
          </a:p>
        </p:txBody>
      </p:sp>
      <p:sp>
        <p:nvSpPr>
          <p:cNvPr id="215048" name="Freeform 8"/>
          <p:cNvSpPr/>
          <p:nvPr/>
        </p:nvSpPr>
        <p:spPr bwMode="auto">
          <a:xfrm>
            <a:off x="2581275" y="3471863"/>
            <a:ext cx="574675" cy="1428750"/>
          </a:xfrm>
          <a:custGeom>
            <a:avLst/>
            <a:gdLst>
              <a:gd name="T0" fmla="*/ 0 w 362"/>
              <a:gd name="T1" fmla="*/ 0 h 900"/>
              <a:gd name="T2" fmla="*/ 209173791 w 362"/>
              <a:gd name="T3" fmla="*/ 156249695 h 900"/>
              <a:gd name="T4" fmla="*/ 262096261 w 362"/>
              <a:gd name="T5" fmla="*/ 234375361 h 900"/>
              <a:gd name="T6" fmla="*/ 287297815 w 362"/>
              <a:gd name="T7" fmla="*/ 312499389 h 900"/>
              <a:gd name="T8" fmla="*/ 365423426 w 362"/>
              <a:gd name="T9" fmla="*/ 390625006 h 900"/>
              <a:gd name="T10" fmla="*/ 521671573 w 362"/>
              <a:gd name="T11" fmla="*/ 624998779 h 900"/>
              <a:gd name="T12" fmla="*/ 677922795 w 362"/>
              <a:gd name="T13" fmla="*/ 859374239 h 900"/>
              <a:gd name="T14" fmla="*/ 783769322 w 362"/>
              <a:gd name="T15" fmla="*/ 1199594446 h 900"/>
              <a:gd name="T16" fmla="*/ 912296652 w 362"/>
              <a:gd name="T17" fmla="*/ 1590219353 h 900"/>
              <a:gd name="T18" fmla="*/ 912296652 w 362"/>
              <a:gd name="T19" fmla="*/ 2147483647 h 9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2"/>
              <a:gd name="T31" fmla="*/ 0 h 900"/>
              <a:gd name="T32" fmla="*/ 362 w 362"/>
              <a:gd name="T33" fmla="*/ 900 h 9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2" h="900">
                <a:moveTo>
                  <a:pt x="0" y="0"/>
                </a:moveTo>
                <a:cubicBezTo>
                  <a:pt x="24" y="36"/>
                  <a:pt x="42" y="48"/>
                  <a:pt x="83" y="62"/>
                </a:cubicBezTo>
                <a:cubicBezTo>
                  <a:pt x="90" y="72"/>
                  <a:pt x="98" y="82"/>
                  <a:pt x="104" y="93"/>
                </a:cubicBezTo>
                <a:cubicBezTo>
                  <a:pt x="109" y="103"/>
                  <a:pt x="108" y="115"/>
                  <a:pt x="114" y="124"/>
                </a:cubicBezTo>
                <a:cubicBezTo>
                  <a:pt x="122" y="136"/>
                  <a:pt x="136" y="144"/>
                  <a:pt x="145" y="155"/>
                </a:cubicBezTo>
                <a:cubicBezTo>
                  <a:pt x="163" y="178"/>
                  <a:pt x="189" y="220"/>
                  <a:pt x="207" y="248"/>
                </a:cubicBezTo>
                <a:cubicBezTo>
                  <a:pt x="225" y="276"/>
                  <a:pt x="258" y="310"/>
                  <a:pt x="269" y="341"/>
                </a:cubicBezTo>
                <a:cubicBezTo>
                  <a:pt x="284" y="386"/>
                  <a:pt x="297" y="430"/>
                  <a:pt x="311" y="476"/>
                </a:cubicBezTo>
                <a:cubicBezTo>
                  <a:pt x="323" y="516"/>
                  <a:pt x="362" y="587"/>
                  <a:pt x="362" y="631"/>
                </a:cubicBezTo>
                <a:cubicBezTo>
                  <a:pt x="362" y="721"/>
                  <a:pt x="362" y="810"/>
                  <a:pt x="362" y="900"/>
                </a:cubicBezTo>
              </a:path>
            </a:pathLst>
          </a:custGeom>
          <a:noFill/>
          <a:ln w="76200">
            <a:solidFill>
              <a:schemeClr val="bg1"/>
            </a:solidFill>
            <a:round/>
          </a:ln>
        </p:spPr>
        <p:txBody>
          <a:bodyPr wrap="none" anchor="ctr">
            <a:spAutoFit/>
          </a:bodyPr>
          <a:lstStyle/>
          <a:p>
            <a:endParaRPr lang="zh-CN" altLang="en-US"/>
          </a:p>
        </p:txBody>
      </p:sp>
      <p:sp>
        <p:nvSpPr>
          <p:cNvPr id="215049" name="Freeform 9"/>
          <p:cNvSpPr/>
          <p:nvPr/>
        </p:nvSpPr>
        <p:spPr bwMode="auto">
          <a:xfrm>
            <a:off x="1908175" y="4900613"/>
            <a:ext cx="1231900" cy="130175"/>
          </a:xfrm>
          <a:custGeom>
            <a:avLst/>
            <a:gdLst>
              <a:gd name="T0" fmla="*/ 0 w 776"/>
              <a:gd name="T1" fmla="*/ 25201559 h 82"/>
              <a:gd name="T2" fmla="*/ 183972192 w 776"/>
              <a:gd name="T3" fmla="*/ 128527177 h 82"/>
              <a:gd name="T4" fmla="*/ 340221880 w 776"/>
              <a:gd name="T5" fmla="*/ 181451232 h 82"/>
              <a:gd name="T6" fmla="*/ 418346004 w 776"/>
              <a:gd name="T7" fmla="*/ 206652785 h 82"/>
              <a:gd name="T8" fmla="*/ 1461690562 w 776"/>
              <a:gd name="T9" fmla="*/ 181451232 h 82"/>
              <a:gd name="T10" fmla="*/ 1799391790 w 776"/>
              <a:gd name="T11" fmla="*/ 78124046 h 82"/>
              <a:gd name="T12" fmla="*/ 1955641428 w 776"/>
              <a:gd name="T13" fmla="*/ 0 h 82"/>
              <a:gd name="T14" fmla="*/ 0 60000 65536"/>
              <a:gd name="T15" fmla="*/ 0 60000 65536"/>
              <a:gd name="T16" fmla="*/ 0 60000 65536"/>
              <a:gd name="T17" fmla="*/ 0 60000 65536"/>
              <a:gd name="T18" fmla="*/ 0 60000 65536"/>
              <a:gd name="T19" fmla="*/ 0 60000 65536"/>
              <a:gd name="T20" fmla="*/ 0 60000 65536"/>
              <a:gd name="T21" fmla="*/ 0 w 776"/>
              <a:gd name="T22" fmla="*/ 0 h 82"/>
              <a:gd name="T23" fmla="*/ 776 w 776"/>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82">
                <a:moveTo>
                  <a:pt x="0" y="10"/>
                </a:moveTo>
                <a:cubicBezTo>
                  <a:pt x="34" y="60"/>
                  <a:pt x="4" y="32"/>
                  <a:pt x="73" y="51"/>
                </a:cubicBezTo>
                <a:cubicBezTo>
                  <a:pt x="94" y="57"/>
                  <a:pt x="114" y="65"/>
                  <a:pt x="135" y="72"/>
                </a:cubicBezTo>
                <a:cubicBezTo>
                  <a:pt x="145" y="75"/>
                  <a:pt x="166" y="82"/>
                  <a:pt x="166" y="82"/>
                </a:cubicBezTo>
                <a:cubicBezTo>
                  <a:pt x="304" y="79"/>
                  <a:pt x="442" y="78"/>
                  <a:pt x="580" y="72"/>
                </a:cubicBezTo>
                <a:cubicBezTo>
                  <a:pt x="625" y="70"/>
                  <a:pt x="672" y="45"/>
                  <a:pt x="714" y="31"/>
                </a:cubicBezTo>
                <a:cubicBezTo>
                  <a:pt x="736" y="24"/>
                  <a:pt x="776" y="0"/>
                  <a:pt x="776" y="0"/>
                </a:cubicBezTo>
              </a:path>
            </a:pathLst>
          </a:custGeom>
          <a:noFill/>
          <a:ln w="76200">
            <a:solidFill>
              <a:schemeClr val="bg1"/>
            </a:solidFill>
            <a:round/>
          </a:ln>
        </p:spPr>
        <p:txBody>
          <a:bodyPr wrap="none" anchor="ctr">
            <a:spAutoFit/>
          </a:bodyPr>
          <a:lstStyle/>
          <a:p>
            <a:endParaRPr lang="zh-CN" altLang="en-US"/>
          </a:p>
        </p:txBody>
      </p:sp>
      <p:sp>
        <p:nvSpPr>
          <p:cNvPr id="215050" name="Text Box 10"/>
          <p:cNvSpPr txBox="1">
            <a:spLocks noChangeArrowheads="1"/>
          </p:cNvSpPr>
          <p:nvPr/>
        </p:nvSpPr>
        <p:spPr bwMode="auto">
          <a:xfrm>
            <a:off x="1951038" y="2132013"/>
            <a:ext cx="1447800" cy="1066800"/>
          </a:xfrm>
          <a:prstGeom prst="rect">
            <a:avLst/>
          </a:prstGeom>
          <a:noFill/>
          <a:ln w="9525">
            <a:noFill/>
            <a:miter lim="800000"/>
          </a:ln>
        </p:spPr>
        <p:txBody>
          <a:bodyPr>
            <a:spAutoFit/>
          </a:bodyPr>
          <a:lstStyle/>
          <a:p>
            <a:pPr algn="just" eaLnBrk="0" hangingPunct="0"/>
            <a:r>
              <a:rPr kumimoji="1" lang="zh-CN" altLang="en-US" sz="2400" b="1">
                <a:solidFill>
                  <a:srgbClr val="FFFF00"/>
                </a:solidFill>
                <a:latin typeface="宋体" pitchFamily="2" charset="-122"/>
              </a:rPr>
              <a:t>  </a:t>
            </a:r>
            <a:r>
              <a:rPr kumimoji="1" lang="zh-CN" altLang="en-US" sz="2000" b="1">
                <a:latin typeface="宋体" pitchFamily="2" charset="-122"/>
              </a:rPr>
              <a:t>数学</a:t>
            </a:r>
            <a:endParaRPr kumimoji="1" lang="zh-CN" altLang="en-US" sz="2000" b="1">
              <a:latin typeface="宋体" pitchFamily="2" charset="-122"/>
            </a:endParaRPr>
          </a:p>
          <a:p>
            <a:pPr algn="just" eaLnBrk="0" hangingPunct="0"/>
            <a:endParaRPr kumimoji="1" lang="zh-CN" altLang="en-US" sz="2000" b="1">
              <a:solidFill>
                <a:schemeClr val="accent1"/>
              </a:solidFill>
              <a:latin typeface="宋体" pitchFamily="2" charset="-122"/>
            </a:endParaRPr>
          </a:p>
          <a:p>
            <a:pPr algn="just" eaLnBrk="0" hangingPunct="0"/>
            <a:r>
              <a:rPr kumimoji="1" lang="zh-CN" altLang="en-US" sz="2000" b="1">
                <a:solidFill>
                  <a:schemeClr val="accent1"/>
                </a:solidFill>
                <a:latin typeface="宋体" pitchFamily="2" charset="-122"/>
              </a:rPr>
              <a:t>代数系统</a:t>
            </a:r>
            <a:endParaRPr kumimoji="1" lang="zh-CN" altLang="en-US" sz="2400" b="1">
              <a:solidFill>
                <a:srgbClr val="FFFF00"/>
              </a:solidFill>
              <a:latin typeface="宋体" pitchFamily="2" charset="-122"/>
            </a:endParaRPr>
          </a:p>
        </p:txBody>
      </p:sp>
      <p:sp>
        <p:nvSpPr>
          <p:cNvPr id="215051" name="Text Box 11"/>
          <p:cNvSpPr txBox="1">
            <a:spLocks noChangeArrowheads="1"/>
          </p:cNvSpPr>
          <p:nvPr/>
        </p:nvSpPr>
        <p:spPr bwMode="auto">
          <a:xfrm>
            <a:off x="350838" y="4265613"/>
            <a:ext cx="838200" cy="701675"/>
          </a:xfrm>
          <a:prstGeom prst="rect">
            <a:avLst/>
          </a:prstGeom>
          <a:noFill/>
          <a:ln w="9525">
            <a:noFill/>
            <a:miter lim="800000"/>
          </a:ln>
        </p:spPr>
        <p:txBody>
          <a:bodyPr>
            <a:spAutoFit/>
          </a:bodyPr>
          <a:lstStyle/>
          <a:p>
            <a:pPr algn="just" eaLnBrk="0" hangingPunct="0"/>
            <a:r>
              <a:rPr kumimoji="1" lang="zh-CN" altLang="en-US" sz="2000" b="1">
                <a:solidFill>
                  <a:srgbClr val="66CCFF"/>
                </a:solidFill>
                <a:latin typeface="宋体" pitchFamily="2" charset="-122"/>
              </a:rPr>
              <a:t>存储</a:t>
            </a:r>
            <a:endParaRPr kumimoji="1" lang="zh-CN" altLang="en-US" sz="2000" b="1">
              <a:solidFill>
                <a:srgbClr val="66CCFF"/>
              </a:solidFill>
              <a:latin typeface="宋体" pitchFamily="2" charset="-122"/>
            </a:endParaRPr>
          </a:p>
          <a:p>
            <a:pPr algn="just" eaLnBrk="0" hangingPunct="0"/>
            <a:r>
              <a:rPr kumimoji="1" lang="zh-CN" altLang="en-US" sz="2000" b="1">
                <a:solidFill>
                  <a:srgbClr val="66CCFF"/>
                </a:solidFill>
                <a:latin typeface="宋体" pitchFamily="2" charset="-122"/>
              </a:rPr>
              <a:t>装置</a:t>
            </a:r>
            <a:endParaRPr kumimoji="1" lang="zh-CN" altLang="en-US" sz="2400" b="1">
              <a:solidFill>
                <a:srgbClr val="66CCFF"/>
              </a:solidFill>
              <a:latin typeface="宋体" pitchFamily="2" charset="-122"/>
            </a:endParaRPr>
          </a:p>
        </p:txBody>
      </p:sp>
      <p:sp>
        <p:nvSpPr>
          <p:cNvPr id="215052" name="Text Box 12"/>
          <p:cNvSpPr txBox="1">
            <a:spLocks noChangeArrowheads="1"/>
          </p:cNvSpPr>
          <p:nvPr/>
        </p:nvSpPr>
        <p:spPr bwMode="auto">
          <a:xfrm>
            <a:off x="808038" y="5027613"/>
            <a:ext cx="838200" cy="396875"/>
          </a:xfrm>
          <a:prstGeom prst="rect">
            <a:avLst/>
          </a:prstGeom>
          <a:noFill/>
          <a:ln w="9525">
            <a:noFill/>
            <a:miter lim="800000"/>
          </a:ln>
        </p:spPr>
        <p:txBody>
          <a:bodyPr>
            <a:spAutoFit/>
          </a:bodyPr>
          <a:lstStyle/>
          <a:p>
            <a:pPr algn="just" eaLnBrk="0" hangingPunct="0"/>
            <a:r>
              <a:rPr kumimoji="1" lang="zh-CN" altLang="en-US" sz="2000" b="1">
                <a:latin typeface="宋体" pitchFamily="2" charset="-122"/>
              </a:rPr>
              <a:t>硬件</a:t>
            </a:r>
            <a:endParaRPr kumimoji="1" lang="zh-CN" altLang="en-US" sz="2000" b="1">
              <a:latin typeface="宋体" pitchFamily="2" charset="-122"/>
            </a:endParaRPr>
          </a:p>
        </p:txBody>
      </p:sp>
      <p:sp>
        <p:nvSpPr>
          <p:cNvPr id="215053" name="Text Box 13"/>
          <p:cNvSpPr txBox="1">
            <a:spLocks noChangeArrowheads="1"/>
          </p:cNvSpPr>
          <p:nvPr/>
        </p:nvSpPr>
        <p:spPr bwMode="auto">
          <a:xfrm>
            <a:off x="1036638" y="5332413"/>
            <a:ext cx="1219200" cy="762000"/>
          </a:xfrm>
          <a:prstGeom prst="rect">
            <a:avLst/>
          </a:prstGeom>
          <a:noFill/>
          <a:ln w="9525">
            <a:noFill/>
            <a:miter lim="800000"/>
          </a:ln>
        </p:spPr>
        <p:txBody>
          <a:bodyPr>
            <a:spAutoFit/>
          </a:bodyPr>
          <a:lstStyle/>
          <a:p>
            <a:pPr algn="just" eaLnBrk="0" hangingPunct="0"/>
            <a:r>
              <a:rPr kumimoji="1" lang="zh-CN" altLang="en-US" sz="2400" b="1">
                <a:solidFill>
                  <a:srgbClr val="66CCFF"/>
                </a:solidFill>
                <a:latin typeface="宋体" pitchFamily="2" charset="-122"/>
              </a:rPr>
              <a:t> </a:t>
            </a:r>
            <a:r>
              <a:rPr kumimoji="1" lang="zh-CN" altLang="en-US" sz="2000" b="1">
                <a:solidFill>
                  <a:srgbClr val="66CCFF"/>
                </a:solidFill>
                <a:latin typeface="宋体" pitchFamily="2" charset="-122"/>
              </a:rPr>
              <a:t>计算机</a:t>
            </a:r>
            <a:endParaRPr kumimoji="1" lang="zh-CN" altLang="en-US" sz="2000" b="1">
              <a:solidFill>
                <a:srgbClr val="66CCFF"/>
              </a:solidFill>
              <a:latin typeface="宋体" pitchFamily="2" charset="-122"/>
            </a:endParaRPr>
          </a:p>
          <a:p>
            <a:pPr algn="just" eaLnBrk="0" hangingPunct="0"/>
            <a:r>
              <a:rPr kumimoji="1" lang="zh-CN" altLang="en-US" sz="2000" b="1">
                <a:solidFill>
                  <a:srgbClr val="66CCFF"/>
                </a:solidFill>
                <a:latin typeface="宋体" pitchFamily="2" charset="-122"/>
              </a:rPr>
              <a:t>系统设计</a:t>
            </a:r>
            <a:endParaRPr kumimoji="1" lang="zh-CN" altLang="en-US" sz="2400" b="1">
              <a:solidFill>
                <a:srgbClr val="66CCFF"/>
              </a:solidFill>
              <a:latin typeface="宋体" pitchFamily="2" charset="-122"/>
            </a:endParaRPr>
          </a:p>
        </p:txBody>
      </p:sp>
      <p:sp>
        <p:nvSpPr>
          <p:cNvPr id="215054" name="Text Box 14"/>
          <p:cNvSpPr txBox="1">
            <a:spLocks noChangeArrowheads="1"/>
          </p:cNvSpPr>
          <p:nvPr/>
        </p:nvSpPr>
        <p:spPr bwMode="auto">
          <a:xfrm>
            <a:off x="3886200" y="3986213"/>
            <a:ext cx="793750" cy="1143000"/>
          </a:xfrm>
          <a:prstGeom prst="rect">
            <a:avLst/>
          </a:prstGeom>
          <a:noFill/>
          <a:ln w="9525">
            <a:noFill/>
            <a:miter lim="800000"/>
          </a:ln>
        </p:spPr>
        <p:txBody>
          <a:bodyPr vert="eaVert">
            <a:spAutoFit/>
          </a:bodyPr>
          <a:lstStyle/>
          <a:p>
            <a:pPr algn="just" eaLnBrk="0" hangingPunct="0"/>
            <a:r>
              <a:rPr kumimoji="1" lang="zh-CN" altLang="en-US" sz="2000" b="1">
                <a:solidFill>
                  <a:srgbClr val="0099CC"/>
                </a:solidFill>
                <a:latin typeface="宋体" pitchFamily="2" charset="-122"/>
              </a:rPr>
              <a:t>文件系统</a:t>
            </a:r>
            <a:endParaRPr kumimoji="1" lang="zh-CN" altLang="en-US" sz="2000" b="1">
              <a:solidFill>
                <a:srgbClr val="0099CC"/>
              </a:solidFill>
              <a:latin typeface="宋体" pitchFamily="2" charset="-122"/>
            </a:endParaRPr>
          </a:p>
          <a:p>
            <a:pPr algn="just" eaLnBrk="0" hangingPunct="0"/>
            <a:r>
              <a:rPr kumimoji="1" lang="zh-CN" altLang="en-US" sz="2000" b="1">
                <a:solidFill>
                  <a:srgbClr val="0099CC"/>
                </a:solidFill>
                <a:latin typeface="宋体" pitchFamily="2" charset="-122"/>
              </a:rPr>
              <a:t>数据组织</a:t>
            </a:r>
            <a:endParaRPr kumimoji="1" lang="zh-CN" altLang="en-US" sz="2400" b="1">
              <a:solidFill>
                <a:srgbClr val="0099CC"/>
              </a:solidFill>
              <a:latin typeface="宋体" pitchFamily="2" charset="-122"/>
            </a:endParaRPr>
          </a:p>
        </p:txBody>
      </p:sp>
      <p:sp>
        <p:nvSpPr>
          <p:cNvPr id="215055" name="Rectangle 15"/>
          <p:cNvSpPr>
            <a:spLocks noChangeArrowheads="1"/>
          </p:cNvSpPr>
          <p:nvPr/>
        </p:nvSpPr>
        <p:spPr bwMode="auto">
          <a:xfrm>
            <a:off x="3475038" y="5027613"/>
            <a:ext cx="692150" cy="396875"/>
          </a:xfrm>
          <a:prstGeom prst="rect">
            <a:avLst/>
          </a:prstGeom>
          <a:noFill/>
          <a:ln w="9525">
            <a:noFill/>
            <a:miter lim="800000"/>
          </a:ln>
        </p:spPr>
        <p:txBody>
          <a:bodyPr wrap="none">
            <a:spAutoFit/>
          </a:bodyPr>
          <a:lstStyle/>
          <a:p>
            <a:pPr>
              <a:spcBef>
                <a:spcPct val="50000"/>
              </a:spcBef>
            </a:pPr>
            <a:r>
              <a:rPr kumimoji="1" lang="zh-CN" altLang="en-US" sz="2000" b="1">
                <a:latin typeface="宋体" pitchFamily="2" charset="-122"/>
              </a:rPr>
              <a:t>软件</a:t>
            </a:r>
            <a:endParaRPr kumimoji="1" lang="zh-CN" altLang="en-US" sz="2000" b="1">
              <a:latin typeface="宋体" pitchFamily="2" charset="-122"/>
            </a:endParaRPr>
          </a:p>
        </p:txBody>
      </p:sp>
      <p:sp>
        <p:nvSpPr>
          <p:cNvPr id="215056" name="Text Box 16"/>
          <p:cNvSpPr txBox="1">
            <a:spLocks noChangeArrowheads="1"/>
          </p:cNvSpPr>
          <p:nvPr/>
        </p:nvSpPr>
        <p:spPr bwMode="auto">
          <a:xfrm>
            <a:off x="2865438" y="5332413"/>
            <a:ext cx="1219200" cy="762000"/>
          </a:xfrm>
          <a:prstGeom prst="rect">
            <a:avLst/>
          </a:prstGeom>
          <a:noFill/>
          <a:ln w="9525">
            <a:noFill/>
            <a:miter lim="800000"/>
          </a:ln>
        </p:spPr>
        <p:txBody>
          <a:bodyPr>
            <a:spAutoFit/>
          </a:bodyPr>
          <a:lstStyle/>
          <a:p>
            <a:pPr algn="just" eaLnBrk="0" hangingPunct="0"/>
            <a:r>
              <a:rPr kumimoji="1" lang="zh-CN" altLang="en-US" sz="2400" b="1">
                <a:solidFill>
                  <a:srgbClr val="0099CC"/>
                </a:solidFill>
                <a:latin typeface="宋体" pitchFamily="2" charset="-122"/>
              </a:rPr>
              <a:t> </a:t>
            </a:r>
            <a:r>
              <a:rPr kumimoji="1" lang="zh-CN" altLang="en-US" sz="2000" b="1">
                <a:solidFill>
                  <a:srgbClr val="0099CC"/>
                </a:solidFill>
                <a:latin typeface="宋体" pitchFamily="2" charset="-122"/>
              </a:rPr>
              <a:t>计算机</a:t>
            </a:r>
            <a:endParaRPr kumimoji="1" lang="zh-CN" altLang="en-US" sz="2000" b="1">
              <a:solidFill>
                <a:srgbClr val="0099CC"/>
              </a:solidFill>
              <a:latin typeface="宋体" pitchFamily="2" charset="-122"/>
            </a:endParaRPr>
          </a:p>
          <a:p>
            <a:pPr algn="just" eaLnBrk="0" hangingPunct="0"/>
            <a:r>
              <a:rPr kumimoji="1" lang="zh-CN" altLang="en-US" sz="2000" b="1">
                <a:solidFill>
                  <a:srgbClr val="0099CC"/>
                </a:solidFill>
                <a:latin typeface="宋体" pitchFamily="2" charset="-122"/>
              </a:rPr>
              <a:t>程序设计</a:t>
            </a:r>
            <a:endParaRPr kumimoji="1" lang="zh-CN" altLang="en-US" sz="2400" b="1">
              <a:solidFill>
                <a:srgbClr val="0099CC"/>
              </a:solidFill>
              <a:latin typeface="宋体" pitchFamily="2" charset="-122"/>
            </a:endParaRPr>
          </a:p>
        </p:txBody>
      </p:sp>
      <p:sp>
        <p:nvSpPr>
          <p:cNvPr id="215057" name="Text Box 17"/>
          <p:cNvSpPr txBox="1">
            <a:spLocks noChangeArrowheads="1"/>
          </p:cNvSpPr>
          <p:nvPr/>
        </p:nvSpPr>
        <p:spPr bwMode="auto">
          <a:xfrm>
            <a:off x="1036638" y="3351213"/>
            <a:ext cx="1219200" cy="3968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编码理论</a:t>
            </a:r>
            <a:endParaRPr kumimoji="1" lang="zh-CN" altLang="en-US" sz="2400" b="1">
              <a:solidFill>
                <a:schemeClr val="bg2"/>
              </a:solidFill>
              <a:latin typeface="宋体" pitchFamily="2" charset="-122"/>
            </a:endParaRPr>
          </a:p>
        </p:txBody>
      </p:sp>
      <p:sp>
        <p:nvSpPr>
          <p:cNvPr id="215058" name="Text Box 18"/>
          <p:cNvSpPr txBox="1">
            <a:spLocks noChangeArrowheads="1"/>
          </p:cNvSpPr>
          <p:nvPr/>
        </p:nvSpPr>
        <p:spPr bwMode="auto">
          <a:xfrm>
            <a:off x="2713038" y="3351213"/>
            <a:ext cx="1219200" cy="3968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算子关系</a:t>
            </a:r>
            <a:endParaRPr kumimoji="1" lang="zh-CN" altLang="en-US" sz="2400" b="1">
              <a:solidFill>
                <a:srgbClr val="FF3300"/>
              </a:solidFill>
              <a:latin typeface="宋体" pitchFamily="2" charset="-122"/>
            </a:endParaRPr>
          </a:p>
        </p:txBody>
      </p:sp>
      <p:sp>
        <p:nvSpPr>
          <p:cNvPr id="215059" name="Text Box 19"/>
          <p:cNvSpPr txBox="1">
            <a:spLocks noChangeArrowheads="1"/>
          </p:cNvSpPr>
          <p:nvPr/>
        </p:nvSpPr>
        <p:spPr bwMode="auto">
          <a:xfrm>
            <a:off x="1951038" y="3656013"/>
            <a:ext cx="1219200" cy="3968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数据类型</a:t>
            </a:r>
            <a:endParaRPr kumimoji="1" lang="zh-CN" altLang="en-US" sz="2400" b="1">
              <a:solidFill>
                <a:srgbClr val="FF3300"/>
              </a:solidFill>
              <a:latin typeface="宋体" pitchFamily="2" charset="-122"/>
            </a:endParaRPr>
          </a:p>
        </p:txBody>
      </p:sp>
      <p:sp>
        <p:nvSpPr>
          <p:cNvPr id="215060" name="Text Box 20"/>
          <p:cNvSpPr txBox="1">
            <a:spLocks noChangeArrowheads="1"/>
          </p:cNvSpPr>
          <p:nvPr/>
        </p:nvSpPr>
        <p:spPr bwMode="auto">
          <a:xfrm>
            <a:off x="1112838" y="4003675"/>
            <a:ext cx="1524000" cy="3968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数据表示法</a:t>
            </a:r>
            <a:endParaRPr kumimoji="1" lang="zh-CN" altLang="en-US" sz="2400" b="1">
              <a:solidFill>
                <a:srgbClr val="FF3300"/>
              </a:solidFill>
              <a:latin typeface="宋体" pitchFamily="2" charset="-122"/>
            </a:endParaRPr>
          </a:p>
        </p:txBody>
      </p:sp>
      <p:sp>
        <p:nvSpPr>
          <p:cNvPr id="215061" name="Text Box 21"/>
          <p:cNvSpPr txBox="1">
            <a:spLocks noChangeArrowheads="1"/>
          </p:cNvSpPr>
          <p:nvPr/>
        </p:nvSpPr>
        <p:spPr bwMode="auto">
          <a:xfrm>
            <a:off x="2636838" y="4003675"/>
            <a:ext cx="1219200" cy="3968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数据运算</a:t>
            </a:r>
            <a:endParaRPr kumimoji="1" lang="zh-CN" altLang="en-US" sz="2400" b="1">
              <a:solidFill>
                <a:srgbClr val="FF3300"/>
              </a:solidFill>
              <a:latin typeface="宋体" pitchFamily="2" charset="-122"/>
            </a:endParaRPr>
          </a:p>
        </p:txBody>
      </p:sp>
      <p:sp>
        <p:nvSpPr>
          <p:cNvPr id="215062" name="Text Box 22"/>
          <p:cNvSpPr txBox="1">
            <a:spLocks noChangeArrowheads="1"/>
          </p:cNvSpPr>
          <p:nvPr/>
        </p:nvSpPr>
        <p:spPr bwMode="auto">
          <a:xfrm>
            <a:off x="1951038" y="4368800"/>
            <a:ext cx="1219200" cy="1006475"/>
          </a:xfrm>
          <a:prstGeom prst="rect">
            <a:avLst/>
          </a:prstGeom>
          <a:noFill/>
          <a:ln w="9525">
            <a:noFill/>
            <a:miter lim="800000"/>
          </a:ln>
        </p:spPr>
        <p:txBody>
          <a:bodyPr>
            <a:spAutoFit/>
          </a:bodyPr>
          <a:lstStyle/>
          <a:p>
            <a:pPr algn="just" eaLnBrk="0" hangingPunct="0"/>
            <a:r>
              <a:rPr kumimoji="1" lang="zh-CN" altLang="en-US" sz="2000" b="1">
                <a:solidFill>
                  <a:srgbClr val="FF3300"/>
                </a:solidFill>
                <a:latin typeface="宋体" pitchFamily="2" charset="-122"/>
              </a:rPr>
              <a:t>数据结构</a:t>
            </a:r>
            <a:endParaRPr kumimoji="1" lang="zh-CN" altLang="en-US" sz="2000" b="1">
              <a:solidFill>
                <a:srgbClr val="FF3300"/>
              </a:solidFill>
              <a:latin typeface="宋体" pitchFamily="2" charset="-122"/>
            </a:endParaRPr>
          </a:p>
          <a:p>
            <a:pPr algn="just" eaLnBrk="0" hangingPunct="0"/>
            <a:r>
              <a:rPr kumimoji="1" lang="zh-CN" altLang="en-US" sz="2000" b="1">
                <a:solidFill>
                  <a:srgbClr val="FF3300"/>
                </a:solidFill>
                <a:latin typeface="宋体" pitchFamily="2" charset="-122"/>
              </a:rPr>
              <a:t>数据存取</a:t>
            </a:r>
            <a:endParaRPr kumimoji="1" lang="zh-CN" altLang="en-US" sz="2000" b="1">
              <a:solidFill>
                <a:srgbClr val="FF3300"/>
              </a:solidFill>
              <a:latin typeface="宋体" pitchFamily="2" charset="-122"/>
            </a:endParaRPr>
          </a:p>
          <a:p>
            <a:pPr algn="just" eaLnBrk="0" hangingPunct="0"/>
            <a:r>
              <a:rPr kumimoji="1" lang="zh-CN" altLang="en-US" sz="2000" b="1">
                <a:solidFill>
                  <a:srgbClr val="FF3300"/>
                </a:solidFill>
                <a:latin typeface="宋体" pitchFamily="2" charset="-122"/>
              </a:rPr>
              <a:t>机器组织</a:t>
            </a:r>
            <a:endParaRPr kumimoji="1" lang="zh-CN" altLang="en-US" sz="2400" b="1">
              <a:solidFill>
                <a:srgbClr val="FF33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215043"/>
                                        </p:tgtEl>
                                        <p:attrNameLst>
                                          <p:attrName>style.visibility</p:attrName>
                                        </p:attrNameLst>
                                      </p:cBhvr>
                                      <p:to>
                                        <p:strVal val="visible"/>
                                      </p:to>
                                    </p:set>
                                    <p:anim calcmode="lin" valueType="num">
                                      <p:cBhvr>
                                        <p:cTn id="7" dur="75" fill="hold"/>
                                        <p:tgtEl>
                                          <p:spTgt spid="215043"/>
                                        </p:tgtEl>
                                        <p:attrNameLst>
                                          <p:attrName>ppt_x</p:attrName>
                                        </p:attrNameLst>
                                      </p:cBhvr>
                                      <p:tavLst>
                                        <p:tav tm="0">
                                          <p:val>
                                            <p:strVal val="#ppt_x-#ppt_w/2"/>
                                          </p:val>
                                        </p:tav>
                                        <p:tav tm="100000">
                                          <p:val>
                                            <p:strVal val="#ppt_x"/>
                                          </p:val>
                                        </p:tav>
                                      </p:tavLst>
                                    </p:anim>
                                    <p:anim calcmode="lin" valueType="num">
                                      <p:cBhvr>
                                        <p:cTn id="8" dur="75" fill="hold"/>
                                        <p:tgtEl>
                                          <p:spTgt spid="215043"/>
                                        </p:tgtEl>
                                        <p:attrNameLst>
                                          <p:attrName>ppt_y</p:attrName>
                                        </p:attrNameLst>
                                      </p:cBhvr>
                                      <p:tavLst>
                                        <p:tav tm="0">
                                          <p:val>
                                            <p:strVal val="#ppt_y"/>
                                          </p:val>
                                        </p:tav>
                                        <p:tav tm="100000">
                                          <p:val>
                                            <p:strVal val="#ppt_y"/>
                                          </p:val>
                                        </p:tav>
                                      </p:tavLst>
                                    </p:anim>
                                    <p:anim calcmode="lin" valueType="num">
                                      <p:cBhvr>
                                        <p:cTn id="9" dur="75" fill="hold"/>
                                        <p:tgtEl>
                                          <p:spTgt spid="215043"/>
                                        </p:tgtEl>
                                        <p:attrNameLst>
                                          <p:attrName>ppt_w</p:attrName>
                                        </p:attrNameLst>
                                      </p:cBhvr>
                                      <p:tavLst>
                                        <p:tav tm="0">
                                          <p:val>
                                            <p:fltVal val="0"/>
                                          </p:val>
                                        </p:tav>
                                        <p:tav tm="100000">
                                          <p:val>
                                            <p:strVal val="#ppt_w"/>
                                          </p:val>
                                        </p:tav>
                                      </p:tavLst>
                                    </p:anim>
                                    <p:anim calcmode="lin" valueType="num">
                                      <p:cBhvr>
                                        <p:cTn id="10" dur="75" fill="hold"/>
                                        <p:tgtEl>
                                          <p:spTgt spid="21504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44"/>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1504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215046"/>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215047"/>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15048"/>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2150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iterate type="lt">
                                    <p:tmPct val="100000"/>
                                  </p:iterate>
                                  <p:childTnLst>
                                    <p:set>
                                      <p:cBhvr>
                                        <p:cTn id="33" dur="1" fill="hold">
                                          <p:stCondLst>
                                            <p:cond delay="0"/>
                                          </p:stCondLst>
                                        </p:cTn>
                                        <p:tgtEl>
                                          <p:spTgt spid="215050"/>
                                        </p:tgtEl>
                                        <p:attrNameLst>
                                          <p:attrName>style.visibility</p:attrName>
                                        </p:attrNameLst>
                                      </p:cBhvr>
                                      <p:to>
                                        <p:strVal val="visible"/>
                                      </p:to>
                                    </p:set>
                                    <p:anim calcmode="lin" valueType="num">
                                      <p:cBhvr>
                                        <p:cTn id="34" dur="75" fill="hold"/>
                                        <p:tgtEl>
                                          <p:spTgt spid="215050"/>
                                        </p:tgtEl>
                                        <p:attrNameLst>
                                          <p:attrName>ppt_x</p:attrName>
                                        </p:attrNameLst>
                                      </p:cBhvr>
                                      <p:tavLst>
                                        <p:tav tm="0">
                                          <p:val>
                                            <p:strVal val="#ppt_x-#ppt_w/2"/>
                                          </p:val>
                                        </p:tav>
                                        <p:tav tm="100000">
                                          <p:val>
                                            <p:strVal val="#ppt_x"/>
                                          </p:val>
                                        </p:tav>
                                      </p:tavLst>
                                    </p:anim>
                                    <p:anim calcmode="lin" valueType="num">
                                      <p:cBhvr>
                                        <p:cTn id="35" dur="75" fill="hold"/>
                                        <p:tgtEl>
                                          <p:spTgt spid="215050"/>
                                        </p:tgtEl>
                                        <p:attrNameLst>
                                          <p:attrName>ppt_y</p:attrName>
                                        </p:attrNameLst>
                                      </p:cBhvr>
                                      <p:tavLst>
                                        <p:tav tm="0">
                                          <p:val>
                                            <p:strVal val="#ppt_y"/>
                                          </p:val>
                                        </p:tav>
                                        <p:tav tm="100000">
                                          <p:val>
                                            <p:strVal val="#ppt_y"/>
                                          </p:val>
                                        </p:tav>
                                      </p:tavLst>
                                    </p:anim>
                                    <p:anim calcmode="lin" valueType="num">
                                      <p:cBhvr>
                                        <p:cTn id="36" dur="75" fill="hold"/>
                                        <p:tgtEl>
                                          <p:spTgt spid="215050"/>
                                        </p:tgtEl>
                                        <p:attrNameLst>
                                          <p:attrName>ppt_w</p:attrName>
                                        </p:attrNameLst>
                                      </p:cBhvr>
                                      <p:tavLst>
                                        <p:tav tm="0">
                                          <p:val>
                                            <p:fltVal val="0"/>
                                          </p:val>
                                        </p:tav>
                                        <p:tav tm="100000">
                                          <p:val>
                                            <p:strVal val="#ppt_w"/>
                                          </p:val>
                                        </p:tav>
                                      </p:tavLst>
                                    </p:anim>
                                    <p:anim calcmode="lin" valueType="num">
                                      <p:cBhvr>
                                        <p:cTn id="37" dur="75" fill="hold"/>
                                        <p:tgtEl>
                                          <p:spTgt spid="215050"/>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215051"/>
                                        </p:tgtEl>
                                        <p:attrNameLst>
                                          <p:attrName>style.visibility</p:attrName>
                                        </p:attrNameLst>
                                      </p:cBhvr>
                                      <p:to>
                                        <p:strVal val="visible"/>
                                      </p:to>
                                    </p:set>
                                    <p:anim calcmode="lin" valueType="num">
                                      <p:cBhvr>
                                        <p:cTn id="42" dur="75" fill="hold"/>
                                        <p:tgtEl>
                                          <p:spTgt spid="215051"/>
                                        </p:tgtEl>
                                        <p:attrNameLst>
                                          <p:attrName>ppt_x</p:attrName>
                                        </p:attrNameLst>
                                      </p:cBhvr>
                                      <p:tavLst>
                                        <p:tav tm="0">
                                          <p:val>
                                            <p:strVal val="#ppt_x-#ppt_w/2"/>
                                          </p:val>
                                        </p:tav>
                                        <p:tav tm="100000">
                                          <p:val>
                                            <p:strVal val="#ppt_x"/>
                                          </p:val>
                                        </p:tav>
                                      </p:tavLst>
                                    </p:anim>
                                    <p:anim calcmode="lin" valueType="num">
                                      <p:cBhvr>
                                        <p:cTn id="43" dur="75" fill="hold"/>
                                        <p:tgtEl>
                                          <p:spTgt spid="215051"/>
                                        </p:tgtEl>
                                        <p:attrNameLst>
                                          <p:attrName>ppt_y</p:attrName>
                                        </p:attrNameLst>
                                      </p:cBhvr>
                                      <p:tavLst>
                                        <p:tav tm="0">
                                          <p:val>
                                            <p:strVal val="#ppt_y"/>
                                          </p:val>
                                        </p:tav>
                                        <p:tav tm="100000">
                                          <p:val>
                                            <p:strVal val="#ppt_y"/>
                                          </p:val>
                                        </p:tav>
                                      </p:tavLst>
                                    </p:anim>
                                    <p:anim calcmode="lin" valueType="num">
                                      <p:cBhvr>
                                        <p:cTn id="44" dur="75" fill="hold"/>
                                        <p:tgtEl>
                                          <p:spTgt spid="215051"/>
                                        </p:tgtEl>
                                        <p:attrNameLst>
                                          <p:attrName>ppt_w</p:attrName>
                                        </p:attrNameLst>
                                      </p:cBhvr>
                                      <p:tavLst>
                                        <p:tav tm="0">
                                          <p:val>
                                            <p:fltVal val="0"/>
                                          </p:val>
                                        </p:tav>
                                        <p:tav tm="100000">
                                          <p:val>
                                            <p:strVal val="#ppt_w"/>
                                          </p:val>
                                        </p:tav>
                                      </p:tavLst>
                                    </p:anim>
                                    <p:anim calcmode="lin" valueType="num">
                                      <p:cBhvr>
                                        <p:cTn id="45" dur="75" fill="hold"/>
                                        <p:tgtEl>
                                          <p:spTgt spid="215051"/>
                                        </p:tgtEl>
                                        <p:attrNameLst>
                                          <p:attrName>ppt_h</p:attrName>
                                        </p:attrNameLst>
                                      </p:cBhvr>
                                      <p:tavLst>
                                        <p:tav tm="0">
                                          <p:val>
                                            <p:strVal val="#ppt_h"/>
                                          </p:val>
                                        </p:tav>
                                        <p:tav tm="100000">
                                          <p:val>
                                            <p:strVal val="#ppt_h"/>
                                          </p:val>
                                        </p:tav>
                                      </p:tavLst>
                                    </p:anim>
                                  </p:childTnLst>
                                </p:cTn>
                              </p:par>
                            </p:childTnLst>
                          </p:cTn>
                        </p:par>
                        <p:par>
                          <p:cTn id="46" fill="hold">
                            <p:stCondLst>
                              <p:cond delay="300"/>
                            </p:stCondLst>
                            <p:childTnLst>
                              <p:par>
                                <p:cTn id="47" presetID="17" presetClass="entr" presetSubtype="8" fill="hold" grpId="0" nodeType="afterEffect">
                                  <p:stCondLst>
                                    <p:cond delay="0"/>
                                  </p:stCondLst>
                                  <p:iterate type="lt">
                                    <p:tmPct val="100000"/>
                                  </p:iterate>
                                  <p:childTnLst>
                                    <p:set>
                                      <p:cBhvr>
                                        <p:cTn id="48" dur="1" fill="hold">
                                          <p:stCondLst>
                                            <p:cond delay="0"/>
                                          </p:stCondLst>
                                        </p:cTn>
                                        <p:tgtEl>
                                          <p:spTgt spid="215052"/>
                                        </p:tgtEl>
                                        <p:attrNameLst>
                                          <p:attrName>style.visibility</p:attrName>
                                        </p:attrNameLst>
                                      </p:cBhvr>
                                      <p:to>
                                        <p:strVal val="visible"/>
                                      </p:to>
                                    </p:set>
                                    <p:anim calcmode="lin" valueType="num">
                                      <p:cBhvr>
                                        <p:cTn id="49" dur="75" fill="hold"/>
                                        <p:tgtEl>
                                          <p:spTgt spid="215052"/>
                                        </p:tgtEl>
                                        <p:attrNameLst>
                                          <p:attrName>ppt_x</p:attrName>
                                        </p:attrNameLst>
                                      </p:cBhvr>
                                      <p:tavLst>
                                        <p:tav tm="0">
                                          <p:val>
                                            <p:strVal val="#ppt_x-#ppt_w/2"/>
                                          </p:val>
                                        </p:tav>
                                        <p:tav tm="100000">
                                          <p:val>
                                            <p:strVal val="#ppt_x"/>
                                          </p:val>
                                        </p:tav>
                                      </p:tavLst>
                                    </p:anim>
                                    <p:anim calcmode="lin" valueType="num">
                                      <p:cBhvr>
                                        <p:cTn id="50" dur="75" fill="hold"/>
                                        <p:tgtEl>
                                          <p:spTgt spid="215052"/>
                                        </p:tgtEl>
                                        <p:attrNameLst>
                                          <p:attrName>ppt_y</p:attrName>
                                        </p:attrNameLst>
                                      </p:cBhvr>
                                      <p:tavLst>
                                        <p:tav tm="0">
                                          <p:val>
                                            <p:strVal val="#ppt_y"/>
                                          </p:val>
                                        </p:tav>
                                        <p:tav tm="100000">
                                          <p:val>
                                            <p:strVal val="#ppt_y"/>
                                          </p:val>
                                        </p:tav>
                                      </p:tavLst>
                                    </p:anim>
                                    <p:anim calcmode="lin" valueType="num">
                                      <p:cBhvr>
                                        <p:cTn id="51" dur="75" fill="hold"/>
                                        <p:tgtEl>
                                          <p:spTgt spid="215052"/>
                                        </p:tgtEl>
                                        <p:attrNameLst>
                                          <p:attrName>ppt_w</p:attrName>
                                        </p:attrNameLst>
                                      </p:cBhvr>
                                      <p:tavLst>
                                        <p:tav tm="0">
                                          <p:val>
                                            <p:fltVal val="0"/>
                                          </p:val>
                                        </p:tav>
                                        <p:tav tm="100000">
                                          <p:val>
                                            <p:strVal val="#ppt_w"/>
                                          </p:val>
                                        </p:tav>
                                      </p:tavLst>
                                    </p:anim>
                                    <p:anim calcmode="lin" valueType="num">
                                      <p:cBhvr>
                                        <p:cTn id="52" dur="75" fill="hold"/>
                                        <p:tgtEl>
                                          <p:spTgt spid="215052"/>
                                        </p:tgtEl>
                                        <p:attrNameLst>
                                          <p:attrName>ppt_h</p:attrName>
                                        </p:attrNameLst>
                                      </p:cBhvr>
                                      <p:tavLst>
                                        <p:tav tm="0">
                                          <p:val>
                                            <p:strVal val="#ppt_h"/>
                                          </p:val>
                                        </p:tav>
                                        <p:tav tm="100000">
                                          <p:val>
                                            <p:strVal val="#ppt_h"/>
                                          </p:val>
                                        </p:tav>
                                      </p:tavLst>
                                    </p:anim>
                                  </p:childTnLst>
                                </p:cTn>
                              </p:par>
                            </p:childTnLst>
                          </p:cTn>
                        </p:par>
                        <p:par>
                          <p:cTn id="53" fill="hold">
                            <p:stCondLst>
                              <p:cond delay="450"/>
                            </p:stCondLst>
                            <p:childTnLst>
                              <p:par>
                                <p:cTn id="54" presetID="17" presetClass="entr" presetSubtype="8" fill="hold" grpId="0" nodeType="afterEffect">
                                  <p:stCondLst>
                                    <p:cond delay="0"/>
                                  </p:stCondLst>
                                  <p:iterate type="lt">
                                    <p:tmPct val="100000"/>
                                  </p:iterate>
                                  <p:childTnLst>
                                    <p:set>
                                      <p:cBhvr>
                                        <p:cTn id="55" dur="1" fill="hold">
                                          <p:stCondLst>
                                            <p:cond delay="0"/>
                                          </p:stCondLst>
                                        </p:cTn>
                                        <p:tgtEl>
                                          <p:spTgt spid="215053"/>
                                        </p:tgtEl>
                                        <p:attrNameLst>
                                          <p:attrName>style.visibility</p:attrName>
                                        </p:attrNameLst>
                                      </p:cBhvr>
                                      <p:to>
                                        <p:strVal val="visible"/>
                                      </p:to>
                                    </p:set>
                                    <p:anim calcmode="lin" valueType="num">
                                      <p:cBhvr>
                                        <p:cTn id="56" dur="75" fill="hold"/>
                                        <p:tgtEl>
                                          <p:spTgt spid="215053"/>
                                        </p:tgtEl>
                                        <p:attrNameLst>
                                          <p:attrName>ppt_x</p:attrName>
                                        </p:attrNameLst>
                                      </p:cBhvr>
                                      <p:tavLst>
                                        <p:tav tm="0">
                                          <p:val>
                                            <p:strVal val="#ppt_x-#ppt_w/2"/>
                                          </p:val>
                                        </p:tav>
                                        <p:tav tm="100000">
                                          <p:val>
                                            <p:strVal val="#ppt_x"/>
                                          </p:val>
                                        </p:tav>
                                      </p:tavLst>
                                    </p:anim>
                                    <p:anim calcmode="lin" valueType="num">
                                      <p:cBhvr>
                                        <p:cTn id="57" dur="75" fill="hold"/>
                                        <p:tgtEl>
                                          <p:spTgt spid="215053"/>
                                        </p:tgtEl>
                                        <p:attrNameLst>
                                          <p:attrName>ppt_y</p:attrName>
                                        </p:attrNameLst>
                                      </p:cBhvr>
                                      <p:tavLst>
                                        <p:tav tm="0">
                                          <p:val>
                                            <p:strVal val="#ppt_y"/>
                                          </p:val>
                                        </p:tav>
                                        <p:tav tm="100000">
                                          <p:val>
                                            <p:strVal val="#ppt_y"/>
                                          </p:val>
                                        </p:tav>
                                      </p:tavLst>
                                    </p:anim>
                                    <p:anim calcmode="lin" valueType="num">
                                      <p:cBhvr>
                                        <p:cTn id="58" dur="75" fill="hold"/>
                                        <p:tgtEl>
                                          <p:spTgt spid="215053"/>
                                        </p:tgtEl>
                                        <p:attrNameLst>
                                          <p:attrName>ppt_w</p:attrName>
                                        </p:attrNameLst>
                                      </p:cBhvr>
                                      <p:tavLst>
                                        <p:tav tm="0">
                                          <p:val>
                                            <p:fltVal val="0"/>
                                          </p:val>
                                        </p:tav>
                                        <p:tav tm="100000">
                                          <p:val>
                                            <p:strVal val="#ppt_w"/>
                                          </p:val>
                                        </p:tav>
                                      </p:tavLst>
                                    </p:anim>
                                    <p:anim calcmode="lin" valueType="num">
                                      <p:cBhvr>
                                        <p:cTn id="59" dur="75" fill="hold"/>
                                        <p:tgtEl>
                                          <p:spTgt spid="215053"/>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 fill="hold" grpId="0" nodeType="clickEffect">
                                  <p:stCondLst>
                                    <p:cond delay="0"/>
                                  </p:stCondLst>
                                  <p:iterate type="lt">
                                    <p:tmPct val="100000"/>
                                  </p:iterate>
                                  <p:childTnLst>
                                    <p:set>
                                      <p:cBhvr>
                                        <p:cTn id="63" dur="1" fill="hold">
                                          <p:stCondLst>
                                            <p:cond delay="0"/>
                                          </p:stCondLst>
                                        </p:cTn>
                                        <p:tgtEl>
                                          <p:spTgt spid="215054"/>
                                        </p:tgtEl>
                                        <p:attrNameLst>
                                          <p:attrName>style.visibility</p:attrName>
                                        </p:attrNameLst>
                                      </p:cBhvr>
                                      <p:to>
                                        <p:strVal val="visible"/>
                                      </p:to>
                                    </p:set>
                                    <p:anim calcmode="lin" valueType="num">
                                      <p:cBhvr>
                                        <p:cTn id="64" dur="75" fill="hold"/>
                                        <p:tgtEl>
                                          <p:spTgt spid="215054"/>
                                        </p:tgtEl>
                                        <p:attrNameLst>
                                          <p:attrName>ppt_x</p:attrName>
                                        </p:attrNameLst>
                                      </p:cBhvr>
                                      <p:tavLst>
                                        <p:tav tm="0">
                                          <p:val>
                                            <p:strVal val="#ppt_x"/>
                                          </p:val>
                                        </p:tav>
                                        <p:tav tm="100000">
                                          <p:val>
                                            <p:strVal val="#ppt_x"/>
                                          </p:val>
                                        </p:tav>
                                      </p:tavLst>
                                    </p:anim>
                                    <p:anim calcmode="lin" valueType="num">
                                      <p:cBhvr>
                                        <p:cTn id="65" dur="75" fill="hold"/>
                                        <p:tgtEl>
                                          <p:spTgt spid="215054"/>
                                        </p:tgtEl>
                                        <p:attrNameLst>
                                          <p:attrName>ppt_y</p:attrName>
                                        </p:attrNameLst>
                                      </p:cBhvr>
                                      <p:tavLst>
                                        <p:tav tm="0">
                                          <p:val>
                                            <p:strVal val="#ppt_y-#ppt_h/2"/>
                                          </p:val>
                                        </p:tav>
                                        <p:tav tm="100000">
                                          <p:val>
                                            <p:strVal val="#ppt_y"/>
                                          </p:val>
                                        </p:tav>
                                      </p:tavLst>
                                    </p:anim>
                                    <p:anim calcmode="lin" valueType="num">
                                      <p:cBhvr>
                                        <p:cTn id="66" dur="75" fill="hold"/>
                                        <p:tgtEl>
                                          <p:spTgt spid="215054"/>
                                        </p:tgtEl>
                                        <p:attrNameLst>
                                          <p:attrName>ppt_w</p:attrName>
                                        </p:attrNameLst>
                                      </p:cBhvr>
                                      <p:tavLst>
                                        <p:tav tm="0">
                                          <p:val>
                                            <p:strVal val="#ppt_w"/>
                                          </p:val>
                                        </p:tav>
                                        <p:tav tm="100000">
                                          <p:val>
                                            <p:strVal val="#ppt_w"/>
                                          </p:val>
                                        </p:tav>
                                      </p:tavLst>
                                    </p:anim>
                                    <p:anim calcmode="lin" valueType="num">
                                      <p:cBhvr>
                                        <p:cTn id="67" dur="75" fill="hold"/>
                                        <p:tgtEl>
                                          <p:spTgt spid="215054"/>
                                        </p:tgtEl>
                                        <p:attrNameLst>
                                          <p:attrName>ppt_h</p:attrName>
                                        </p:attrNameLst>
                                      </p:cBhvr>
                                      <p:tavLst>
                                        <p:tav tm="0">
                                          <p:val>
                                            <p:fltVal val="0"/>
                                          </p:val>
                                        </p:tav>
                                        <p:tav tm="100000">
                                          <p:val>
                                            <p:strVal val="#ppt_h"/>
                                          </p:val>
                                        </p:tav>
                                      </p:tavLst>
                                    </p:anim>
                                  </p:childTnLst>
                                </p:cTn>
                              </p:par>
                            </p:childTnLst>
                          </p:cTn>
                        </p:par>
                        <p:par>
                          <p:cTn id="68" fill="hold">
                            <p:stCondLst>
                              <p:cond delay="600"/>
                            </p:stCondLst>
                            <p:childTnLst>
                              <p:par>
                                <p:cTn id="69" presetID="17" presetClass="entr" presetSubtype="8" fill="hold" grpId="0" nodeType="afterEffect">
                                  <p:stCondLst>
                                    <p:cond delay="0"/>
                                  </p:stCondLst>
                                  <p:iterate type="lt">
                                    <p:tmPct val="100000"/>
                                  </p:iterate>
                                  <p:childTnLst>
                                    <p:set>
                                      <p:cBhvr>
                                        <p:cTn id="70" dur="1" fill="hold">
                                          <p:stCondLst>
                                            <p:cond delay="0"/>
                                          </p:stCondLst>
                                        </p:cTn>
                                        <p:tgtEl>
                                          <p:spTgt spid="215055"/>
                                        </p:tgtEl>
                                        <p:attrNameLst>
                                          <p:attrName>style.visibility</p:attrName>
                                        </p:attrNameLst>
                                      </p:cBhvr>
                                      <p:to>
                                        <p:strVal val="visible"/>
                                      </p:to>
                                    </p:set>
                                    <p:anim calcmode="lin" valueType="num">
                                      <p:cBhvr>
                                        <p:cTn id="71" dur="75" fill="hold"/>
                                        <p:tgtEl>
                                          <p:spTgt spid="215055"/>
                                        </p:tgtEl>
                                        <p:attrNameLst>
                                          <p:attrName>ppt_x</p:attrName>
                                        </p:attrNameLst>
                                      </p:cBhvr>
                                      <p:tavLst>
                                        <p:tav tm="0">
                                          <p:val>
                                            <p:strVal val="#ppt_x-#ppt_w/2"/>
                                          </p:val>
                                        </p:tav>
                                        <p:tav tm="100000">
                                          <p:val>
                                            <p:strVal val="#ppt_x"/>
                                          </p:val>
                                        </p:tav>
                                      </p:tavLst>
                                    </p:anim>
                                    <p:anim calcmode="lin" valueType="num">
                                      <p:cBhvr>
                                        <p:cTn id="72" dur="75" fill="hold"/>
                                        <p:tgtEl>
                                          <p:spTgt spid="215055"/>
                                        </p:tgtEl>
                                        <p:attrNameLst>
                                          <p:attrName>ppt_y</p:attrName>
                                        </p:attrNameLst>
                                      </p:cBhvr>
                                      <p:tavLst>
                                        <p:tav tm="0">
                                          <p:val>
                                            <p:strVal val="#ppt_y"/>
                                          </p:val>
                                        </p:tav>
                                        <p:tav tm="100000">
                                          <p:val>
                                            <p:strVal val="#ppt_y"/>
                                          </p:val>
                                        </p:tav>
                                      </p:tavLst>
                                    </p:anim>
                                    <p:anim calcmode="lin" valueType="num">
                                      <p:cBhvr>
                                        <p:cTn id="73" dur="75" fill="hold"/>
                                        <p:tgtEl>
                                          <p:spTgt spid="215055"/>
                                        </p:tgtEl>
                                        <p:attrNameLst>
                                          <p:attrName>ppt_w</p:attrName>
                                        </p:attrNameLst>
                                      </p:cBhvr>
                                      <p:tavLst>
                                        <p:tav tm="0">
                                          <p:val>
                                            <p:fltVal val="0"/>
                                          </p:val>
                                        </p:tav>
                                        <p:tav tm="100000">
                                          <p:val>
                                            <p:strVal val="#ppt_w"/>
                                          </p:val>
                                        </p:tav>
                                      </p:tavLst>
                                    </p:anim>
                                    <p:anim calcmode="lin" valueType="num">
                                      <p:cBhvr>
                                        <p:cTn id="74" dur="75" fill="hold"/>
                                        <p:tgtEl>
                                          <p:spTgt spid="215055"/>
                                        </p:tgtEl>
                                        <p:attrNameLst>
                                          <p:attrName>ppt_h</p:attrName>
                                        </p:attrNameLst>
                                      </p:cBhvr>
                                      <p:tavLst>
                                        <p:tav tm="0">
                                          <p:val>
                                            <p:strVal val="#ppt_h"/>
                                          </p:val>
                                        </p:tav>
                                        <p:tav tm="100000">
                                          <p:val>
                                            <p:strVal val="#ppt_h"/>
                                          </p:val>
                                        </p:tav>
                                      </p:tavLst>
                                    </p:anim>
                                  </p:childTnLst>
                                </p:cTn>
                              </p:par>
                            </p:childTnLst>
                          </p:cTn>
                        </p:par>
                        <p:par>
                          <p:cTn id="75" fill="hold">
                            <p:stCondLst>
                              <p:cond delay="750"/>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215056"/>
                                        </p:tgtEl>
                                        <p:attrNameLst>
                                          <p:attrName>style.visibility</p:attrName>
                                        </p:attrNameLst>
                                      </p:cBhvr>
                                      <p:to>
                                        <p:strVal val="visible"/>
                                      </p:to>
                                    </p:set>
                                    <p:anim calcmode="lin" valueType="num">
                                      <p:cBhvr>
                                        <p:cTn id="78" dur="75" fill="hold"/>
                                        <p:tgtEl>
                                          <p:spTgt spid="215056"/>
                                        </p:tgtEl>
                                        <p:attrNameLst>
                                          <p:attrName>ppt_x</p:attrName>
                                        </p:attrNameLst>
                                      </p:cBhvr>
                                      <p:tavLst>
                                        <p:tav tm="0">
                                          <p:val>
                                            <p:strVal val="#ppt_x-#ppt_w/2"/>
                                          </p:val>
                                        </p:tav>
                                        <p:tav tm="100000">
                                          <p:val>
                                            <p:strVal val="#ppt_x"/>
                                          </p:val>
                                        </p:tav>
                                      </p:tavLst>
                                    </p:anim>
                                    <p:anim calcmode="lin" valueType="num">
                                      <p:cBhvr>
                                        <p:cTn id="79" dur="75" fill="hold"/>
                                        <p:tgtEl>
                                          <p:spTgt spid="215056"/>
                                        </p:tgtEl>
                                        <p:attrNameLst>
                                          <p:attrName>ppt_y</p:attrName>
                                        </p:attrNameLst>
                                      </p:cBhvr>
                                      <p:tavLst>
                                        <p:tav tm="0">
                                          <p:val>
                                            <p:strVal val="#ppt_y"/>
                                          </p:val>
                                        </p:tav>
                                        <p:tav tm="100000">
                                          <p:val>
                                            <p:strVal val="#ppt_y"/>
                                          </p:val>
                                        </p:tav>
                                      </p:tavLst>
                                    </p:anim>
                                    <p:anim calcmode="lin" valueType="num">
                                      <p:cBhvr>
                                        <p:cTn id="80" dur="75" fill="hold"/>
                                        <p:tgtEl>
                                          <p:spTgt spid="215056"/>
                                        </p:tgtEl>
                                        <p:attrNameLst>
                                          <p:attrName>ppt_w</p:attrName>
                                        </p:attrNameLst>
                                      </p:cBhvr>
                                      <p:tavLst>
                                        <p:tav tm="0">
                                          <p:val>
                                            <p:fltVal val="0"/>
                                          </p:val>
                                        </p:tav>
                                        <p:tav tm="100000">
                                          <p:val>
                                            <p:strVal val="#ppt_w"/>
                                          </p:val>
                                        </p:tav>
                                      </p:tavLst>
                                    </p:anim>
                                    <p:anim calcmode="lin" valueType="num">
                                      <p:cBhvr>
                                        <p:cTn id="81" dur="75" fill="hold"/>
                                        <p:tgtEl>
                                          <p:spTgt spid="215056"/>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7" presetClass="entr" presetSubtype="8" fill="hold" grpId="0" nodeType="clickEffect">
                                  <p:stCondLst>
                                    <p:cond delay="0"/>
                                  </p:stCondLst>
                                  <p:iterate type="lt">
                                    <p:tmPct val="100000"/>
                                  </p:iterate>
                                  <p:childTnLst>
                                    <p:set>
                                      <p:cBhvr>
                                        <p:cTn id="85" dur="1" fill="hold">
                                          <p:stCondLst>
                                            <p:cond delay="0"/>
                                          </p:stCondLst>
                                        </p:cTn>
                                        <p:tgtEl>
                                          <p:spTgt spid="215057"/>
                                        </p:tgtEl>
                                        <p:attrNameLst>
                                          <p:attrName>style.visibility</p:attrName>
                                        </p:attrNameLst>
                                      </p:cBhvr>
                                      <p:to>
                                        <p:strVal val="visible"/>
                                      </p:to>
                                    </p:set>
                                    <p:anim calcmode="lin" valueType="num">
                                      <p:cBhvr>
                                        <p:cTn id="86" dur="75" fill="hold"/>
                                        <p:tgtEl>
                                          <p:spTgt spid="215057"/>
                                        </p:tgtEl>
                                        <p:attrNameLst>
                                          <p:attrName>ppt_x</p:attrName>
                                        </p:attrNameLst>
                                      </p:cBhvr>
                                      <p:tavLst>
                                        <p:tav tm="0">
                                          <p:val>
                                            <p:strVal val="#ppt_x-#ppt_w/2"/>
                                          </p:val>
                                        </p:tav>
                                        <p:tav tm="100000">
                                          <p:val>
                                            <p:strVal val="#ppt_x"/>
                                          </p:val>
                                        </p:tav>
                                      </p:tavLst>
                                    </p:anim>
                                    <p:anim calcmode="lin" valueType="num">
                                      <p:cBhvr>
                                        <p:cTn id="87" dur="75" fill="hold"/>
                                        <p:tgtEl>
                                          <p:spTgt spid="215057"/>
                                        </p:tgtEl>
                                        <p:attrNameLst>
                                          <p:attrName>ppt_y</p:attrName>
                                        </p:attrNameLst>
                                      </p:cBhvr>
                                      <p:tavLst>
                                        <p:tav tm="0">
                                          <p:val>
                                            <p:strVal val="#ppt_y"/>
                                          </p:val>
                                        </p:tav>
                                        <p:tav tm="100000">
                                          <p:val>
                                            <p:strVal val="#ppt_y"/>
                                          </p:val>
                                        </p:tav>
                                      </p:tavLst>
                                    </p:anim>
                                    <p:anim calcmode="lin" valueType="num">
                                      <p:cBhvr>
                                        <p:cTn id="88" dur="75" fill="hold"/>
                                        <p:tgtEl>
                                          <p:spTgt spid="215057"/>
                                        </p:tgtEl>
                                        <p:attrNameLst>
                                          <p:attrName>ppt_w</p:attrName>
                                        </p:attrNameLst>
                                      </p:cBhvr>
                                      <p:tavLst>
                                        <p:tav tm="0">
                                          <p:val>
                                            <p:fltVal val="0"/>
                                          </p:val>
                                        </p:tav>
                                        <p:tav tm="100000">
                                          <p:val>
                                            <p:strVal val="#ppt_w"/>
                                          </p:val>
                                        </p:tav>
                                      </p:tavLst>
                                    </p:anim>
                                    <p:anim calcmode="lin" valueType="num">
                                      <p:cBhvr>
                                        <p:cTn id="89" dur="75" fill="hold"/>
                                        <p:tgtEl>
                                          <p:spTgt spid="215057"/>
                                        </p:tgtEl>
                                        <p:attrNameLst>
                                          <p:attrName>ppt_h</p:attrName>
                                        </p:attrNameLst>
                                      </p:cBhvr>
                                      <p:tavLst>
                                        <p:tav tm="0">
                                          <p:val>
                                            <p:strVal val="#ppt_h"/>
                                          </p:val>
                                        </p:tav>
                                        <p:tav tm="100000">
                                          <p:val>
                                            <p:strVal val="#ppt_h"/>
                                          </p:val>
                                        </p:tav>
                                      </p:tavLst>
                                    </p:anim>
                                  </p:childTnLst>
                                </p:cTn>
                              </p:par>
                            </p:childTnLst>
                          </p:cTn>
                        </p:par>
                        <p:par>
                          <p:cTn id="90" fill="hold">
                            <p:stCondLst>
                              <p:cond delay="300"/>
                            </p:stCondLst>
                            <p:childTnLst>
                              <p:par>
                                <p:cTn id="91" presetID="17" presetClass="entr" presetSubtype="8" fill="hold" grpId="0" nodeType="afterEffect">
                                  <p:stCondLst>
                                    <p:cond delay="0"/>
                                  </p:stCondLst>
                                  <p:iterate type="lt">
                                    <p:tmPct val="100000"/>
                                  </p:iterate>
                                  <p:childTnLst>
                                    <p:set>
                                      <p:cBhvr>
                                        <p:cTn id="92" dur="1" fill="hold">
                                          <p:stCondLst>
                                            <p:cond delay="0"/>
                                          </p:stCondLst>
                                        </p:cTn>
                                        <p:tgtEl>
                                          <p:spTgt spid="215058"/>
                                        </p:tgtEl>
                                        <p:attrNameLst>
                                          <p:attrName>style.visibility</p:attrName>
                                        </p:attrNameLst>
                                      </p:cBhvr>
                                      <p:to>
                                        <p:strVal val="visible"/>
                                      </p:to>
                                    </p:set>
                                    <p:anim calcmode="lin" valueType="num">
                                      <p:cBhvr>
                                        <p:cTn id="93" dur="75" fill="hold"/>
                                        <p:tgtEl>
                                          <p:spTgt spid="215058"/>
                                        </p:tgtEl>
                                        <p:attrNameLst>
                                          <p:attrName>ppt_x</p:attrName>
                                        </p:attrNameLst>
                                      </p:cBhvr>
                                      <p:tavLst>
                                        <p:tav tm="0">
                                          <p:val>
                                            <p:strVal val="#ppt_x-#ppt_w/2"/>
                                          </p:val>
                                        </p:tav>
                                        <p:tav tm="100000">
                                          <p:val>
                                            <p:strVal val="#ppt_x"/>
                                          </p:val>
                                        </p:tav>
                                      </p:tavLst>
                                    </p:anim>
                                    <p:anim calcmode="lin" valueType="num">
                                      <p:cBhvr>
                                        <p:cTn id="94" dur="75" fill="hold"/>
                                        <p:tgtEl>
                                          <p:spTgt spid="215058"/>
                                        </p:tgtEl>
                                        <p:attrNameLst>
                                          <p:attrName>ppt_y</p:attrName>
                                        </p:attrNameLst>
                                      </p:cBhvr>
                                      <p:tavLst>
                                        <p:tav tm="0">
                                          <p:val>
                                            <p:strVal val="#ppt_y"/>
                                          </p:val>
                                        </p:tav>
                                        <p:tav tm="100000">
                                          <p:val>
                                            <p:strVal val="#ppt_y"/>
                                          </p:val>
                                        </p:tav>
                                      </p:tavLst>
                                    </p:anim>
                                    <p:anim calcmode="lin" valueType="num">
                                      <p:cBhvr>
                                        <p:cTn id="95" dur="75" fill="hold"/>
                                        <p:tgtEl>
                                          <p:spTgt spid="215058"/>
                                        </p:tgtEl>
                                        <p:attrNameLst>
                                          <p:attrName>ppt_w</p:attrName>
                                        </p:attrNameLst>
                                      </p:cBhvr>
                                      <p:tavLst>
                                        <p:tav tm="0">
                                          <p:val>
                                            <p:fltVal val="0"/>
                                          </p:val>
                                        </p:tav>
                                        <p:tav tm="100000">
                                          <p:val>
                                            <p:strVal val="#ppt_w"/>
                                          </p:val>
                                        </p:tav>
                                      </p:tavLst>
                                    </p:anim>
                                    <p:anim calcmode="lin" valueType="num">
                                      <p:cBhvr>
                                        <p:cTn id="96" dur="75" fill="hold"/>
                                        <p:tgtEl>
                                          <p:spTgt spid="215058"/>
                                        </p:tgtEl>
                                        <p:attrNameLst>
                                          <p:attrName>ppt_h</p:attrName>
                                        </p:attrNameLst>
                                      </p:cBhvr>
                                      <p:tavLst>
                                        <p:tav tm="0">
                                          <p:val>
                                            <p:strVal val="#ppt_h"/>
                                          </p:val>
                                        </p:tav>
                                        <p:tav tm="100000">
                                          <p:val>
                                            <p:strVal val="#ppt_h"/>
                                          </p:val>
                                        </p:tav>
                                      </p:tavLst>
                                    </p:anim>
                                  </p:childTnLst>
                                </p:cTn>
                              </p:par>
                            </p:childTnLst>
                          </p:cTn>
                        </p:par>
                        <p:par>
                          <p:cTn id="97" fill="hold">
                            <p:stCondLst>
                              <p:cond delay="600"/>
                            </p:stCondLst>
                            <p:childTnLst>
                              <p:par>
                                <p:cTn id="98" presetID="17" presetClass="entr" presetSubtype="8" fill="hold" grpId="0" nodeType="afterEffect">
                                  <p:stCondLst>
                                    <p:cond delay="0"/>
                                  </p:stCondLst>
                                  <p:iterate type="lt">
                                    <p:tmPct val="100000"/>
                                  </p:iterate>
                                  <p:childTnLst>
                                    <p:set>
                                      <p:cBhvr>
                                        <p:cTn id="99" dur="1" fill="hold">
                                          <p:stCondLst>
                                            <p:cond delay="0"/>
                                          </p:stCondLst>
                                        </p:cTn>
                                        <p:tgtEl>
                                          <p:spTgt spid="215059"/>
                                        </p:tgtEl>
                                        <p:attrNameLst>
                                          <p:attrName>style.visibility</p:attrName>
                                        </p:attrNameLst>
                                      </p:cBhvr>
                                      <p:to>
                                        <p:strVal val="visible"/>
                                      </p:to>
                                    </p:set>
                                    <p:anim calcmode="lin" valueType="num">
                                      <p:cBhvr>
                                        <p:cTn id="100" dur="75" fill="hold"/>
                                        <p:tgtEl>
                                          <p:spTgt spid="215059"/>
                                        </p:tgtEl>
                                        <p:attrNameLst>
                                          <p:attrName>ppt_x</p:attrName>
                                        </p:attrNameLst>
                                      </p:cBhvr>
                                      <p:tavLst>
                                        <p:tav tm="0">
                                          <p:val>
                                            <p:strVal val="#ppt_x-#ppt_w/2"/>
                                          </p:val>
                                        </p:tav>
                                        <p:tav tm="100000">
                                          <p:val>
                                            <p:strVal val="#ppt_x"/>
                                          </p:val>
                                        </p:tav>
                                      </p:tavLst>
                                    </p:anim>
                                    <p:anim calcmode="lin" valueType="num">
                                      <p:cBhvr>
                                        <p:cTn id="101" dur="75" fill="hold"/>
                                        <p:tgtEl>
                                          <p:spTgt spid="215059"/>
                                        </p:tgtEl>
                                        <p:attrNameLst>
                                          <p:attrName>ppt_y</p:attrName>
                                        </p:attrNameLst>
                                      </p:cBhvr>
                                      <p:tavLst>
                                        <p:tav tm="0">
                                          <p:val>
                                            <p:strVal val="#ppt_y"/>
                                          </p:val>
                                        </p:tav>
                                        <p:tav tm="100000">
                                          <p:val>
                                            <p:strVal val="#ppt_y"/>
                                          </p:val>
                                        </p:tav>
                                      </p:tavLst>
                                    </p:anim>
                                    <p:anim calcmode="lin" valueType="num">
                                      <p:cBhvr>
                                        <p:cTn id="102" dur="75" fill="hold"/>
                                        <p:tgtEl>
                                          <p:spTgt spid="215059"/>
                                        </p:tgtEl>
                                        <p:attrNameLst>
                                          <p:attrName>ppt_w</p:attrName>
                                        </p:attrNameLst>
                                      </p:cBhvr>
                                      <p:tavLst>
                                        <p:tav tm="0">
                                          <p:val>
                                            <p:fltVal val="0"/>
                                          </p:val>
                                        </p:tav>
                                        <p:tav tm="100000">
                                          <p:val>
                                            <p:strVal val="#ppt_w"/>
                                          </p:val>
                                        </p:tav>
                                      </p:tavLst>
                                    </p:anim>
                                    <p:anim calcmode="lin" valueType="num">
                                      <p:cBhvr>
                                        <p:cTn id="103" dur="75" fill="hold"/>
                                        <p:tgtEl>
                                          <p:spTgt spid="215059"/>
                                        </p:tgtEl>
                                        <p:attrNameLst>
                                          <p:attrName>ppt_h</p:attrName>
                                        </p:attrNameLst>
                                      </p:cBhvr>
                                      <p:tavLst>
                                        <p:tav tm="0">
                                          <p:val>
                                            <p:strVal val="#ppt_h"/>
                                          </p:val>
                                        </p:tav>
                                        <p:tav tm="100000">
                                          <p:val>
                                            <p:strVal val="#ppt_h"/>
                                          </p:val>
                                        </p:tav>
                                      </p:tavLst>
                                    </p:anim>
                                  </p:childTnLst>
                                </p:cTn>
                              </p:par>
                            </p:childTnLst>
                          </p:cTn>
                        </p:par>
                        <p:par>
                          <p:cTn id="104" fill="hold">
                            <p:stCondLst>
                              <p:cond delay="900"/>
                            </p:stCondLst>
                            <p:childTnLst>
                              <p:par>
                                <p:cTn id="105" presetID="17" presetClass="entr" presetSubtype="8" fill="hold" grpId="0" nodeType="afterEffect">
                                  <p:stCondLst>
                                    <p:cond delay="0"/>
                                  </p:stCondLst>
                                  <p:iterate type="lt">
                                    <p:tmPct val="100000"/>
                                  </p:iterate>
                                  <p:childTnLst>
                                    <p:set>
                                      <p:cBhvr>
                                        <p:cTn id="106" dur="1" fill="hold">
                                          <p:stCondLst>
                                            <p:cond delay="0"/>
                                          </p:stCondLst>
                                        </p:cTn>
                                        <p:tgtEl>
                                          <p:spTgt spid="215060"/>
                                        </p:tgtEl>
                                        <p:attrNameLst>
                                          <p:attrName>style.visibility</p:attrName>
                                        </p:attrNameLst>
                                      </p:cBhvr>
                                      <p:to>
                                        <p:strVal val="visible"/>
                                      </p:to>
                                    </p:set>
                                    <p:anim calcmode="lin" valueType="num">
                                      <p:cBhvr>
                                        <p:cTn id="107" dur="75" fill="hold"/>
                                        <p:tgtEl>
                                          <p:spTgt spid="215060"/>
                                        </p:tgtEl>
                                        <p:attrNameLst>
                                          <p:attrName>ppt_x</p:attrName>
                                        </p:attrNameLst>
                                      </p:cBhvr>
                                      <p:tavLst>
                                        <p:tav tm="0">
                                          <p:val>
                                            <p:strVal val="#ppt_x-#ppt_w/2"/>
                                          </p:val>
                                        </p:tav>
                                        <p:tav tm="100000">
                                          <p:val>
                                            <p:strVal val="#ppt_x"/>
                                          </p:val>
                                        </p:tav>
                                      </p:tavLst>
                                    </p:anim>
                                    <p:anim calcmode="lin" valueType="num">
                                      <p:cBhvr>
                                        <p:cTn id="108" dur="75" fill="hold"/>
                                        <p:tgtEl>
                                          <p:spTgt spid="215060"/>
                                        </p:tgtEl>
                                        <p:attrNameLst>
                                          <p:attrName>ppt_y</p:attrName>
                                        </p:attrNameLst>
                                      </p:cBhvr>
                                      <p:tavLst>
                                        <p:tav tm="0">
                                          <p:val>
                                            <p:strVal val="#ppt_y"/>
                                          </p:val>
                                        </p:tav>
                                        <p:tav tm="100000">
                                          <p:val>
                                            <p:strVal val="#ppt_y"/>
                                          </p:val>
                                        </p:tav>
                                      </p:tavLst>
                                    </p:anim>
                                    <p:anim calcmode="lin" valueType="num">
                                      <p:cBhvr>
                                        <p:cTn id="109" dur="75" fill="hold"/>
                                        <p:tgtEl>
                                          <p:spTgt spid="215060"/>
                                        </p:tgtEl>
                                        <p:attrNameLst>
                                          <p:attrName>ppt_w</p:attrName>
                                        </p:attrNameLst>
                                      </p:cBhvr>
                                      <p:tavLst>
                                        <p:tav tm="0">
                                          <p:val>
                                            <p:fltVal val="0"/>
                                          </p:val>
                                        </p:tav>
                                        <p:tav tm="100000">
                                          <p:val>
                                            <p:strVal val="#ppt_w"/>
                                          </p:val>
                                        </p:tav>
                                      </p:tavLst>
                                    </p:anim>
                                    <p:anim calcmode="lin" valueType="num">
                                      <p:cBhvr>
                                        <p:cTn id="110" dur="75" fill="hold"/>
                                        <p:tgtEl>
                                          <p:spTgt spid="215060"/>
                                        </p:tgtEl>
                                        <p:attrNameLst>
                                          <p:attrName>ppt_h</p:attrName>
                                        </p:attrNameLst>
                                      </p:cBhvr>
                                      <p:tavLst>
                                        <p:tav tm="0">
                                          <p:val>
                                            <p:strVal val="#ppt_h"/>
                                          </p:val>
                                        </p:tav>
                                        <p:tav tm="100000">
                                          <p:val>
                                            <p:strVal val="#ppt_h"/>
                                          </p:val>
                                        </p:tav>
                                      </p:tavLst>
                                    </p:anim>
                                  </p:childTnLst>
                                </p:cTn>
                              </p:par>
                            </p:childTnLst>
                          </p:cTn>
                        </p:par>
                        <p:par>
                          <p:cTn id="111" fill="hold">
                            <p:stCondLst>
                              <p:cond delay="1275"/>
                            </p:stCondLst>
                            <p:childTnLst>
                              <p:par>
                                <p:cTn id="112" presetID="17" presetClass="entr" presetSubtype="8" fill="hold" grpId="0" nodeType="afterEffect">
                                  <p:stCondLst>
                                    <p:cond delay="0"/>
                                  </p:stCondLst>
                                  <p:iterate type="lt">
                                    <p:tmPct val="100000"/>
                                  </p:iterate>
                                  <p:childTnLst>
                                    <p:set>
                                      <p:cBhvr>
                                        <p:cTn id="113" dur="1" fill="hold">
                                          <p:stCondLst>
                                            <p:cond delay="0"/>
                                          </p:stCondLst>
                                        </p:cTn>
                                        <p:tgtEl>
                                          <p:spTgt spid="215061"/>
                                        </p:tgtEl>
                                        <p:attrNameLst>
                                          <p:attrName>style.visibility</p:attrName>
                                        </p:attrNameLst>
                                      </p:cBhvr>
                                      <p:to>
                                        <p:strVal val="visible"/>
                                      </p:to>
                                    </p:set>
                                    <p:anim calcmode="lin" valueType="num">
                                      <p:cBhvr>
                                        <p:cTn id="114" dur="75" fill="hold"/>
                                        <p:tgtEl>
                                          <p:spTgt spid="215061"/>
                                        </p:tgtEl>
                                        <p:attrNameLst>
                                          <p:attrName>ppt_x</p:attrName>
                                        </p:attrNameLst>
                                      </p:cBhvr>
                                      <p:tavLst>
                                        <p:tav tm="0">
                                          <p:val>
                                            <p:strVal val="#ppt_x-#ppt_w/2"/>
                                          </p:val>
                                        </p:tav>
                                        <p:tav tm="100000">
                                          <p:val>
                                            <p:strVal val="#ppt_x"/>
                                          </p:val>
                                        </p:tav>
                                      </p:tavLst>
                                    </p:anim>
                                    <p:anim calcmode="lin" valueType="num">
                                      <p:cBhvr>
                                        <p:cTn id="115" dur="75" fill="hold"/>
                                        <p:tgtEl>
                                          <p:spTgt spid="215061"/>
                                        </p:tgtEl>
                                        <p:attrNameLst>
                                          <p:attrName>ppt_y</p:attrName>
                                        </p:attrNameLst>
                                      </p:cBhvr>
                                      <p:tavLst>
                                        <p:tav tm="0">
                                          <p:val>
                                            <p:strVal val="#ppt_y"/>
                                          </p:val>
                                        </p:tav>
                                        <p:tav tm="100000">
                                          <p:val>
                                            <p:strVal val="#ppt_y"/>
                                          </p:val>
                                        </p:tav>
                                      </p:tavLst>
                                    </p:anim>
                                    <p:anim calcmode="lin" valueType="num">
                                      <p:cBhvr>
                                        <p:cTn id="116" dur="75" fill="hold"/>
                                        <p:tgtEl>
                                          <p:spTgt spid="215061"/>
                                        </p:tgtEl>
                                        <p:attrNameLst>
                                          <p:attrName>ppt_w</p:attrName>
                                        </p:attrNameLst>
                                      </p:cBhvr>
                                      <p:tavLst>
                                        <p:tav tm="0">
                                          <p:val>
                                            <p:fltVal val="0"/>
                                          </p:val>
                                        </p:tav>
                                        <p:tav tm="100000">
                                          <p:val>
                                            <p:strVal val="#ppt_w"/>
                                          </p:val>
                                        </p:tav>
                                      </p:tavLst>
                                    </p:anim>
                                    <p:anim calcmode="lin" valueType="num">
                                      <p:cBhvr>
                                        <p:cTn id="117" dur="75" fill="hold"/>
                                        <p:tgtEl>
                                          <p:spTgt spid="215061"/>
                                        </p:tgtEl>
                                        <p:attrNameLst>
                                          <p:attrName>ppt_h</p:attrName>
                                        </p:attrNameLst>
                                      </p:cBhvr>
                                      <p:tavLst>
                                        <p:tav tm="0">
                                          <p:val>
                                            <p:strVal val="#ppt_h"/>
                                          </p:val>
                                        </p:tav>
                                        <p:tav tm="100000">
                                          <p:val>
                                            <p:strVal val="#ppt_h"/>
                                          </p:val>
                                        </p:tav>
                                      </p:tavLst>
                                    </p:anim>
                                  </p:childTnLst>
                                </p:cTn>
                              </p:par>
                            </p:childTnLst>
                          </p:cTn>
                        </p:par>
                        <p:par>
                          <p:cTn id="118" fill="hold">
                            <p:stCondLst>
                              <p:cond delay="1575"/>
                            </p:stCondLst>
                            <p:childTnLst>
                              <p:par>
                                <p:cTn id="119" presetID="17" presetClass="entr" presetSubtype="8" fill="hold" grpId="0" nodeType="afterEffect">
                                  <p:stCondLst>
                                    <p:cond delay="0"/>
                                  </p:stCondLst>
                                  <p:iterate type="lt">
                                    <p:tmPct val="100000"/>
                                  </p:iterate>
                                  <p:childTnLst>
                                    <p:set>
                                      <p:cBhvr>
                                        <p:cTn id="120" dur="1" fill="hold">
                                          <p:stCondLst>
                                            <p:cond delay="0"/>
                                          </p:stCondLst>
                                        </p:cTn>
                                        <p:tgtEl>
                                          <p:spTgt spid="215062"/>
                                        </p:tgtEl>
                                        <p:attrNameLst>
                                          <p:attrName>style.visibility</p:attrName>
                                        </p:attrNameLst>
                                      </p:cBhvr>
                                      <p:to>
                                        <p:strVal val="visible"/>
                                      </p:to>
                                    </p:set>
                                    <p:anim calcmode="lin" valueType="num">
                                      <p:cBhvr>
                                        <p:cTn id="121" dur="75" fill="hold"/>
                                        <p:tgtEl>
                                          <p:spTgt spid="215062"/>
                                        </p:tgtEl>
                                        <p:attrNameLst>
                                          <p:attrName>ppt_x</p:attrName>
                                        </p:attrNameLst>
                                      </p:cBhvr>
                                      <p:tavLst>
                                        <p:tav tm="0">
                                          <p:val>
                                            <p:strVal val="#ppt_x-#ppt_w/2"/>
                                          </p:val>
                                        </p:tav>
                                        <p:tav tm="100000">
                                          <p:val>
                                            <p:strVal val="#ppt_x"/>
                                          </p:val>
                                        </p:tav>
                                      </p:tavLst>
                                    </p:anim>
                                    <p:anim calcmode="lin" valueType="num">
                                      <p:cBhvr>
                                        <p:cTn id="122" dur="75" fill="hold"/>
                                        <p:tgtEl>
                                          <p:spTgt spid="215062"/>
                                        </p:tgtEl>
                                        <p:attrNameLst>
                                          <p:attrName>ppt_y</p:attrName>
                                        </p:attrNameLst>
                                      </p:cBhvr>
                                      <p:tavLst>
                                        <p:tav tm="0">
                                          <p:val>
                                            <p:strVal val="#ppt_y"/>
                                          </p:val>
                                        </p:tav>
                                        <p:tav tm="100000">
                                          <p:val>
                                            <p:strVal val="#ppt_y"/>
                                          </p:val>
                                        </p:tav>
                                      </p:tavLst>
                                    </p:anim>
                                    <p:anim calcmode="lin" valueType="num">
                                      <p:cBhvr>
                                        <p:cTn id="123" dur="75" fill="hold"/>
                                        <p:tgtEl>
                                          <p:spTgt spid="215062"/>
                                        </p:tgtEl>
                                        <p:attrNameLst>
                                          <p:attrName>ppt_w</p:attrName>
                                        </p:attrNameLst>
                                      </p:cBhvr>
                                      <p:tavLst>
                                        <p:tav tm="0">
                                          <p:val>
                                            <p:fltVal val="0"/>
                                          </p:val>
                                        </p:tav>
                                        <p:tav tm="100000">
                                          <p:val>
                                            <p:strVal val="#ppt_w"/>
                                          </p:val>
                                        </p:tav>
                                      </p:tavLst>
                                    </p:anim>
                                    <p:anim calcmode="lin" valueType="num">
                                      <p:cBhvr>
                                        <p:cTn id="124" dur="75" fill="hold"/>
                                        <p:tgtEl>
                                          <p:spTgt spid="2150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4" grpId="0" animBg="1"/>
      <p:bldP spid="215045" grpId="0" animBg="1"/>
      <p:bldP spid="215046" grpId="0" animBg="1"/>
      <p:bldP spid="215047" grpId="0" animBg="1"/>
      <p:bldP spid="215048" grpId="0" animBg="1"/>
      <p:bldP spid="215049" grpId="0" animBg="1"/>
      <p:bldP spid="215050" grpId="0" autoUpdateAnimBg="0"/>
      <p:bldP spid="215051" grpId="0" autoUpdateAnimBg="0"/>
      <p:bldP spid="215052" grpId="0" autoUpdateAnimBg="0"/>
      <p:bldP spid="215053" grpId="0" autoUpdateAnimBg="0"/>
      <p:bldP spid="215054" grpId="0" autoUpdateAnimBg="0"/>
      <p:bldP spid="215055" grpId="0" autoUpdateAnimBg="0"/>
      <p:bldP spid="215056" grpId="0" autoUpdateAnimBg="0"/>
      <p:bldP spid="215057" grpId="0" autoUpdateAnimBg="0"/>
      <p:bldP spid="215058" grpId="0" autoUpdateAnimBg="0"/>
      <p:bldP spid="215059" grpId="0" autoUpdateAnimBg="0"/>
      <p:bldP spid="215060" grpId="0" autoUpdateAnimBg="0"/>
      <p:bldP spid="215061" grpId="0" autoUpdateAnimBg="0"/>
      <p:bldP spid="21506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half" idx="10"/>
          </p:nvPr>
        </p:nvSpPr>
        <p:spPr>
          <a:noFill/>
        </p:spPr>
        <p:txBody>
          <a:bodyPr/>
          <a:lstStyle/>
          <a:p>
            <a:fld id="{0D8A79AB-7B49-40FD-990D-E6D1E2E7376A}" type="datetime7">
              <a:rPr lang="zh-CN" altLang="en-US" smtClean="0"/>
            </a:fld>
            <a:endParaRPr lang="en-US" altLang="zh-CN"/>
          </a:p>
        </p:txBody>
      </p:sp>
      <p:sp>
        <p:nvSpPr>
          <p:cNvPr id="23555" name="灯片编号占位符 5"/>
          <p:cNvSpPr>
            <a:spLocks noGrp="1"/>
          </p:cNvSpPr>
          <p:nvPr>
            <p:ph type="sldNum" sz="quarter" idx="12"/>
          </p:nvPr>
        </p:nvSpPr>
        <p:spPr>
          <a:noFill/>
        </p:spPr>
        <p:txBody>
          <a:bodyPr/>
          <a:lstStyle/>
          <a:p>
            <a:fld id="{DFEBC263-ECA5-4944-9F0A-2BC327B84742}" type="slidenum">
              <a:rPr lang="zh-CN" altLang="en-US" smtClean="0"/>
            </a:fld>
            <a:endParaRPr lang="en-US" altLang="zh-CN"/>
          </a:p>
        </p:txBody>
      </p:sp>
      <p:sp>
        <p:nvSpPr>
          <p:cNvPr id="23556"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23557" name="Rectangle 3"/>
          <p:cNvSpPr>
            <a:spLocks noGrp="1" noChangeArrowheads="1"/>
          </p:cNvSpPr>
          <p:nvPr>
            <p:ph idx="1"/>
          </p:nvPr>
        </p:nvSpPr>
        <p:spPr/>
        <p:txBody>
          <a:bodyPr/>
          <a:lstStyle/>
          <a:p>
            <a:pPr eaLnBrk="1" hangingPunct="1">
              <a:lnSpc>
                <a:spcPct val="130000"/>
              </a:lnSpc>
            </a:pPr>
            <a:r>
              <a:rPr lang="zh-CN" altLang="en-US" sz="2800" dirty="0">
                <a:latin typeface="Comic Sans MS" panose="030F0702030302020204" pitchFamily="66" charset="0"/>
              </a:rPr>
              <a:t>研究数据结构时，关心的是</a:t>
            </a:r>
            <a:r>
              <a:rPr lang="zh-CN" altLang="en-US" sz="2800" dirty="0">
                <a:solidFill>
                  <a:srgbClr val="FF0000"/>
                </a:solidFill>
                <a:latin typeface="Comic Sans MS" panose="030F0702030302020204" pitchFamily="66" charset="0"/>
              </a:rPr>
              <a:t>数据对象的描述</a:t>
            </a:r>
            <a:r>
              <a:rPr lang="zh-CN" altLang="en-US" sz="2800" dirty="0">
                <a:latin typeface="Comic Sans MS" panose="030F0702030302020204" pitchFamily="66" charset="0"/>
              </a:rPr>
              <a:t>及与数据对象</a:t>
            </a:r>
            <a:r>
              <a:rPr lang="zh-CN" altLang="en-US" sz="2800" dirty="0">
                <a:solidFill>
                  <a:srgbClr val="FF0000"/>
                </a:solidFill>
                <a:latin typeface="Comic Sans MS" panose="030F0702030302020204" pitchFamily="66" charset="0"/>
              </a:rPr>
              <a:t>相关函数的具体实现</a:t>
            </a:r>
            <a:r>
              <a:rPr lang="zh-CN" altLang="en-US" sz="2800" dirty="0">
                <a:latin typeface="Comic Sans MS" panose="030F0702030302020204" pitchFamily="66" charset="0"/>
              </a:rPr>
              <a:t>。其中数据对象的良好</a:t>
            </a:r>
            <a:r>
              <a:rPr lang="zh-CN" altLang="en-US" sz="2800" u="sng" dirty="0">
                <a:latin typeface="Comic Sans MS" panose="030F0702030302020204" pitchFamily="66" charset="0"/>
              </a:rPr>
              <a:t>描述</a:t>
            </a:r>
            <a:r>
              <a:rPr lang="zh-CN" altLang="en-US" sz="2800" dirty="0">
                <a:latin typeface="Comic Sans MS" panose="030F0702030302020204" pitchFamily="66" charset="0"/>
              </a:rPr>
              <a:t>可以有效的促进函数的高效</a:t>
            </a:r>
            <a:r>
              <a:rPr lang="zh-CN" altLang="en-US" sz="2800" u="sng" dirty="0">
                <a:latin typeface="Comic Sans MS" panose="030F0702030302020204" pitchFamily="66" charset="0"/>
              </a:rPr>
              <a:t>实现</a:t>
            </a:r>
            <a:r>
              <a:rPr lang="zh-CN" altLang="en-US" sz="2800" dirty="0">
                <a:latin typeface="Comic Sans MS" panose="030F0702030302020204" pitchFamily="66" charset="0"/>
              </a:rPr>
              <a:t>。</a:t>
            </a:r>
            <a:endParaRPr lang="zh-CN" altLang="en-US" sz="2800" dirty="0">
              <a:latin typeface="Comic Sans MS" panose="030F0702030302020204" pitchFamily="66" charset="0"/>
            </a:endParaRPr>
          </a:p>
          <a:p>
            <a:pPr lvl="1" eaLnBrk="1" hangingPunct="1">
              <a:lnSpc>
                <a:spcPct val="110000"/>
              </a:lnSpc>
            </a:pPr>
            <a:r>
              <a:rPr lang="zh-CN" altLang="en-US" sz="2360">
                <a:latin typeface="Comic Sans MS" panose="030F0702030302020204" pitchFamily="66" charset="0"/>
                <a:sym typeface="+mn-ea"/>
              </a:rPr>
              <a:t>一个班的学生名单是一个接着一个排列的，可用“线性表” 结构来表示。</a:t>
            </a:r>
            <a:endParaRPr lang="zh-CN" altLang="en-US" sz="2360">
              <a:latin typeface="Comic Sans MS" panose="030F0702030302020204" pitchFamily="66" charset="0"/>
            </a:endParaRPr>
          </a:p>
          <a:p>
            <a:pPr lvl="1" eaLnBrk="1" hangingPunct="1">
              <a:lnSpc>
                <a:spcPct val="110000"/>
              </a:lnSpc>
            </a:pPr>
            <a:r>
              <a:rPr lang="zh-CN" altLang="en-US" sz="2360">
                <a:latin typeface="Comic Sans MS" panose="030F0702030302020204" pitchFamily="66" charset="0"/>
                <a:sym typeface="+mn-ea"/>
              </a:rPr>
              <a:t>上级单位与多个下级单位的关系、父辈与子辈的关系、</a:t>
            </a:r>
            <a:r>
              <a:rPr lang="zh-CN" altLang="en-US" sz="2360">
                <a:latin typeface="Comic Sans MS" panose="030F0702030302020204" pitchFamily="66" charset="0"/>
                <a:sym typeface="+mn-ea"/>
              </a:rPr>
              <a:t>可用“树结构”来表示。</a:t>
            </a:r>
            <a:endParaRPr lang="zh-CN" altLang="en-US" sz="2360">
              <a:latin typeface="Comic Sans MS" panose="030F0702030302020204" pitchFamily="66" charset="0"/>
            </a:endParaRPr>
          </a:p>
          <a:p>
            <a:pPr lvl="1" eaLnBrk="1" hangingPunct="1">
              <a:lnSpc>
                <a:spcPct val="110000"/>
              </a:lnSpc>
            </a:pPr>
            <a:r>
              <a:rPr lang="zh-CN" altLang="en-US" sz="2360">
                <a:latin typeface="Comic Sans MS" panose="030F0702030302020204" pitchFamily="66" charset="0"/>
                <a:sym typeface="+mn-ea"/>
              </a:rPr>
              <a:t>各城市之间的交通联系或电讯联系用“图结构”表示。</a:t>
            </a:r>
            <a:endParaRPr lang="zh-CN" altLang="en-US" sz="2360">
              <a:latin typeface="Comic Sans MS" panose="030F0702030302020204" pitchFamily="66" charset="0"/>
            </a:endParaRPr>
          </a:p>
          <a:p>
            <a:pPr marL="0" indent="0" eaLnBrk="1" hangingPunct="1">
              <a:lnSpc>
                <a:spcPct val="130000"/>
              </a:lnSpc>
              <a:buNone/>
            </a:pPr>
            <a:endParaRPr lang="zh-CN" altLang="en-US" sz="2800" dirty="0">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half" idx="10"/>
          </p:nvPr>
        </p:nvSpPr>
        <p:spPr>
          <a:noFill/>
        </p:spPr>
        <p:txBody>
          <a:bodyPr/>
          <a:lstStyle/>
          <a:p>
            <a:fld id="{605FCB58-8892-4393-A8FA-3570AAB6B7F1}" type="datetime7">
              <a:rPr lang="zh-CN" altLang="en-US" smtClean="0"/>
            </a:fld>
            <a:endParaRPr lang="en-US" altLang="zh-CN"/>
          </a:p>
        </p:txBody>
      </p:sp>
      <p:sp>
        <p:nvSpPr>
          <p:cNvPr id="25603" name="灯片编号占位符 5"/>
          <p:cNvSpPr>
            <a:spLocks noGrp="1"/>
          </p:cNvSpPr>
          <p:nvPr>
            <p:ph type="sldNum" sz="quarter" idx="12"/>
          </p:nvPr>
        </p:nvSpPr>
        <p:spPr>
          <a:noFill/>
        </p:spPr>
        <p:txBody>
          <a:bodyPr/>
          <a:lstStyle/>
          <a:p>
            <a:fld id="{D37E16E0-D42E-479B-B378-3B1AC55B184C}" type="slidenum">
              <a:rPr lang="zh-CN" altLang="en-US" smtClean="0"/>
            </a:fld>
            <a:endParaRPr lang="en-US" altLang="zh-CN"/>
          </a:p>
        </p:txBody>
      </p:sp>
      <p:sp>
        <p:nvSpPr>
          <p:cNvPr id="2560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24259" name="Rectangle 3"/>
          <p:cNvSpPr>
            <a:spLocks noGrp="1" noChangeArrowheads="1"/>
          </p:cNvSpPr>
          <p:nvPr>
            <p:ph idx="1"/>
          </p:nvPr>
        </p:nvSpPr>
        <p:spPr/>
        <p:txBody>
          <a:bodyPr/>
          <a:lstStyle/>
          <a:p>
            <a:pPr eaLnBrk="1" hangingPunct="1">
              <a:lnSpc>
                <a:spcPct val="110000"/>
              </a:lnSpc>
            </a:pPr>
            <a:r>
              <a:rPr lang="en-US" altLang="zh-CN" dirty="0">
                <a:latin typeface="Comic Sans MS" panose="030F0702030302020204" pitchFamily="66" charset="0"/>
              </a:rPr>
              <a:t>6.</a:t>
            </a:r>
            <a:r>
              <a:rPr lang="zh-CN" altLang="en-US" dirty="0">
                <a:latin typeface="Comic Sans MS" panose="030F0702030302020204" pitchFamily="66" charset="0"/>
              </a:rPr>
              <a:t>数据结构有四种表现形式（逻辑结构）</a:t>
            </a:r>
            <a:endParaRPr lang="zh-CN" altLang="en-US" dirty="0">
              <a:latin typeface="Comic Sans MS" panose="030F0702030302020204" pitchFamily="66" charset="0"/>
            </a:endParaRPr>
          </a:p>
          <a:p>
            <a:pPr lvl="1" eaLnBrk="1" hangingPunct="1">
              <a:lnSpc>
                <a:spcPct val="110000"/>
              </a:lnSpc>
            </a:pPr>
            <a:r>
              <a:rPr lang="zh-CN" altLang="en-US" dirty="0">
                <a:latin typeface="Comic Sans MS" panose="030F0702030302020204" pitchFamily="66" charset="0"/>
              </a:rPr>
              <a:t>集合：同数学中的集合概念</a:t>
            </a:r>
            <a:endParaRPr lang="zh-CN" altLang="en-US" dirty="0">
              <a:latin typeface="Comic Sans MS" panose="030F0702030302020204" pitchFamily="66" charset="0"/>
            </a:endParaRPr>
          </a:p>
          <a:p>
            <a:pPr lvl="1" eaLnBrk="1" hangingPunct="1">
              <a:lnSpc>
                <a:spcPct val="110000"/>
              </a:lnSpc>
            </a:pPr>
            <a:r>
              <a:rPr lang="zh-CN" altLang="en-US" dirty="0">
                <a:latin typeface="Comic Sans MS" panose="030F0702030302020204" pitchFamily="66" charset="0"/>
              </a:rPr>
              <a:t>线性结构：结构中的数据元素存在 </a:t>
            </a:r>
            <a:r>
              <a:rPr lang="en-US" altLang="zh-CN" dirty="0">
                <a:latin typeface="Comic Sans MS" panose="030F0702030302020204" pitchFamily="66" charset="0"/>
              </a:rPr>
              <a:t>1:1 </a:t>
            </a:r>
            <a:r>
              <a:rPr lang="zh-CN" altLang="en-US" dirty="0">
                <a:latin typeface="Comic Sans MS" panose="030F0702030302020204" pitchFamily="66" charset="0"/>
              </a:rPr>
              <a:t>的关系</a:t>
            </a:r>
            <a:endParaRPr lang="zh-CN" altLang="en-US" dirty="0">
              <a:latin typeface="Comic Sans MS" panose="030F0702030302020204" pitchFamily="66" charset="0"/>
            </a:endParaRPr>
          </a:p>
          <a:p>
            <a:pPr lvl="1" eaLnBrk="1" hangingPunct="1">
              <a:lnSpc>
                <a:spcPct val="110000"/>
              </a:lnSpc>
            </a:pPr>
            <a:r>
              <a:rPr lang="zh-CN" altLang="en-US" dirty="0">
                <a:latin typeface="Comic Sans MS" panose="030F0702030302020204" pitchFamily="66" charset="0"/>
              </a:rPr>
              <a:t>树形结构：结构中的数据元素存在 </a:t>
            </a:r>
            <a:r>
              <a:rPr lang="en-US" altLang="zh-CN" dirty="0">
                <a:latin typeface="Comic Sans MS" panose="030F0702030302020204" pitchFamily="66" charset="0"/>
              </a:rPr>
              <a:t>1:M </a:t>
            </a:r>
            <a:r>
              <a:rPr lang="zh-CN" altLang="en-US" dirty="0">
                <a:latin typeface="Comic Sans MS" panose="030F0702030302020204" pitchFamily="66" charset="0"/>
              </a:rPr>
              <a:t>的关系</a:t>
            </a:r>
            <a:endParaRPr lang="zh-CN" altLang="en-US" dirty="0">
              <a:latin typeface="Comic Sans MS" panose="030F0702030302020204" pitchFamily="66" charset="0"/>
            </a:endParaRPr>
          </a:p>
          <a:p>
            <a:pPr lvl="1" eaLnBrk="1" hangingPunct="1">
              <a:lnSpc>
                <a:spcPct val="110000"/>
              </a:lnSpc>
            </a:pPr>
            <a:r>
              <a:rPr lang="zh-CN" altLang="en-US" dirty="0">
                <a:latin typeface="Comic Sans MS" panose="030F0702030302020204" pitchFamily="66" charset="0"/>
              </a:rPr>
              <a:t>网状结构：结构中的数据元素存在 </a:t>
            </a:r>
            <a:r>
              <a:rPr lang="en-US" altLang="zh-CN" dirty="0">
                <a:latin typeface="Comic Sans MS" panose="030F0702030302020204" pitchFamily="66" charset="0"/>
              </a:rPr>
              <a:t>M:M </a:t>
            </a:r>
            <a:r>
              <a:rPr lang="zh-CN" altLang="en-US" dirty="0">
                <a:latin typeface="Comic Sans MS" panose="030F0702030302020204" pitchFamily="66" charset="0"/>
              </a:rPr>
              <a:t>的关系</a:t>
            </a:r>
            <a:endParaRPr lang="zh-CN" altLang="en-US" dirty="0">
              <a:latin typeface="Comic Sans MS" panose="030F0702030302020204" pitchFamily="66" charset="0"/>
            </a:endParaRPr>
          </a:p>
        </p:txBody>
      </p:sp>
      <p:grpSp>
        <p:nvGrpSpPr>
          <p:cNvPr id="2" name="Group 4"/>
          <p:cNvGrpSpPr/>
          <p:nvPr/>
        </p:nvGrpSpPr>
        <p:grpSpPr bwMode="auto">
          <a:xfrm>
            <a:off x="6509385" y="5594668"/>
            <a:ext cx="2519363" cy="1138237"/>
            <a:chOff x="1632" y="2592"/>
            <a:chExt cx="2448" cy="1056"/>
          </a:xfrm>
        </p:grpSpPr>
        <p:sp>
          <p:nvSpPr>
            <p:cNvPr id="25656" name="Oval 5"/>
            <p:cNvSpPr>
              <a:spLocks noChangeArrowheads="1"/>
            </p:cNvSpPr>
            <p:nvPr/>
          </p:nvSpPr>
          <p:spPr bwMode="auto">
            <a:xfrm>
              <a:off x="1632" y="2688"/>
              <a:ext cx="144" cy="144"/>
            </a:xfrm>
            <a:prstGeom prst="ellipse">
              <a:avLst/>
            </a:prstGeom>
            <a:noFill/>
            <a:ln w="19050">
              <a:solidFill>
                <a:srgbClr val="FF6600"/>
              </a:solidFill>
              <a:round/>
            </a:ln>
          </p:spPr>
          <p:txBody>
            <a:bodyPr wrap="none" anchor="ctr">
              <a:spAutoFit/>
            </a:bodyPr>
            <a:lstStyle/>
            <a:p>
              <a:endParaRPr lang="zh-CN" altLang="en-US"/>
            </a:p>
          </p:txBody>
        </p:sp>
        <p:sp>
          <p:nvSpPr>
            <p:cNvPr id="25657" name="Oval 6"/>
            <p:cNvSpPr>
              <a:spLocks noChangeArrowheads="1"/>
            </p:cNvSpPr>
            <p:nvPr/>
          </p:nvSpPr>
          <p:spPr bwMode="auto">
            <a:xfrm>
              <a:off x="1920" y="3072"/>
              <a:ext cx="144" cy="144"/>
            </a:xfrm>
            <a:prstGeom prst="ellipse">
              <a:avLst/>
            </a:prstGeom>
            <a:noFill/>
            <a:ln w="19050">
              <a:solidFill>
                <a:srgbClr val="FF6600"/>
              </a:solidFill>
              <a:round/>
            </a:ln>
          </p:spPr>
          <p:txBody>
            <a:bodyPr wrap="none" anchor="ctr">
              <a:spAutoFit/>
            </a:bodyPr>
            <a:lstStyle/>
            <a:p>
              <a:endParaRPr lang="zh-CN" altLang="en-US"/>
            </a:p>
          </p:txBody>
        </p:sp>
        <p:sp>
          <p:nvSpPr>
            <p:cNvPr id="25658" name="Oval 7"/>
            <p:cNvSpPr>
              <a:spLocks noChangeArrowheads="1"/>
            </p:cNvSpPr>
            <p:nvPr/>
          </p:nvSpPr>
          <p:spPr bwMode="auto">
            <a:xfrm>
              <a:off x="2544" y="2832"/>
              <a:ext cx="144" cy="144"/>
            </a:xfrm>
            <a:prstGeom prst="ellipse">
              <a:avLst/>
            </a:prstGeom>
            <a:noFill/>
            <a:ln w="19050">
              <a:solidFill>
                <a:srgbClr val="FF6600"/>
              </a:solidFill>
              <a:round/>
            </a:ln>
          </p:spPr>
          <p:txBody>
            <a:bodyPr wrap="none" anchor="ctr">
              <a:spAutoFit/>
            </a:bodyPr>
            <a:lstStyle/>
            <a:p>
              <a:endParaRPr lang="zh-CN" altLang="en-US"/>
            </a:p>
          </p:txBody>
        </p:sp>
        <p:sp>
          <p:nvSpPr>
            <p:cNvPr id="25659" name="Oval 8"/>
            <p:cNvSpPr>
              <a:spLocks noChangeArrowheads="1"/>
            </p:cNvSpPr>
            <p:nvPr/>
          </p:nvSpPr>
          <p:spPr bwMode="auto">
            <a:xfrm>
              <a:off x="2304" y="3456"/>
              <a:ext cx="144" cy="144"/>
            </a:xfrm>
            <a:prstGeom prst="ellipse">
              <a:avLst/>
            </a:prstGeom>
            <a:noFill/>
            <a:ln w="19050">
              <a:solidFill>
                <a:srgbClr val="FF6600"/>
              </a:solidFill>
              <a:round/>
            </a:ln>
          </p:spPr>
          <p:txBody>
            <a:bodyPr wrap="none" anchor="ctr">
              <a:spAutoFit/>
            </a:bodyPr>
            <a:lstStyle/>
            <a:p>
              <a:endParaRPr lang="zh-CN" altLang="en-US"/>
            </a:p>
          </p:txBody>
        </p:sp>
        <p:sp>
          <p:nvSpPr>
            <p:cNvPr id="25660" name="Oval 9"/>
            <p:cNvSpPr>
              <a:spLocks noChangeArrowheads="1"/>
            </p:cNvSpPr>
            <p:nvPr/>
          </p:nvSpPr>
          <p:spPr bwMode="auto">
            <a:xfrm>
              <a:off x="3216" y="2976"/>
              <a:ext cx="144" cy="144"/>
            </a:xfrm>
            <a:prstGeom prst="ellipse">
              <a:avLst/>
            </a:prstGeom>
            <a:noFill/>
            <a:ln w="19050">
              <a:solidFill>
                <a:srgbClr val="FF6600"/>
              </a:solidFill>
              <a:round/>
            </a:ln>
          </p:spPr>
          <p:txBody>
            <a:bodyPr wrap="none" anchor="ctr">
              <a:spAutoFit/>
            </a:bodyPr>
            <a:lstStyle/>
            <a:p>
              <a:endParaRPr lang="zh-CN" altLang="en-US"/>
            </a:p>
          </p:txBody>
        </p:sp>
        <p:sp>
          <p:nvSpPr>
            <p:cNvPr id="25661" name="Oval 10"/>
            <p:cNvSpPr>
              <a:spLocks noChangeArrowheads="1"/>
            </p:cNvSpPr>
            <p:nvPr/>
          </p:nvSpPr>
          <p:spPr bwMode="auto">
            <a:xfrm>
              <a:off x="3408" y="3504"/>
              <a:ext cx="144" cy="144"/>
            </a:xfrm>
            <a:prstGeom prst="ellipse">
              <a:avLst/>
            </a:prstGeom>
            <a:noFill/>
            <a:ln w="19050">
              <a:solidFill>
                <a:srgbClr val="FF6600"/>
              </a:solidFill>
              <a:round/>
            </a:ln>
          </p:spPr>
          <p:txBody>
            <a:bodyPr wrap="none" anchor="ctr">
              <a:spAutoFit/>
            </a:bodyPr>
            <a:lstStyle/>
            <a:p>
              <a:endParaRPr lang="zh-CN" altLang="en-US"/>
            </a:p>
          </p:txBody>
        </p:sp>
        <p:sp>
          <p:nvSpPr>
            <p:cNvPr id="25662" name="Oval 11"/>
            <p:cNvSpPr>
              <a:spLocks noChangeArrowheads="1"/>
            </p:cNvSpPr>
            <p:nvPr/>
          </p:nvSpPr>
          <p:spPr bwMode="auto">
            <a:xfrm>
              <a:off x="3936" y="2592"/>
              <a:ext cx="144" cy="144"/>
            </a:xfrm>
            <a:prstGeom prst="ellipse">
              <a:avLst/>
            </a:prstGeom>
            <a:noFill/>
            <a:ln w="19050">
              <a:solidFill>
                <a:srgbClr val="FF6600"/>
              </a:solidFill>
              <a:round/>
            </a:ln>
          </p:spPr>
          <p:txBody>
            <a:bodyPr wrap="none" anchor="ctr">
              <a:spAutoFit/>
            </a:bodyPr>
            <a:lstStyle/>
            <a:p>
              <a:endParaRPr lang="zh-CN" altLang="en-US"/>
            </a:p>
          </p:txBody>
        </p:sp>
        <p:sp>
          <p:nvSpPr>
            <p:cNvPr id="25663" name="Line 12"/>
            <p:cNvSpPr>
              <a:spLocks noChangeShapeType="1"/>
            </p:cNvSpPr>
            <p:nvPr/>
          </p:nvSpPr>
          <p:spPr bwMode="auto">
            <a:xfrm>
              <a:off x="1728" y="2832"/>
              <a:ext cx="240" cy="240"/>
            </a:xfrm>
            <a:prstGeom prst="line">
              <a:avLst/>
            </a:prstGeom>
            <a:noFill/>
            <a:ln w="19050">
              <a:solidFill>
                <a:srgbClr val="FF6600"/>
              </a:solidFill>
              <a:round/>
            </a:ln>
          </p:spPr>
          <p:txBody>
            <a:bodyPr anchor="ctr">
              <a:spAutoFit/>
            </a:bodyPr>
            <a:lstStyle/>
            <a:p>
              <a:endParaRPr lang="zh-CN" altLang="en-US"/>
            </a:p>
          </p:txBody>
        </p:sp>
        <p:sp>
          <p:nvSpPr>
            <p:cNvPr id="25664" name="Line 13"/>
            <p:cNvSpPr>
              <a:spLocks noChangeShapeType="1"/>
            </p:cNvSpPr>
            <p:nvPr/>
          </p:nvSpPr>
          <p:spPr bwMode="auto">
            <a:xfrm>
              <a:off x="1776" y="2784"/>
              <a:ext cx="768" cy="144"/>
            </a:xfrm>
            <a:prstGeom prst="line">
              <a:avLst/>
            </a:prstGeom>
            <a:noFill/>
            <a:ln w="19050">
              <a:solidFill>
                <a:srgbClr val="FF6600"/>
              </a:solidFill>
              <a:round/>
            </a:ln>
          </p:spPr>
          <p:txBody>
            <a:bodyPr anchor="ctr">
              <a:spAutoFit/>
            </a:bodyPr>
            <a:lstStyle/>
            <a:p>
              <a:endParaRPr lang="zh-CN" altLang="en-US"/>
            </a:p>
          </p:txBody>
        </p:sp>
        <p:sp>
          <p:nvSpPr>
            <p:cNvPr id="25665" name="Line 14"/>
            <p:cNvSpPr>
              <a:spLocks noChangeShapeType="1"/>
            </p:cNvSpPr>
            <p:nvPr/>
          </p:nvSpPr>
          <p:spPr bwMode="auto">
            <a:xfrm flipH="1">
              <a:off x="2064" y="2928"/>
              <a:ext cx="480" cy="192"/>
            </a:xfrm>
            <a:prstGeom prst="line">
              <a:avLst/>
            </a:prstGeom>
            <a:noFill/>
            <a:ln w="19050">
              <a:solidFill>
                <a:srgbClr val="FF6600"/>
              </a:solidFill>
              <a:round/>
            </a:ln>
          </p:spPr>
          <p:txBody>
            <a:bodyPr wrap="none" anchor="ctr">
              <a:spAutoFit/>
            </a:bodyPr>
            <a:lstStyle/>
            <a:p>
              <a:endParaRPr lang="zh-CN" altLang="en-US"/>
            </a:p>
          </p:txBody>
        </p:sp>
        <p:sp>
          <p:nvSpPr>
            <p:cNvPr id="25666" name="Line 15"/>
            <p:cNvSpPr>
              <a:spLocks noChangeShapeType="1"/>
            </p:cNvSpPr>
            <p:nvPr/>
          </p:nvSpPr>
          <p:spPr bwMode="auto">
            <a:xfrm>
              <a:off x="2064" y="3216"/>
              <a:ext cx="240" cy="288"/>
            </a:xfrm>
            <a:prstGeom prst="line">
              <a:avLst/>
            </a:prstGeom>
            <a:noFill/>
            <a:ln w="19050">
              <a:solidFill>
                <a:srgbClr val="FF6600"/>
              </a:solidFill>
              <a:round/>
            </a:ln>
          </p:spPr>
          <p:txBody>
            <a:bodyPr anchor="ctr">
              <a:spAutoFit/>
            </a:bodyPr>
            <a:lstStyle/>
            <a:p>
              <a:endParaRPr lang="zh-CN" altLang="en-US"/>
            </a:p>
          </p:txBody>
        </p:sp>
        <p:sp>
          <p:nvSpPr>
            <p:cNvPr id="25667" name="Line 16"/>
            <p:cNvSpPr>
              <a:spLocks noChangeShapeType="1"/>
            </p:cNvSpPr>
            <p:nvPr/>
          </p:nvSpPr>
          <p:spPr bwMode="auto">
            <a:xfrm flipH="1">
              <a:off x="2400" y="2976"/>
              <a:ext cx="192" cy="480"/>
            </a:xfrm>
            <a:prstGeom prst="line">
              <a:avLst/>
            </a:prstGeom>
            <a:noFill/>
            <a:ln w="19050">
              <a:solidFill>
                <a:srgbClr val="FF6600"/>
              </a:solidFill>
              <a:round/>
            </a:ln>
          </p:spPr>
          <p:txBody>
            <a:bodyPr anchor="ctr">
              <a:spAutoFit/>
            </a:bodyPr>
            <a:lstStyle/>
            <a:p>
              <a:endParaRPr lang="zh-CN" altLang="en-US"/>
            </a:p>
          </p:txBody>
        </p:sp>
        <p:sp>
          <p:nvSpPr>
            <p:cNvPr id="25668" name="Line 17"/>
            <p:cNvSpPr>
              <a:spLocks noChangeShapeType="1"/>
            </p:cNvSpPr>
            <p:nvPr/>
          </p:nvSpPr>
          <p:spPr bwMode="auto">
            <a:xfrm flipV="1">
              <a:off x="2688" y="2688"/>
              <a:ext cx="1248" cy="192"/>
            </a:xfrm>
            <a:prstGeom prst="line">
              <a:avLst/>
            </a:prstGeom>
            <a:noFill/>
            <a:ln w="19050">
              <a:solidFill>
                <a:srgbClr val="FF6600"/>
              </a:solidFill>
              <a:round/>
            </a:ln>
          </p:spPr>
          <p:txBody>
            <a:bodyPr anchor="ctr">
              <a:spAutoFit/>
            </a:bodyPr>
            <a:lstStyle/>
            <a:p>
              <a:endParaRPr lang="zh-CN" altLang="en-US"/>
            </a:p>
          </p:txBody>
        </p:sp>
        <p:sp>
          <p:nvSpPr>
            <p:cNvPr id="25669" name="Line 18"/>
            <p:cNvSpPr>
              <a:spLocks noChangeShapeType="1"/>
            </p:cNvSpPr>
            <p:nvPr/>
          </p:nvSpPr>
          <p:spPr bwMode="auto">
            <a:xfrm>
              <a:off x="2688" y="2928"/>
              <a:ext cx="528" cy="96"/>
            </a:xfrm>
            <a:prstGeom prst="line">
              <a:avLst/>
            </a:prstGeom>
            <a:noFill/>
            <a:ln w="19050">
              <a:solidFill>
                <a:srgbClr val="FF6600"/>
              </a:solidFill>
              <a:round/>
            </a:ln>
          </p:spPr>
          <p:txBody>
            <a:bodyPr anchor="ctr">
              <a:spAutoFit/>
            </a:bodyPr>
            <a:lstStyle/>
            <a:p>
              <a:endParaRPr lang="zh-CN" altLang="en-US"/>
            </a:p>
          </p:txBody>
        </p:sp>
        <p:sp>
          <p:nvSpPr>
            <p:cNvPr id="25670" name="Line 19"/>
            <p:cNvSpPr>
              <a:spLocks noChangeShapeType="1"/>
            </p:cNvSpPr>
            <p:nvPr/>
          </p:nvSpPr>
          <p:spPr bwMode="auto">
            <a:xfrm>
              <a:off x="2664" y="2984"/>
              <a:ext cx="768" cy="528"/>
            </a:xfrm>
            <a:prstGeom prst="line">
              <a:avLst/>
            </a:prstGeom>
            <a:noFill/>
            <a:ln w="19050">
              <a:solidFill>
                <a:srgbClr val="FF6600"/>
              </a:solidFill>
              <a:round/>
            </a:ln>
          </p:spPr>
          <p:txBody>
            <a:bodyPr anchor="ctr">
              <a:spAutoFit/>
            </a:bodyPr>
            <a:lstStyle/>
            <a:p>
              <a:endParaRPr lang="zh-CN" altLang="en-US"/>
            </a:p>
          </p:txBody>
        </p:sp>
        <p:sp>
          <p:nvSpPr>
            <p:cNvPr id="25671" name="Line 20"/>
            <p:cNvSpPr>
              <a:spLocks noChangeShapeType="1"/>
            </p:cNvSpPr>
            <p:nvPr/>
          </p:nvSpPr>
          <p:spPr bwMode="auto">
            <a:xfrm>
              <a:off x="2448" y="3552"/>
              <a:ext cx="960" cy="0"/>
            </a:xfrm>
            <a:prstGeom prst="line">
              <a:avLst/>
            </a:prstGeom>
            <a:noFill/>
            <a:ln w="19050">
              <a:solidFill>
                <a:srgbClr val="FF6600"/>
              </a:solidFill>
              <a:round/>
            </a:ln>
          </p:spPr>
          <p:txBody>
            <a:bodyPr wrap="none" anchor="ctr">
              <a:spAutoFit/>
            </a:bodyPr>
            <a:lstStyle/>
            <a:p>
              <a:endParaRPr lang="zh-CN" altLang="en-US"/>
            </a:p>
          </p:txBody>
        </p:sp>
        <p:sp>
          <p:nvSpPr>
            <p:cNvPr id="25672" name="Line 21"/>
            <p:cNvSpPr>
              <a:spLocks noChangeShapeType="1"/>
            </p:cNvSpPr>
            <p:nvPr/>
          </p:nvSpPr>
          <p:spPr bwMode="auto">
            <a:xfrm>
              <a:off x="3312" y="3120"/>
              <a:ext cx="144" cy="384"/>
            </a:xfrm>
            <a:prstGeom prst="line">
              <a:avLst/>
            </a:prstGeom>
            <a:noFill/>
            <a:ln w="19050">
              <a:solidFill>
                <a:srgbClr val="FF6600"/>
              </a:solidFill>
              <a:round/>
            </a:ln>
          </p:spPr>
          <p:txBody>
            <a:bodyPr anchor="ctr">
              <a:spAutoFit/>
            </a:bodyPr>
            <a:lstStyle/>
            <a:p>
              <a:endParaRPr lang="zh-CN" altLang="en-US"/>
            </a:p>
          </p:txBody>
        </p:sp>
        <p:sp>
          <p:nvSpPr>
            <p:cNvPr id="25673" name="Line 22"/>
            <p:cNvSpPr>
              <a:spLocks noChangeShapeType="1"/>
            </p:cNvSpPr>
            <p:nvPr/>
          </p:nvSpPr>
          <p:spPr bwMode="auto">
            <a:xfrm flipV="1">
              <a:off x="3360" y="2688"/>
              <a:ext cx="576" cy="336"/>
            </a:xfrm>
            <a:prstGeom prst="line">
              <a:avLst/>
            </a:prstGeom>
            <a:noFill/>
            <a:ln w="19050">
              <a:solidFill>
                <a:srgbClr val="FF6600"/>
              </a:solidFill>
              <a:round/>
            </a:ln>
          </p:spPr>
          <p:txBody>
            <a:bodyPr anchor="ctr">
              <a:spAutoFit/>
            </a:bodyPr>
            <a:lstStyle/>
            <a:p>
              <a:endParaRPr lang="zh-CN" altLang="en-US"/>
            </a:p>
          </p:txBody>
        </p:sp>
        <p:sp>
          <p:nvSpPr>
            <p:cNvPr id="25674" name="Line 23"/>
            <p:cNvSpPr>
              <a:spLocks noChangeShapeType="1"/>
            </p:cNvSpPr>
            <p:nvPr/>
          </p:nvSpPr>
          <p:spPr bwMode="auto">
            <a:xfrm flipH="1">
              <a:off x="3504" y="2688"/>
              <a:ext cx="432" cy="816"/>
            </a:xfrm>
            <a:prstGeom prst="line">
              <a:avLst/>
            </a:prstGeom>
            <a:noFill/>
            <a:ln w="19050">
              <a:solidFill>
                <a:srgbClr val="FF6600"/>
              </a:solidFill>
              <a:round/>
            </a:ln>
          </p:spPr>
          <p:txBody>
            <a:bodyPr anchor="ctr">
              <a:spAutoFit/>
            </a:bodyPr>
            <a:lstStyle/>
            <a:p>
              <a:endParaRPr lang="zh-CN" altLang="en-US"/>
            </a:p>
          </p:txBody>
        </p:sp>
      </p:grpSp>
      <p:grpSp>
        <p:nvGrpSpPr>
          <p:cNvPr id="3" name="Group 24"/>
          <p:cNvGrpSpPr/>
          <p:nvPr/>
        </p:nvGrpSpPr>
        <p:grpSpPr bwMode="auto">
          <a:xfrm>
            <a:off x="3399155" y="5387658"/>
            <a:ext cx="2160588" cy="1439862"/>
            <a:chOff x="3548" y="943"/>
            <a:chExt cx="2068" cy="1394"/>
          </a:xfrm>
        </p:grpSpPr>
        <p:sp>
          <p:nvSpPr>
            <p:cNvPr id="25629" name="Oval 25"/>
            <p:cNvSpPr>
              <a:spLocks noChangeArrowheads="1"/>
            </p:cNvSpPr>
            <p:nvPr/>
          </p:nvSpPr>
          <p:spPr bwMode="auto">
            <a:xfrm>
              <a:off x="4344" y="943"/>
              <a:ext cx="144" cy="144"/>
            </a:xfrm>
            <a:prstGeom prst="ellipse">
              <a:avLst/>
            </a:prstGeom>
            <a:noFill/>
            <a:ln w="19050">
              <a:solidFill>
                <a:srgbClr val="990000"/>
              </a:solidFill>
              <a:round/>
            </a:ln>
          </p:spPr>
          <p:txBody>
            <a:bodyPr wrap="none" anchor="ctr">
              <a:spAutoFit/>
            </a:bodyPr>
            <a:lstStyle/>
            <a:p>
              <a:endParaRPr lang="zh-CN" altLang="en-US"/>
            </a:p>
          </p:txBody>
        </p:sp>
        <p:sp>
          <p:nvSpPr>
            <p:cNvPr id="25630" name="Line 26"/>
            <p:cNvSpPr>
              <a:spLocks noChangeShapeType="1"/>
            </p:cNvSpPr>
            <p:nvPr/>
          </p:nvSpPr>
          <p:spPr bwMode="auto">
            <a:xfrm flipH="1">
              <a:off x="3720" y="1087"/>
              <a:ext cx="624" cy="144"/>
            </a:xfrm>
            <a:prstGeom prst="line">
              <a:avLst/>
            </a:prstGeom>
            <a:noFill/>
            <a:ln w="19050">
              <a:solidFill>
                <a:srgbClr val="990000"/>
              </a:solidFill>
              <a:round/>
            </a:ln>
          </p:spPr>
          <p:txBody>
            <a:bodyPr wrap="none" anchor="ctr">
              <a:spAutoFit/>
            </a:bodyPr>
            <a:lstStyle/>
            <a:p>
              <a:endParaRPr lang="zh-CN" altLang="en-US"/>
            </a:p>
          </p:txBody>
        </p:sp>
        <p:sp>
          <p:nvSpPr>
            <p:cNvPr id="25631" name="Oval 27"/>
            <p:cNvSpPr>
              <a:spLocks noChangeArrowheads="1"/>
            </p:cNvSpPr>
            <p:nvPr/>
          </p:nvSpPr>
          <p:spPr bwMode="auto">
            <a:xfrm>
              <a:off x="3576" y="1183"/>
              <a:ext cx="144" cy="144"/>
            </a:xfrm>
            <a:prstGeom prst="ellipse">
              <a:avLst/>
            </a:prstGeom>
            <a:noFill/>
            <a:ln w="19050">
              <a:solidFill>
                <a:srgbClr val="990000"/>
              </a:solidFill>
              <a:round/>
            </a:ln>
          </p:spPr>
          <p:txBody>
            <a:bodyPr wrap="none" anchor="ctr">
              <a:spAutoFit/>
            </a:bodyPr>
            <a:lstStyle/>
            <a:p>
              <a:endParaRPr lang="zh-CN" altLang="en-US"/>
            </a:p>
          </p:txBody>
        </p:sp>
        <p:sp>
          <p:nvSpPr>
            <p:cNvPr id="25632" name="Line 28"/>
            <p:cNvSpPr>
              <a:spLocks noChangeShapeType="1"/>
            </p:cNvSpPr>
            <p:nvPr/>
          </p:nvSpPr>
          <p:spPr bwMode="auto">
            <a:xfrm>
              <a:off x="3624" y="1327"/>
              <a:ext cx="0" cy="288"/>
            </a:xfrm>
            <a:prstGeom prst="line">
              <a:avLst/>
            </a:prstGeom>
            <a:noFill/>
            <a:ln w="19050">
              <a:solidFill>
                <a:srgbClr val="990000"/>
              </a:solidFill>
              <a:round/>
            </a:ln>
          </p:spPr>
          <p:txBody>
            <a:bodyPr wrap="none" anchor="ctr">
              <a:spAutoFit/>
            </a:bodyPr>
            <a:lstStyle/>
            <a:p>
              <a:endParaRPr lang="zh-CN" altLang="en-US"/>
            </a:p>
          </p:txBody>
        </p:sp>
        <p:sp>
          <p:nvSpPr>
            <p:cNvPr id="25633" name="Oval 29"/>
            <p:cNvSpPr>
              <a:spLocks noChangeArrowheads="1"/>
            </p:cNvSpPr>
            <p:nvPr/>
          </p:nvSpPr>
          <p:spPr bwMode="auto">
            <a:xfrm>
              <a:off x="3548" y="1628"/>
              <a:ext cx="144" cy="144"/>
            </a:xfrm>
            <a:prstGeom prst="ellipse">
              <a:avLst/>
            </a:prstGeom>
            <a:noFill/>
            <a:ln w="19050">
              <a:solidFill>
                <a:srgbClr val="990000"/>
              </a:solidFill>
              <a:round/>
            </a:ln>
          </p:spPr>
          <p:txBody>
            <a:bodyPr wrap="none" anchor="ctr">
              <a:spAutoFit/>
            </a:bodyPr>
            <a:lstStyle/>
            <a:p>
              <a:endParaRPr lang="zh-CN" altLang="en-US"/>
            </a:p>
          </p:txBody>
        </p:sp>
        <p:sp>
          <p:nvSpPr>
            <p:cNvPr id="25634" name="Line 30"/>
            <p:cNvSpPr>
              <a:spLocks noChangeShapeType="1"/>
            </p:cNvSpPr>
            <p:nvPr/>
          </p:nvSpPr>
          <p:spPr bwMode="auto">
            <a:xfrm flipH="1">
              <a:off x="4200" y="1087"/>
              <a:ext cx="192" cy="240"/>
            </a:xfrm>
            <a:prstGeom prst="line">
              <a:avLst/>
            </a:prstGeom>
            <a:noFill/>
            <a:ln w="19050">
              <a:solidFill>
                <a:srgbClr val="990000"/>
              </a:solidFill>
              <a:round/>
            </a:ln>
          </p:spPr>
          <p:txBody>
            <a:bodyPr anchor="ctr">
              <a:spAutoFit/>
            </a:bodyPr>
            <a:lstStyle/>
            <a:p>
              <a:endParaRPr lang="zh-CN" altLang="en-US"/>
            </a:p>
          </p:txBody>
        </p:sp>
        <p:sp>
          <p:nvSpPr>
            <p:cNvPr id="25635" name="Oval 31"/>
            <p:cNvSpPr>
              <a:spLocks noChangeArrowheads="1"/>
            </p:cNvSpPr>
            <p:nvPr/>
          </p:nvSpPr>
          <p:spPr bwMode="auto">
            <a:xfrm>
              <a:off x="4152" y="1327"/>
              <a:ext cx="144" cy="144"/>
            </a:xfrm>
            <a:prstGeom prst="ellipse">
              <a:avLst/>
            </a:prstGeom>
            <a:noFill/>
            <a:ln w="19050">
              <a:solidFill>
                <a:srgbClr val="990000"/>
              </a:solidFill>
              <a:round/>
            </a:ln>
          </p:spPr>
          <p:txBody>
            <a:bodyPr wrap="none" anchor="ctr">
              <a:spAutoFit/>
            </a:bodyPr>
            <a:lstStyle/>
            <a:p>
              <a:endParaRPr lang="zh-CN" altLang="en-US"/>
            </a:p>
          </p:txBody>
        </p:sp>
        <p:sp>
          <p:nvSpPr>
            <p:cNvPr id="25636" name="Line 32"/>
            <p:cNvSpPr>
              <a:spLocks noChangeShapeType="1"/>
            </p:cNvSpPr>
            <p:nvPr/>
          </p:nvSpPr>
          <p:spPr bwMode="auto">
            <a:xfrm flipH="1">
              <a:off x="4008" y="1471"/>
              <a:ext cx="192" cy="240"/>
            </a:xfrm>
            <a:prstGeom prst="line">
              <a:avLst/>
            </a:prstGeom>
            <a:noFill/>
            <a:ln w="19050">
              <a:solidFill>
                <a:srgbClr val="990000"/>
              </a:solidFill>
              <a:round/>
            </a:ln>
          </p:spPr>
          <p:txBody>
            <a:bodyPr anchor="ctr">
              <a:spAutoFit/>
            </a:bodyPr>
            <a:lstStyle/>
            <a:p>
              <a:endParaRPr lang="zh-CN" altLang="en-US"/>
            </a:p>
          </p:txBody>
        </p:sp>
        <p:sp>
          <p:nvSpPr>
            <p:cNvPr id="25637" name="Oval 33"/>
            <p:cNvSpPr>
              <a:spLocks noChangeArrowheads="1"/>
            </p:cNvSpPr>
            <p:nvPr/>
          </p:nvSpPr>
          <p:spPr bwMode="auto">
            <a:xfrm>
              <a:off x="3912" y="1711"/>
              <a:ext cx="144" cy="144"/>
            </a:xfrm>
            <a:prstGeom prst="ellipse">
              <a:avLst/>
            </a:prstGeom>
            <a:noFill/>
            <a:ln w="19050">
              <a:solidFill>
                <a:srgbClr val="990000"/>
              </a:solidFill>
              <a:round/>
            </a:ln>
          </p:spPr>
          <p:txBody>
            <a:bodyPr wrap="none" anchor="ctr">
              <a:spAutoFit/>
            </a:bodyPr>
            <a:lstStyle/>
            <a:p>
              <a:endParaRPr lang="zh-CN" altLang="en-US"/>
            </a:p>
          </p:txBody>
        </p:sp>
        <p:sp>
          <p:nvSpPr>
            <p:cNvPr id="25638" name="Line 34"/>
            <p:cNvSpPr>
              <a:spLocks noChangeShapeType="1"/>
            </p:cNvSpPr>
            <p:nvPr/>
          </p:nvSpPr>
          <p:spPr bwMode="auto">
            <a:xfrm>
              <a:off x="4200" y="1471"/>
              <a:ext cx="0" cy="288"/>
            </a:xfrm>
            <a:prstGeom prst="line">
              <a:avLst/>
            </a:prstGeom>
            <a:noFill/>
            <a:ln w="19050">
              <a:solidFill>
                <a:srgbClr val="990000"/>
              </a:solidFill>
              <a:round/>
            </a:ln>
          </p:spPr>
          <p:txBody>
            <a:bodyPr wrap="none" anchor="ctr">
              <a:spAutoFit/>
            </a:bodyPr>
            <a:lstStyle/>
            <a:p>
              <a:endParaRPr lang="zh-CN" altLang="en-US"/>
            </a:p>
          </p:txBody>
        </p:sp>
        <p:sp>
          <p:nvSpPr>
            <p:cNvPr id="25639" name="Oval 35"/>
            <p:cNvSpPr>
              <a:spLocks noChangeArrowheads="1"/>
            </p:cNvSpPr>
            <p:nvPr/>
          </p:nvSpPr>
          <p:spPr bwMode="auto">
            <a:xfrm>
              <a:off x="4128" y="1755"/>
              <a:ext cx="144" cy="144"/>
            </a:xfrm>
            <a:prstGeom prst="ellipse">
              <a:avLst/>
            </a:prstGeom>
            <a:noFill/>
            <a:ln w="19050">
              <a:solidFill>
                <a:srgbClr val="990000"/>
              </a:solidFill>
              <a:round/>
            </a:ln>
          </p:spPr>
          <p:txBody>
            <a:bodyPr wrap="none" anchor="ctr">
              <a:spAutoFit/>
            </a:bodyPr>
            <a:lstStyle/>
            <a:p>
              <a:endParaRPr lang="zh-CN" altLang="en-US"/>
            </a:p>
          </p:txBody>
        </p:sp>
        <p:sp>
          <p:nvSpPr>
            <p:cNvPr id="25640" name="Line 36"/>
            <p:cNvSpPr>
              <a:spLocks noChangeShapeType="1"/>
            </p:cNvSpPr>
            <p:nvPr/>
          </p:nvSpPr>
          <p:spPr bwMode="auto">
            <a:xfrm>
              <a:off x="4193" y="1908"/>
              <a:ext cx="0" cy="288"/>
            </a:xfrm>
            <a:prstGeom prst="line">
              <a:avLst/>
            </a:prstGeom>
            <a:noFill/>
            <a:ln w="19050">
              <a:solidFill>
                <a:srgbClr val="990000"/>
              </a:solidFill>
              <a:round/>
            </a:ln>
          </p:spPr>
          <p:txBody>
            <a:bodyPr wrap="none" anchor="ctr">
              <a:spAutoFit/>
            </a:bodyPr>
            <a:lstStyle/>
            <a:p>
              <a:endParaRPr lang="zh-CN" altLang="en-US"/>
            </a:p>
          </p:txBody>
        </p:sp>
        <p:sp>
          <p:nvSpPr>
            <p:cNvPr id="25641" name="Oval 37"/>
            <p:cNvSpPr>
              <a:spLocks noChangeArrowheads="1"/>
            </p:cNvSpPr>
            <p:nvPr/>
          </p:nvSpPr>
          <p:spPr bwMode="auto">
            <a:xfrm>
              <a:off x="4120" y="2193"/>
              <a:ext cx="144" cy="144"/>
            </a:xfrm>
            <a:prstGeom prst="ellipse">
              <a:avLst/>
            </a:prstGeom>
            <a:noFill/>
            <a:ln w="19050">
              <a:solidFill>
                <a:srgbClr val="990000"/>
              </a:solidFill>
              <a:round/>
            </a:ln>
          </p:spPr>
          <p:txBody>
            <a:bodyPr wrap="none" anchor="ctr">
              <a:spAutoFit/>
            </a:bodyPr>
            <a:lstStyle/>
            <a:p>
              <a:endParaRPr lang="zh-CN" altLang="en-US"/>
            </a:p>
          </p:txBody>
        </p:sp>
        <p:sp>
          <p:nvSpPr>
            <p:cNvPr id="25642" name="Line 38"/>
            <p:cNvSpPr>
              <a:spLocks noChangeShapeType="1"/>
            </p:cNvSpPr>
            <p:nvPr/>
          </p:nvSpPr>
          <p:spPr bwMode="auto">
            <a:xfrm>
              <a:off x="4224" y="1488"/>
              <a:ext cx="240" cy="240"/>
            </a:xfrm>
            <a:prstGeom prst="line">
              <a:avLst/>
            </a:prstGeom>
            <a:noFill/>
            <a:ln w="19050">
              <a:solidFill>
                <a:srgbClr val="990000"/>
              </a:solidFill>
              <a:round/>
            </a:ln>
          </p:spPr>
          <p:txBody>
            <a:bodyPr anchor="ctr">
              <a:spAutoFit/>
            </a:bodyPr>
            <a:lstStyle/>
            <a:p>
              <a:endParaRPr lang="zh-CN" altLang="en-US"/>
            </a:p>
          </p:txBody>
        </p:sp>
        <p:sp>
          <p:nvSpPr>
            <p:cNvPr id="25643" name="Oval 39"/>
            <p:cNvSpPr>
              <a:spLocks noChangeArrowheads="1"/>
            </p:cNvSpPr>
            <p:nvPr/>
          </p:nvSpPr>
          <p:spPr bwMode="auto">
            <a:xfrm>
              <a:off x="4368" y="1728"/>
              <a:ext cx="144" cy="144"/>
            </a:xfrm>
            <a:prstGeom prst="ellipse">
              <a:avLst/>
            </a:prstGeom>
            <a:noFill/>
            <a:ln w="19050">
              <a:solidFill>
                <a:srgbClr val="990000"/>
              </a:solidFill>
              <a:round/>
            </a:ln>
          </p:spPr>
          <p:txBody>
            <a:bodyPr wrap="none" anchor="ctr">
              <a:spAutoFit/>
            </a:bodyPr>
            <a:lstStyle/>
            <a:p>
              <a:endParaRPr lang="zh-CN" altLang="en-US"/>
            </a:p>
          </p:txBody>
        </p:sp>
        <p:sp>
          <p:nvSpPr>
            <p:cNvPr id="25644" name="Line 40"/>
            <p:cNvSpPr>
              <a:spLocks noChangeShapeType="1"/>
            </p:cNvSpPr>
            <p:nvPr/>
          </p:nvSpPr>
          <p:spPr bwMode="auto">
            <a:xfrm>
              <a:off x="4416" y="1104"/>
              <a:ext cx="240" cy="192"/>
            </a:xfrm>
            <a:prstGeom prst="line">
              <a:avLst/>
            </a:prstGeom>
            <a:noFill/>
            <a:ln w="19050">
              <a:solidFill>
                <a:srgbClr val="990000"/>
              </a:solidFill>
              <a:round/>
            </a:ln>
          </p:spPr>
          <p:txBody>
            <a:bodyPr anchor="ctr">
              <a:spAutoFit/>
            </a:bodyPr>
            <a:lstStyle/>
            <a:p>
              <a:endParaRPr lang="zh-CN" altLang="en-US"/>
            </a:p>
          </p:txBody>
        </p:sp>
        <p:sp>
          <p:nvSpPr>
            <p:cNvPr id="25645" name="Oval 41"/>
            <p:cNvSpPr>
              <a:spLocks noChangeArrowheads="1"/>
            </p:cNvSpPr>
            <p:nvPr/>
          </p:nvSpPr>
          <p:spPr bwMode="auto">
            <a:xfrm>
              <a:off x="4608" y="1296"/>
              <a:ext cx="144" cy="144"/>
            </a:xfrm>
            <a:prstGeom prst="ellipse">
              <a:avLst/>
            </a:prstGeom>
            <a:noFill/>
            <a:ln w="19050">
              <a:solidFill>
                <a:srgbClr val="990000"/>
              </a:solidFill>
              <a:round/>
            </a:ln>
          </p:spPr>
          <p:txBody>
            <a:bodyPr wrap="none" anchor="ctr">
              <a:spAutoFit/>
            </a:bodyPr>
            <a:lstStyle/>
            <a:p>
              <a:endParaRPr lang="zh-CN" altLang="en-US"/>
            </a:p>
          </p:txBody>
        </p:sp>
        <p:sp>
          <p:nvSpPr>
            <p:cNvPr id="25646" name="Line 42"/>
            <p:cNvSpPr>
              <a:spLocks noChangeShapeType="1"/>
            </p:cNvSpPr>
            <p:nvPr/>
          </p:nvSpPr>
          <p:spPr bwMode="auto">
            <a:xfrm>
              <a:off x="4464" y="1056"/>
              <a:ext cx="768" cy="288"/>
            </a:xfrm>
            <a:prstGeom prst="line">
              <a:avLst/>
            </a:prstGeom>
            <a:noFill/>
            <a:ln w="19050">
              <a:solidFill>
                <a:srgbClr val="990000"/>
              </a:solidFill>
              <a:round/>
            </a:ln>
          </p:spPr>
          <p:txBody>
            <a:bodyPr anchor="ctr">
              <a:spAutoFit/>
            </a:bodyPr>
            <a:lstStyle/>
            <a:p>
              <a:endParaRPr lang="zh-CN" altLang="en-US"/>
            </a:p>
          </p:txBody>
        </p:sp>
        <p:sp>
          <p:nvSpPr>
            <p:cNvPr id="25647" name="Oval 43"/>
            <p:cNvSpPr>
              <a:spLocks noChangeArrowheads="1"/>
            </p:cNvSpPr>
            <p:nvPr/>
          </p:nvSpPr>
          <p:spPr bwMode="auto">
            <a:xfrm>
              <a:off x="5184" y="1344"/>
              <a:ext cx="144" cy="144"/>
            </a:xfrm>
            <a:prstGeom prst="ellipse">
              <a:avLst/>
            </a:prstGeom>
            <a:noFill/>
            <a:ln w="19050">
              <a:solidFill>
                <a:srgbClr val="990000"/>
              </a:solidFill>
              <a:round/>
            </a:ln>
          </p:spPr>
          <p:txBody>
            <a:bodyPr wrap="none" anchor="ctr">
              <a:spAutoFit/>
            </a:bodyPr>
            <a:lstStyle/>
            <a:p>
              <a:endParaRPr lang="zh-CN" altLang="en-US"/>
            </a:p>
          </p:txBody>
        </p:sp>
        <p:sp>
          <p:nvSpPr>
            <p:cNvPr id="25648" name="Line 44"/>
            <p:cNvSpPr>
              <a:spLocks noChangeShapeType="1"/>
            </p:cNvSpPr>
            <p:nvPr/>
          </p:nvSpPr>
          <p:spPr bwMode="auto">
            <a:xfrm flipH="1">
              <a:off x="5040" y="1488"/>
              <a:ext cx="192" cy="240"/>
            </a:xfrm>
            <a:prstGeom prst="line">
              <a:avLst/>
            </a:prstGeom>
            <a:noFill/>
            <a:ln w="19050">
              <a:solidFill>
                <a:srgbClr val="990000"/>
              </a:solidFill>
              <a:round/>
            </a:ln>
          </p:spPr>
          <p:txBody>
            <a:bodyPr anchor="ctr">
              <a:spAutoFit/>
            </a:bodyPr>
            <a:lstStyle/>
            <a:p>
              <a:endParaRPr lang="zh-CN" altLang="en-US"/>
            </a:p>
          </p:txBody>
        </p:sp>
        <p:sp>
          <p:nvSpPr>
            <p:cNvPr id="25649" name="Oval 45"/>
            <p:cNvSpPr>
              <a:spLocks noChangeArrowheads="1"/>
            </p:cNvSpPr>
            <p:nvPr/>
          </p:nvSpPr>
          <p:spPr bwMode="auto">
            <a:xfrm>
              <a:off x="4944" y="1728"/>
              <a:ext cx="144" cy="144"/>
            </a:xfrm>
            <a:prstGeom prst="ellipse">
              <a:avLst/>
            </a:prstGeom>
            <a:noFill/>
            <a:ln w="19050">
              <a:solidFill>
                <a:srgbClr val="990000"/>
              </a:solidFill>
              <a:round/>
            </a:ln>
          </p:spPr>
          <p:txBody>
            <a:bodyPr wrap="none" anchor="ctr">
              <a:spAutoFit/>
            </a:bodyPr>
            <a:lstStyle/>
            <a:p>
              <a:endParaRPr lang="zh-CN" altLang="en-US"/>
            </a:p>
          </p:txBody>
        </p:sp>
        <p:sp>
          <p:nvSpPr>
            <p:cNvPr id="25650" name="Line 46"/>
            <p:cNvSpPr>
              <a:spLocks noChangeShapeType="1"/>
            </p:cNvSpPr>
            <p:nvPr/>
          </p:nvSpPr>
          <p:spPr bwMode="auto">
            <a:xfrm>
              <a:off x="5280" y="1488"/>
              <a:ext cx="240" cy="240"/>
            </a:xfrm>
            <a:prstGeom prst="line">
              <a:avLst/>
            </a:prstGeom>
            <a:noFill/>
            <a:ln w="19050">
              <a:solidFill>
                <a:srgbClr val="990000"/>
              </a:solidFill>
              <a:round/>
            </a:ln>
          </p:spPr>
          <p:txBody>
            <a:bodyPr anchor="ctr">
              <a:spAutoFit/>
            </a:bodyPr>
            <a:lstStyle/>
            <a:p>
              <a:endParaRPr lang="zh-CN" altLang="en-US"/>
            </a:p>
          </p:txBody>
        </p:sp>
        <p:sp>
          <p:nvSpPr>
            <p:cNvPr id="25651" name="Oval 47"/>
            <p:cNvSpPr>
              <a:spLocks noChangeArrowheads="1"/>
            </p:cNvSpPr>
            <p:nvPr/>
          </p:nvSpPr>
          <p:spPr bwMode="auto">
            <a:xfrm>
              <a:off x="5472" y="1728"/>
              <a:ext cx="144" cy="144"/>
            </a:xfrm>
            <a:prstGeom prst="ellipse">
              <a:avLst/>
            </a:prstGeom>
            <a:noFill/>
            <a:ln w="19050">
              <a:solidFill>
                <a:srgbClr val="990000"/>
              </a:solidFill>
              <a:round/>
            </a:ln>
          </p:spPr>
          <p:txBody>
            <a:bodyPr wrap="none" anchor="ctr">
              <a:spAutoFit/>
            </a:bodyPr>
            <a:lstStyle/>
            <a:p>
              <a:endParaRPr lang="zh-CN" altLang="en-US"/>
            </a:p>
          </p:txBody>
        </p:sp>
        <p:sp>
          <p:nvSpPr>
            <p:cNvPr id="25652" name="Line 48"/>
            <p:cNvSpPr>
              <a:spLocks noChangeShapeType="1"/>
            </p:cNvSpPr>
            <p:nvPr/>
          </p:nvSpPr>
          <p:spPr bwMode="auto">
            <a:xfrm flipH="1">
              <a:off x="4800" y="1872"/>
              <a:ext cx="192" cy="240"/>
            </a:xfrm>
            <a:prstGeom prst="line">
              <a:avLst/>
            </a:prstGeom>
            <a:noFill/>
            <a:ln w="19050">
              <a:solidFill>
                <a:srgbClr val="990000"/>
              </a:solidFill>
              <a:round/>
            </a:ln>
          </p:spPr>
          <p:txBody>
            <a:bodyPr anchor="ctr">
              <a:spAutoFit/>
            </a:bodyPr>
            <a:lstStyle/>
            <a:p>
              <a:endParaRPr lang="zh-CN" altLang="en-US"/>
            </a:p>
          </p:txBody>
        </p:sp>
        <p:sp>
          <p:nvSpPr>
            <p:cNvPr id="25653" name="Oval 49"/>
            <p:cNvSpPr>
              <a:spLocks noChangeArrowheads="1"/>
            </p:cNvSpPr>
            <p:nvPr/>
          </p:nvSpPr>
          <p:spPr bwMode="auto">
            <a:xfrm>
              <a:off x="4704" y="2112"/>
              <a:ext cx="144" cy="144"/>
            </a:xfrm>
            <a:prstGeom prst="ellipse">
              <a:avLst/>
            </a:prstGeom>
            <a:noFill/>
            <a:ln w="19050">
              <a:solidFill>
                <a:srgbClr val="990000"/>
              </a:solidFill>
              <a:round/>
            </a:ln>
          </p:spPr>
          <p:txBody>
            <a:bodyPr wrap="none" anchor="ctr">
              <a:spAutoFit/>
            </a:bodyPr>
            <a:lstStyle/>
            <a:p>
              <a:endParaRPr lang="zh-CN" altLang="en-US"/>
            </a:p>
          </p:txBody>
        </p:sp>
        <p:sp>
          <p:nvSpPr>
            <p:cNvPr id="25654" name="Line 50"/>
            <p:cNvSpPr>
              <a:spLocks noChangeShapeType="1"/>
            </p:cNvSpPr>
            <p:nvPr/>
          </p:nvSpPr>
          <p:spPr bwMode="auto">
            <a:xfrm>
              <a:off x="5040" y="1872"/>
              <a:ext cx="240" cy="240"/>
            </a:xfrm>
            <a:prstGeom prst="line">
              <a:avLst/>
            </a:prstGeom>
            <a:noFill/>
            <a:ln w="19050">
              <a:solidFill>
                <a:srgbClr val="990000"/>
              </a:solidFill>
              <a:round/>
            </a:ln>
          </p:spPr>
          <p:txBody>
            <a:bodyPr anchor="ctr">
              <a:spAutoFit/>
            </a:bodyPr>
            <a:lstStyle/>
            <a:p>
              <a:endParaRPr lang="zh-CN" altLang="en-US"/>
            </a:p>
          </p:txBody>
        </p:sp>
        <p:sp>
          <p:nvSpPr>
            <p:cNvPr id="25655" name="Oval 51"/>
            <p:cNvSpPr>
              <a:spLocks noChangeArrowheads="1"/>
            </p:cNvSpPr>
            <p:nvPr/>
          </p:nvSpPr>
          <p:spPr bwMode="auto">
            <a:xfrm>
              <a:off x="5232" y="2112"/>
              <a:ext cx="144" cy="144"/>
            </a:xfrm>
            <a:prstGeom prst="ellipse">
              <a:avLst/>
            </a:prstGeom>
            <a:noFill/>
            <a:ln w="19050">
              <a:solidFill>
                <a:srgbClr val="990000"/>
              </a:solidFill>
              <a:round/>
            </a:ln>
          </p:spPr>
          <p:txBody>
            <a:bodyPr wrap="none" anchor="ctr">
              <a:spAutoFit/>
            </a:bodyPr>
            <a:lstStyle/>
            <a:p>
              <a:endParaRPr lang="zh-CN" altLang="en-US"/>
            </a:p>
          </p:txBody>
        </p:sp>
      </p:grpSp>
      <p:grpSp>
        <p:nvGrpSpPr>
          <p:cNvPr id="4" name="Group 52"/>
          <p:cNvGrpSpPr/>
          <p:nvPr/>
        </p:nvGrpSpPr>
        <p:grpSpPr bwMode="auto">
          <a:xfrm>
            <a:off x="3176588" y="4744085"/>
            <a:ext cx="2447925" cy="215900"/>
            <a:chOff x="1388" y="1088"/>
            <a:chExt cx="1961" cy="160"/>
          </a:xfrm>
        </p:grpSpPr>
        <p:sp>
          <p:nvSpPr>
            <p:cNvPr id="25620" name="Oval 53"/>
            <p:cNvSpPr>
              <a:spLocks noChangeArrowheads="1"/>
            </p:cNvSpPr>
            <p:nvPr/>
          </p:nvSpPr>
          <p:spPr bwMode="auto">
            <a:xfrm>
              <a:off x="1388" y="1088"/>
              <a:ext cx="144" cy="144"/>
            </a:xfrm>
            <a:prstGeom prst="ellipse">
              <a:avLst/>
            </a:prstGeom>
            <a:noFill/>
            <a:ln w="19050">
              <a:solidFill>
                <a:srgbClr val="0099CC"/>
              </a:solidFill>
              <a:round/>
            </a:ln>
          </p:spPr>
          <p:txBody>
            <a:bodyPr wrap="none" anchor="ctr">
              <a:spAutoFit/>
            </a:bodyPr>
            <a:lstStyle/>
            <a:p>
              <a:endParaRPr lang="zh-CN" altLang="en-US"/>
            </a:p>
          </p:txBody>
        </p:sp>
        <p:sp>
          <p:nvSpPr>
            <p:cNvPr id="25621" name="Line 54"/>
            <p:cNvSpPr>
              <a:spLocks noChangeShapeType="1"/>
            </p:cNvSpPr>
            <p:nvPr/>
          </p:nvSpPr>
          <p:spPr bwMode="auto">
            <a:xfrm>
              <a:off x="1532" y="1173"/>
              <a:ext cx="288" cy="0"/>
            </a:xfrm>
            <a:prstGeom prst="line">
              <a:avLst/>
            </a:prstGeom>
            <a:noFill/>
            <a:ln w="19050">
              <a:solidFill>
                <a:srgbClr val="0099CC"/>
              </a:solidFill>
              <a:round/>
            </a:ln>
          </p:spPr>
          <p:txBody>
            <a:bodyPr wrap="none" anchor="ctr">
              <a:spAutoFit/>
            </a:bodyPr>
            <a:lstStyle/>
            <a:p>
              <a:endParaRPr lang="zh-CN" altLang="en-US"/>
            </a:p>
          </p:txBody>
        </p:sp>
        <p:sp>
          <p:nvSpPr>
            <p:cNvPr id="25622" name="Oval 55"/>
            <p:cNvSpPr>
              <a:spLocks noChangeArrowheads="1"/>
            </p:cNvSpPr>
            <p:nvPr/>
          </p:nvSpPr>
          <p:spPr bwMode="auto">
            <a:xfrm>
              <a:off x="1820" y="1088"/>
              <a:ext cx="144" cy="144"/>
            </a:xfrm>
            <a:prstGeom prst="ellipse">
              <a:avLst/>
            </a:prstGeom>
            <a:noFill/>
            <a:ln w="19050">
              <a:solidFill>
                <a:srgbClr val="0099CC"/>
              </a:solidFill>
              <a:round/>
            </a:ln>
          </p:spPr>
          <p:txBody>
            <a:bodyPr wrap="none" anchor="ctr">
              <a:spAutoFit/>
            </a:bodyPr>
            <a:lstStyle/>
            <a:p>
              <a:endParaRPr lang="zh-CN" altLang="en-US"/>
            </a:p>
          </p:txBody>
        </p:sp>
        <p:sp>
          <p:nvSpPr>
            <p:cNvPr id="25623" name="Line 56"/>
            <p:cNvSpPr>
              <a:spLocks noChangeShapeType="1"/>
            </p:cNvSpPr>
            <p:nvPr/>
          </p:nvSpPr>
          <p:spPr bwMode="auto">
            <a:xfrm>
              <a:off x="1980" y="1166"/>
              <a:ext cx="288" cy="0"/>
            </a:xfrm>
            <a:prstGeom prst="line">
              <a:avLst/>
            </a:prstGeom>
            <a:noFill/>
            <a:ln w="19050">
              <a:solidFill>
                <a:srgbClr val="0099CC"/>
              </a:solidFill>
              <a:round/>
            </a:ln>
          </p:spPr>
          <p:txBody>
            <a:bodyPr wrap="none" anchor="ctr">
              <a:spAutoFit/>
            </a:bodyPr>
            <a:lstStyle/>
            <a:p>
              <a:endParaRPr lang="zh-CN" altLang="en-US"/>
            </a:p>
          </p:txBody>
        </p:sp>
        <p:sp>
          <p:nvSpPr>
            <p:cNvPr id="25624" name="Oval 57"/>
            <p:cNvSpPr>
              <a:spLocks noChangeArrowheads="1"/>
            </p:cNvSpPr>
            <p:nvPr/>
          </p:nvSpPr>
          <p:spPr bwMode="auto">
            <a:xfrm>
              <a:off x="2278" y="1091"/>
              <a:ext cx="144" cy="144"/>
            </a:xfrm>
            <a:prstGeom prst="ellipse">
              <a:avLst/>
            </a:prstGeom>
            <a:noFill/>
            <a:ln w="19050">
              <a:solidFill>
                <a:srgbClr val="0099CC"/>
              </a:solidFill>
              <a:round/>
            </a:ln>
          </p:spPr>
          <p:txBody>
            <a:bodyPr wrap="none" anchor="ctr">
              <a:spAutoFit/>
            </a:bodyPr>
            <a:lstStyle/>
            <a:p>
              <a:endParaRPr lang="zh-CN" altLang="en-US"/>
            </a:p>
          </p:txBody>
        </p:sp>
        <p:sp>
          <p:nvSpPr>
            <p:cNvPr id="25625" name="Line 58"/>
            <p:cNvSpPr>
              <a:spLocks noChangeShapeType="1"/>
            </p:cNvSpPr>
            <p:nvPr/>
          </p:nvSpPr>
          <p:spPr bwMode="auto">
            <a:xfrm>
              <a:off x="2448" y="1169"/>
              <a:ext cx="288" cy="0"/>
            </a:xfrm>
            <a:prstGeom prst="line">
              <a:avLst/>
            </a:prstGeom>
            <a:noFill/>
            <a:ln w="19050">
              <a:solidFill>
                <a:srgbClr val="0099CC"/>
              </a:solidFill>
              <a:round/>
            </a:ln>
          </p:spPr>
          <p:txBody>
            <a:bodyPr wrap="none" anchor="ctr">
              <a:spAutoFit/>
            </a:bodyPr>
            <a:lstStyle/>
            <a:p>
              <a:endParaRPr lang="zh-CN" altLang="en-US"/>
            </a:p>
          </p:txBody>
        </p:sp>
        <p:sp>
          <p:nvSpPr>
            <p:cNvPr id="25626" name="Oval 59"/>
            <p:cNvSpPr>
              <a:spLocks noChangeArrowheads="1"/>
            </p:cNvSpPr>
            <p:nvPr/>
          </p:nvSpPr>
          <p:spPr bwMode="auto">
            <a:xfrm>
              <a:off x="2736" y="1104"/>
              <a:ext cx="144" cy="144"/>
            </a:xfrm>
            <a:prstGeom prst="ellipse">
              <a:avLst/>
            </a:prstGeom>
            <a:noFill/>
            <a:ln w="19050">
              <a:solidFill>
                <a:srgbClr val="0099CC"/>
              </a:solidFill>
              <a:round/>
            </a:ln>
          </p:spPr>
          <p:txBody>
            <a:bodyPr wrap="none" anchor="ctr">
              <a:spAutoFit/>
            </a:bodyPr>
            <a:lstStyle/>
            <a:p>
              <a:endParaRPr lang="zh-CN" altLang="en-US"/>
            </a:p>
          </p:txBody>
        </p:sp>
        <p:sp>
          <p:nvSpPr>
            <p:cNvPr id="25627" name="Line 60"/>
            <p:cNvSpPr>
              <a:spLocks noChangeShapeType="1"/>
            </p:cNvSpPr>
            <p:nvPr/>
          </p:nvSpPr>
          <p:spPr bwMode="auto">
            <a:xfrm>
              <a:off x="2907" y="1172"/>
              <a:ext cx="288" cy="0"/>
            </a:xfrm>
            <a:prstGeom prst="line">
              <a:avLst/>
            </a:prstGeom>
            <a:noFill/>
            <a:ln w="19050">
              <a:solidFill>
                <a:srgbClr val="0099CC"/>
              </a:solidFill>
              <a:round/>
            </a:ln>
          </p:spPr>
          <p:txBody>
            <a:bodyPr wrap="none" anchor="ctr">
              <a:spAutoFit/>
            </a:bodyPr>
            <a:lstStyle/>
            <a:p>
              <a:endParaRPr lang="zh-CN" altLang="en-US"/>
            </a:p>
          </p:txBody>
        </p:sp>
        <p:sp>
          <p:nvSpPr>
            <p:cNvPr id="25628" name="Oval 61"/>
            <p:cNvSpPr>
              <a:spLocks noChangeArrowheads="1"/>
            </p:cNvSpPr>
            <p:nvPr/>
          </p:nvSpPr>
          <p:spPr bwMode="auto">
            <a:xfrm>
              <a:off x="3205" y="1097"/>
              <a:ext cx="144" cy="144"/>
            </a:xfrm>
            <a:prstGeom prst="ellipse">
              <a:avLst/>
            </a:prstGeom>
            <a:noFill/>
            <a:ln w="19050">
              <a:solidFill>
                <a:srgbClr val="0099CC"/>
              </a:solidFill>
              <a:round/>
            </a:ln>
          </p:spPr>
          <p:txBody>
            <a:bodyPr wrap="none" anchor="ctr">
              <a:spAutoFit/>
            </a:bodyPr>
            <a:lstStyle/>
            <a:p>
              <a:endParaRPr lang="zh-CN" altLang="en-US"/>
            </a:p>
          </p:txBody>
        </p:sp>
      </p:grpSp>
      <p:grpSp>
        <p:nvGrpSpPr>
          <p:cNvPr id="5" name="Group 62"/>
          <p:cNvGrpSpPr/>
          <p:nvPr/>
        </p:nvGrpSpPr>
        <p:grpSpPr bwMode="auto">
          <a:xfrm>
            <a:off x="251143" y="4508818"/>
            <a:ext cx="1943100" cy="935037"/>
            <a:chOff x="1200" y="0"/>
            <a:chExt cx="1776" cy="912"/>
          </a:xfrm>
        </p:grpSpPr>
        <p:sp>
          <p:nvSpPr>
            <p:cNvPr id="25610" name="Oval 63"/>
            <p:cNvSpPr>
              <a:spLocks noChangeArrowheads="1"/>
            </p:cNvSpPr>
            <p:nvPr/>
          </p:nvSpPr>
          <p:spPr bwMode="auto">
            <a:xfrm>
              <a:off x="1392" y="144"/>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1" name="Oval 64"/>
            <p:cNvSpPr>
              <a:spLocks noChangeArrowheads="1"/>
            </p:cNvSpPr>
            <p:nvPr/>
          </p:nvSpPr>
          <p:spPr bwMode="auto">
            <a:xfrm>
              <a:off x="1200" y="432"/>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2" name="Oval 65"/>
            <p:cNvSpPr>
              <a:spLocks noChangeArrowheads="1"/>
            </p:cNvSpPr>
            <p:nvPr/>
          </p:nvSpPr>
          <p:spPr bwMode="auto">
            <a:xfrm>
              <a:off x="1632" y="336"/>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3" name="Oval 66"/>
            <p:cNvSpPr>
              <a:spLocks noChangeArrowheads="1"/>
            </p:cNvSpPr>
            <p:nvPr/>
          </p:nvSpPr>
          <p:spPr bwMode="auto">
            <a:xfrm>
              <a:off x="1536" y="624"/>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4" name="Oval 67"/>
            <p:cNvSpPr>
              <a:spLocks noChangeArrowheads="1"/>
            </p:cNvSpPr>
            <p:nvPr/>
          </p:nvSpPr>
          <p:spPr bwMode="auto">
            <a:xfrm>
              <a:off x="1968" y="192"/>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5" name="Oval 68"/>
            <p:cNvSpPr>
              <a:spLocks noChangeArrowheads="1"/>
            </p:cNvSpPr>
            <p:nvPr/>
          </p:nvSpPr>
          <p:spPr bwMode="auto">
            <a:xfrm>
              <a:off x="1920" y="624"/>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6" name="Oval 69"/>
            <p:cNvSpPr>
              <a:spLocks noChangeArrowheads="1"/>
            </p:cNvSpPr>
            <p:nvPr/>
          </p:nvSpPr>
          <p:spPr bwMode="auto">
            <a:xfrm>
              <a:off x="2352" y="0"/>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7" name="Oval 70"/>
            <p:cNvSpPr>
              <a:spLocks noChangeArrowheads="1"/>
            </p:cNvSpPr>
            <p:nvPr/>
          </p:nvSpPr>
          <p:spPr bwMode="auto">
            <a:xfrm>
              <a:off x="2352" y="432"/>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8" name="Oval 71"/>
            <p:cNvSpPr>
              <a:spLocks noChangeArrowheads="1"/>
            </p:cNvSpPr>
            <p:nvPr/>
          </p:nvSpPr>
          <p:spPr bwMode="auto">
            <a:xfrm>
              <a:off x="2640" y="768"/>
              <a:ext cx="144" cy="144"/>
            </a:xfrm>
            <a:prstGeom prst="ellipse">
              <a:avLst/>
            </a:prstGeom>
            <a:noFill/>
            <a:ln w="19050">
              <a:solidFill>
                <a:srgbClr val="0000FF"/>
              </a:solidFill>
              <a:round/>
            </a:ln>
          </p:spPr>
          <p:txBody>
            <a:bodyPr wrap="none" anchor="ctr">
              <a:spAutoFit/>
            </a:bodyPr>
            <a:lstStyle/>
            <a:p>
              <a:endParaRPr lang="zh-CN" altLang="en-US"/>
            </a:p>
          </p:txBody>
        </p:sp>
        <p:sp>
          <p:nvSpPr>
            <p:cNvPr id="25619" name="Oval 72"/>
            <p:cNvSpPr>
              <a:spLocks noChangeArrowheads="1"/>
            </p:cNvSpPr>
            <p:nvPr/>
          </p:nvSpPr>
          <p:spPr bwMode="auto">
            <a:xfrm>
              <a:off x="2832" y="240"/>
              <a:ext cx="144" cy="144"/>
            </a:xfrm>
            <a:prstGeom prst="ellipse">
              <a:avLst/>
            </a:prstGeom>
            <a:noFill/>
            <a:ln w="19050">
              <a:solidFill>
                <a:srgbClr val="0000FF"/>
              </a:solidFill>
              <a:round/>
            </a:ln>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fade">
                                      <p:cBhvr>
                                        <p:cTn id="7" dur="20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fade">
                                      <p:cBhvr>
                                        <p:cTn id="12" dur="2000"/>
                                        <p:tgtEl>
                                          <p:spTgt spid="224259">
                                            <p:txEl>
                                              <p:pRg st="1" end="1"/>
                                            </p:txEl>
                                          </p:spTgt>
                                        </p:tgtEl>
                                      </p:cBhvr>
                                    </p:animEffect>
                                  </p:childTnLst>
                                </p:cTn>
                              </p:par>
                            </p:childTnLst>
                          </p:cTn>
                        </p:par>
                        <p:par>
                          <p:cTn id="13" fill="hold">
                            <p:stCondLst>
                              <p:cond delay="2000"/>
                            </p:stCondLst>
                            <p:childTnLst>
                              <p:par>
                                <p:cTn id="14" presetID="24"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1" fill="hold"/>
                                        <p:tgtEl>
                                          <p:spTgt spid="5"/>
                                        </p:tgtEl>
                                      </p:cBhvr>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4259">
                                            <p:txEl>
                                              <p:pRg st="2" end="2"/>
                                            </p:txEl>
                                          </p:spTgt>
                                        </p:tgtEl>
                                        <p:attrNameLst>
                                          <p:attrName>style.visibility</p:attrName>
                                        </p:attrNameLst>
                                      </p:cBhvr>
                                      <p:to>
                                        <p:strVal val="visible"/>
                                      </p:to>
                                    </p:set>
                                    <p:animEffect transition="in" filter="fade">
                                      <p:cBhvr>
                                        <p:cTn id="21" dur="2000"/>
                                        <p:tgtEl>
                                          <p:spTgt spid="224259">
                                            <p:txEl>
                                              <p:pRg st="2" end="2"/>
                                            </p:txEl>
                                          </p:spTgt>
                                        </p:tgtEl>
                                      </p:cBhvr>
                                    </p:animEffect>
                                  </p:childTnLst>
                                </p:cTn>
                              </p:par>
                            </p:childTnLst>
                          </p:cTn>
                        </p:par>
                        <p:par>
                          <p:cTn id="22" fill="hold">
                            <p:stCondLst>
                              <p:cond delay="2000"/>
                            </p:stCondLst>
                            <p:childTnLst>
                              <p:par>
                                <p:cTn id="23" presetID="24" presetClass="entr" presetSubtype="0" fill="hold" nodeType="afterEffect">
                                  <p:stCondLst>
                                    <p:cond delay="1000"/>
                                  </p:stCondLst>
                                  <p:childTnLst>
                                    <p:set>
                                      <p:cBhvr>
                                        <p:cTn id="24" dur="1" fill="hold">
                                          <p:stCondLst>
                                            <p:cond delay="0"/>
                                          </p:stCondLst>
                                        </p:cTn>
                                        <p:tgtEl>
                                          <p:spTgt spid="4"/>
                                        </p:tgtEl>
                                        <p:attrNameLst>
                                          <p:attrName>style.visibility</p:attrName>
                                        </p:attrNameLst>
                                      </p:cBhvr>
                                      <p:to>
                                        <p:strVal val="visible"/>
                                      </p:to>
                                    </p:set>
                                    <p:anim to="" calcmode="lin" valueType="num">
                                      <p:cBhvr>
                                        <p:cTn id="25" dur="1" fill="hold"/>
                                        <p:tgtEl>
                                          <p:spTgt spid="4"/>
                                        </p:tgtEl>
                                      </p:cBhvr>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4259">
                                            <p:txEl>
                                              <p:pRg st="3" end="3"/>
                                            </p:txEl>
                                          </p:spTgt>
                                        </p:tgtEl>
                                        <p:attrNameLst>
                                          <p:attrName>style.visibility</p:attrName>
                                        </p:attrNameLst>
                                      </p:cBhvr>
                                      <p:to>
                                        <p:strVal val="visible"/>
                                      </p:to>
                                    </p:set>
                                    <p:animEffect transition="in" filter="fade">
                                      <p:cBhvr>
                                        <p:cTn id="30" dur="2000"/>
                                        <p:tgtEl>
                                          <p:spTgt spid="224259">
                                            <p:txEl>
                                              <p:pRg st="3" end="3"/>
                                            </p:txEl>
                                          </p:spTgt>
                                        </p:tgtEl>
                                      </p:cBhvr>
                                    </p:animEffect>
                                  </p:childTnLst>
                                </p:cTn>
                              </p:par>
                            </p:childTnLst>
                          </p:cTn>
                        </p:par>
                        <p:par>
                          <p:cTn id="31" fill="hold">
                            <p:stCondLst>
                              <p:cond delay="2000"/>
                            </p:stCondLst>
                            <p:childTnLst>
                              <p:par>
                                <p:cTn id="32" presetID="24" presetClass="entr" presetSubtype="0" fill="hold" nodeType="afterEffect">
                                  <p:stCondLst>
                                    <p:cond delay="1000"/>
                                  </p:stCondLst>
                                  <p:childTnLst>
                                    <p:set>
                                      <p:cBhvr>
                                        <p:cTn id="33" dur="1" fill="hold">
                                          <p:stCondLst>
                                            <p:cond delay="0"/>
                                          </p:stCondLst>
                                        </p:cTn>
                                        <p:tgtEl>
                                          <p:spTgt spid="3"/>
                                        </p:tgtEl>
                                        <p:attrNameLst>
                                          <p:attrName>style.visibility</p:attrName>
                                        </p:attrNameLst>
                                      </p:cBhvr>
                                      <p:to>
                                        <p:strVal val="visible"/>
                                      </p:to>
                                    </p:set>
                                    <p:anim to="" calcmode="lin" valueType="num">
                                      <p:cBhvr>
                                        <p:cTn id="34" dur="1" fill="hold"/>
                                        <p:tgtEl>
                                          <p:spTgt spid="3"/>
                                        </p:tgtEl>
                                      </p:cBhvr>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4259">
                                            <p:txEl>
                                              <p:pRg st="4" end="4"/>
                                            </p:txEl>
                                          </p:spTgt>
                                        </p:tgtEl>
                                        <p:attrNameLst>
                                          <p:attrName>style.visibility</p:attrName>
                                        </p:attrNameLst>
                                      </p:cBhvr>
                                      <p:to>
                                        <p:strVal val="visible"/>
                                      </p:to>
                                    </p:set>
                                    <p:animEffect transition="in" filter="fade">
                                      <p:cBhvr>
                                        <p:cTn id="39" dur="2000"/>
                                        <p:tgtEl>
                                          <p:spTgt spid="224259">
                                            <p:txEl>
                                              <p:pRg st="4" end="4"/>
                                            </p:txEl>
                                          </p:spTgt>
                                        </p:tgtEl>
                                      </p:cBhvr>
                                    </p:animEffect>
                                  </p:childTnLst>
                                </p:cTn>
                              </p:par>
                            </p:childTnLst>
                          </p:cTn>
                        </p:par>
                        <p:par>
                          <p:cTn id="40" fill="hold">
                            <p:stCondLst>
                              <p:cond delay="2000"/>
                            </p:stCondLst>
                            <p:childTnLst>
                              <p:par>
                                <p:cTn id="41" presetID="24" presetClass="entr" presetSubtype="0" fill="hold" nodeType="afterEffect">
                                  <p:stCondLst>
                                    <p:cond delay="100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half" idx="10"/>
          </p:nvPr>
        </p:nvSpPr>
        <p:spPr>
          <a:noFill/>
        </p:spPr>
        <p:txBody>
          <a:bodyPr/>
          <a:lstStyle/>
          <a:p>
            <a:fld id="{3607C1E8-E982-4003-BCAB-CA68151FA585}" type="datetime7">
              <a:rPr lang="zh-CN" altLang="en-US" smtClean="0"/>
            </a:fld>
            <a:endParaRPr lang="en-US" altLang="zh-CN"/>
          </a:p>
        </p:txBody>
      </p:sp>
      <p:sp>
        <p:nvSpPr>
          <p:cNvPr id="26627" name="灯片编号占位符 5"/>
          <p:cNvSpPr>
            <a:spLocks noGrp="1"/>
          </p:cNvSpPr>
          <p:nvPr>
            <p:ph type="sldNum" sz="quarter" idx="12"/>
          </p:nvPr>
        </p:nvSpPr>
        <p:spPr>
          <a:noFill/>
        </p:spPr>
        <p:txBody>
          <a:bodyPr/>
          <a:lstStyle/>
          <a:p>
            <a:fld id="{82579363-2DDB-4850-B349-A659D9C666CA}" type="slidenum">
              <a:rPr lang="zh-CN" altLang="en-US" smtClean="0"/>
            </a:fld>
            <a:endParaRPr lang="en-US" altLang="zh-CN"/>
          </a:p>
        </p:txBody>
      </p:sp>
      <p:sp>
        <p:nvSpPr>
          <p:cNvPr id="2662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26307" name="Rectangle 3"/>
          <p:cNvSpPr>
            <a:spLocks noGrp="1" noChangeArrowheads="1"/>
          </p:cNvSpPr>
          <p:nvPr>
            <p:ph idx="1"/>
          </p:nvPr>
        </p:nvSpPr>
        <p:spPr/>
        <p:txBody>
          <a:bodyPr/>
          <a:lstStyle/>
          <a:p>
            <a:pPr eaLnBrk="1" hangingPunct="1"/>
            <a:r>
              <a:rPr lang="en-US" altLang="zh-CN" sz="2800" dirty="0">
                <a:latin typeface="Comic Sans MS" panose="030F0702030302020204" pitchFamily="66" charset="0"/>
              </a:rPr>
              <a:t>7.</a:t>
            </a:r>
            <a:r>
              <a:rPr lang="zh-CN" altLang="en-US" sz="2800" dirty="0">
                <a:latin typeface="Comic Sans MS" panose="030F0702030302020204" pitchFamily="66" charset="0"/>
              </a:rPr>
              <a:t>数据结构还可分为</a:t>
            </a:r>
            <a:r>
              <a:rPr lang="en-US" altLang="zh-CN" sz="2800" dirty="0">
                <a:latin typeface="Comic Sans MS" panose="030F0702030302020204" pitchFamily="66" charset="0"/>
              </a:rPr>
              <a:t>:</a:t>
            </a:r>
            <a:endParaRPr lang="en-US" altLang="zh-CN" sz="2800" dirty="0">
              <a:latin typeface="Comic Sans MS" panose="030F0702030302020204" pitchFamily="66" charset="0"/>
            </a:endParaRPr>
          </a:p>
          <a:p>
            <a:pPr lvl="1" eaLnBrk="1" hangingPunct="1"/>
            <a:r>
              <a:rPr lang="zh-CN" altLang="en-US" sz="2300" dirty="0">
                <a:solidFill>
                  <a:schemeClr val="folHlink"/>
                </a:solidFill>
                <a:latin typeface="Comic Sans MS" panose="030F0702030302020204" pitchFamily="66" charset="0"/>
              </a:rPr>
              <a:t>逻辑结构</a:t>
            </a:r>
            <a:r>
              <a:rPr lang="en-US" altLang="zh-CN" sz="2300" dirty="0">
                <a:latin typeface="Comic Sans MS" panose="030F0702030302020204" pitchFamily="66" charset="0"/>
              </a:rPr>
              <a:t>: </a:t>
            </a:r>
            <a:r>
              <a:rPr lang="zh-CN" altLang="en-US" sz="2300" dirty="0">
                <a:latin typeface="Comic Sans MS" panose="030F0702030302020204" pitchFamily="66" charset="0"/>
              </a:rPr>
              <a:t>数据元素之间的逻辑</a:t>
            </a:r>
            <a:r>
              <a:rPr lang="en-US" altLang="zh-CN" sz="2300" dirty="0">
                <a:latin typeface="Comic Sans MS" panose="030F0702030302020204" pitchFamily="66" charset="0"/>
              </a:rPr>
              <a:t>(</a:t>
            </a:r>
            <a:r>
              <a:rPr lang="zh-CN" altLang="en-US" sz="2300" dirty="0">
                <a:latin typeface="Comic Sans MS" panose="030F0702030302020204" pitchFamily="66" charset="0"/>
              </a:rPr>
              <a:t>抽象</a:t>
            </a:r>
            <a:r>
              <a:rPr lang="en-US" altLang="zh-CN" sz="2300" dirty="0">
                <a:latin typeface="Comic Sans MS" panose="030F0702030302020204" pitchFamily="66" charset="0"/>
              </a:rPr>
              <a:t>)</a:t>
            </a:r>
            <a:r>
              <a:rPr lang="zh-CN" altLang="en-US" sz="2300" dirty="0">
                <a:latin typeface="Comic Sans MS" panose="030F0702030302020204" pitchFamily="66" charset="0"/>
              </a:rPr>
              <a:t>关系，即线性结构、树结构和网状结构</a:t>
            </a:r>
            <a:endParaRPr lang="zh-CN" altLang="en-US" sz="2300" dirty="0">
              <a:latin typeface="Comic Sans MS" panose="030F0702030302020204" pitchFamily="66" charset="0"/>
            </a:endParaRPr>
          </a:p>
          <a:p>
            <a:pPr lvl="1" eaLnBrk="1" hangingPunct="1"/>
            <a:r>
              <a:rPr lang="zh-CN" altLang="en-US" sz="2300" dirty="0">
                <a:solidFill>
                  <a:schemeClr val="folHlink"/>
                </a:solidFill>
                <a:latin typeface="Comic Sans MS" panose="030F0702030302020204" pitchFamily="66" charset="0"/>
              </a:rPr>
              <a:t>物理结构</a:t>
            </a:r>
            <a:r>
              <a:rPr lang="en-US" altLang="zh-CN" sz="2300" dirty="0">
                <a:latin typeface="Comic Sans MS" panose="030F0702030302020204" pitchFamily="66" charset="0"/>
              </a:rPr>
              <a:t>: (</a:t>
            </a:r>
            <a:r>
              <a:rPr lang="zh-CN" altLang="en-US" sz="2300" dirty="0">
                <a:latin typeface="Comic Sans MS" panose="030F0702030302020204" pitchFamily="66" charset="0"/>
              </a:rPr>
              <a:t>或称映像</a:t>
            </a:r>
            <a:r>
              <a:rPr lang="en-US" altLang="zh-CN" sz="2300" dirty="0">
                <a:latin typeface="Comic Sans MS" panose="030F0702030302020204" pitchFamily="66" charset="0"/>
              </a:rPr>
              <a:t>)</a:t>
            </a:r>
            <a:r>
              <a:rPr lang="zh-CN" altLang="en-US" sz="2300" dirty="0">
                <a:latin typeface="Comic Sans MS" panose="030F0702030302020204" pitchFamily="66" charset="0"/>
              </a:rPr>
              <a:t>又称为</a:t>
            </a:r>
            <a:r>
              <a:rPr lang="zh-CN" altLang="en-US" sz="2300" dirty="0">
                <a:solidFill>
                  <a:schemeClr val="folHlink"/>
                </a:solidFill>
                <a:latin typeface="Comic Sans MS" panose="030F0702030302020204" pitchFamily="66" charset="0"/>
              </a:rPr>
              <a:t>存储结构</a:t>
            </a:r>
            <a:r>
              <a:rPr lang="zh-CN" altLang="en-US" sz="2300" dirty="0">
                <a:latin typeface="Comic Sans MS" panose="030F0702030302020204" pitchFamily="66" charset="0"/>
              </a:rPr>
              <a:t>，指在计算机上如何具体表示数据的各种逻辑结构，同一逻辑结构可有几种不同的物理结构表示</a:t>
            </a:r>
            <a:endParaRPr lang="zh-CN" altLang="en-US" sz="2300" dirty="0">
              <a:latin typeface="Comic Sans MS" panose="030F0702030302020204" pitchFamily="66" charset="0"/>
            </a:endParaRPr>
          </a:p>
          <a:p>
            <a:pPr eaLnBrk="1" hangingPunct="1"/>
            <a:r>
              <a:rPr lang="en-US" altLang="zh-CN" sz="2800" dirty="0">
                <a:latin typeface="Comic Sans MS" panose="030F0702030302020204" pitchFamily="66" charset="0"/>
              </a:rPr>
              <a:t>8.</a:t>
            </a:r>
            <a:r>
              <a:rPr lang="zh-CN" altLang="en-US" sz="2800" dirty="0">
                <a:latin typeface="Comic Sans MS" panose="030F0702030302020204" pitchFamily="66" charset="0"/>
              </a:rPr>
              <a:t>物理结构</a:t>
            </a:r>
            <a:r>
              <a:rPr lang="en-US" altLang="zh-CN" sz="2800" dirty="0">
                <a:latin typeface="Comic Sans MS" panose="030F0702030302020204" pitchFamily="66" charset="0"/>
              </a:rPr>
              <a:t>:</a:t>
            </a:r>
            <a:endParaRPr lang="en-US" altLang="zh-CN" sz="2800" dirty="0">
              <a:latin typeface="Comic Sans MS" panose="030F0702030302020204" pitchFamily="66" charset="0"/>
            </a:endParaRPr>
          </a:p>
          <a:p>
            <a:pPr lvl="1" eaLnBrk="1" hangingPunct="1"/>
            <a:r>
              <a:rPr lang="zh-CN" altLang="en-US" sz="2300" dirty="0">
                <a:solidFill>
                  <a:schemeClr val="folHlink"/>
                </a:solidFill>
                <a:latin typeface="Comic Sans MS" panose="030F0702030302020204" pitchFamily="66" charset="0"/>
              </a:rPr>
              <a:t>顺序存储结构</a:t>
            </a:r>
            <a:r>
              <a:rPr lang="en-US" altLang="zh-CN" sz="2300" dirty="0">
                <a:latin typeface="Comic Sans MS" panose="030F0702030302020204" pitchFamily="66" charset="0"/>
              </a:rPr>
              <a:t>: </a:t>
            </a:r>
            <a:r>
              <a:rPr lang="zh-CN" altLang="en-US" sz="2300" dirty="0">
                <a:latin typeface="Comic Sans MS" panose="030F0702030302020204" pitchFamily="66" charset="0"/>
              </a:rPr>
              <a:t>借助元素在存储器中的相对位置来表示数据元素之间的逻辑关系</a:t>
            </a:r>
            <a:endParaRPr lang="zh-CN" altLang="en-US" sz="2300" dirty="0">
              <a:latin typeface="Comic Sans MS" panose="030F0702030302020204" pitchFamily="66" charset="0"/>
            </a:endParaRPr>
          </a:p>
          <a:p>
            <a:pPr lvl="1" eaLnBrk="1" hangingPunct="1"/>
            <a:r>
              <a:rPr lang="zh-CN" altLang="en-US" sz="2300" dirty="0">
                <a:solidFill>
                  <a:schemeClr val="folHlink"/>
                </a:solidFill>
                <a:latin typeface="Comic Sans MS" panose="030F0702030302020204" pitchFamily="66" charset="0"/>
              </a:rPr>
              <a:t>链式存储结构</a:t>
            </a:r>
            <a:r>
              <a:rPr lang="en-US" altLang="zh-CN" sz="2300" dirty="0">
                <a:latin typeface="Comic Sans MS" panose="030F0702030302020204" pitchFamily="66" charset="0"/>
              </a:rPr>
              <a:t>: </a:t>
            </a:r>
            <a:r>
              <a:rPr lang="zh-CN" altLang="en-US" sz="2300" dirty="0">
                <a:latin typeface="Comic Sans MS" panose="030F0702030302020204" pitchFamily="66" charset="0"/>
              </a:rPr>
              <a:t>借助指示元素存储地址的指针表示数据元素之间的逻辑关系</a:t>
            </a:r>
            <a:endParaRPr lang="en-US" altLang="zh-CN" sz="2300" dirty="0">
              <a:latin typeface="Comic Sans MS" panose="030F0702030302020204" pitchFamily="66" charset="0"/>
            </a:endParaRPr>
          </a:p>
          <a:p>
            <a:pPr lvl="1" eaLnBrk="1" hangingPunct="1"/>
            <a:r>
              <a:rPr lang="zh-CN" altLang="en-US" sz="2300" dirty="0">
                <a:solidFill>
                  <a:schemeClr val="folHlink"/>
                </a:solidFill>
                <a:latin typeface="Comic Sans MS" panose="030F0702030302020204" pitchFamily="66" charset="0"/>
              </a:rPr>
              <a:t>索引存储和哈希存储</a:t>
            </a:r>
            <a:endParaRPr lang="zh-CN" altLang="en-US" sz="2300" dirty="0">
              <a:solidFill>
                <a:schemeClr val="fo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2000"/>
                                        <p:tgtEl>
                                          <p:spTgt spid="2263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fade">
                                      <p:cBhvr>
                                        <p:cTn id="10" dur="2000"/>
                                        <p:tgtEl>
                                          <p:spTgt spid="2263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fade">
                                      <p:cBhvr>
                                        <p:cTn id="13" dur="2000"/>
                                        <p:tgtEl>
                                          <p:spTgt spid="2263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6307">
                                            <p:txEl>
                                              <p:pRg st="3" end="3"/>
                                            </p:txEl>
                                          </p:spTgt>
                                        </p:tgtEl>
                                        <p:attrNameLst>
                                          <p:attrName>style.visibility</p:attrName>
                                        </p:attrNameLst>
                                      </p:cBhvr>
                                      <p:to>
                                        <p:strVal val="visible"/>
                                      </p:to>
                                    </p:set>
                                    <p:animEffect transition="in" filter="fade">
                                      <p:cBhvr>
                                        <p:cTn id="18" dur="2000"/>
                                        <p:tgtEl>
                                          <p:spTgt spid="2263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6307">
                                            <p:txEl>
                                              <p:pRg st="4" end="4"/>
                                            </p:txEl>
                                          </p:spTgt>
                                        </p:tgtEl>
                                        <p:attrNameLst>
                                          <p:attrName>style.visibility</p:attrName>
                                        </p:attrNameLst>
                                      </p:cBhvr>
                                      <p:to>
                                        <p:strVal val="visible"/>
                                      </p:to>
                                    </p:set>
                                    <p:animEffect transition="in" filter="fade">
                                      <p:cBhvr>
                                        <p:cTn id="21" dur="2000"/>
                                        <p:tgtEl>
                                          <p:spTgt spid="2263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6307">
                                            <p:txEl>
                                              <p:pRg st="5" end="5"/>
                                            </p:txEl>
                                          </p:spTgt>
                                        </p:tgtEl>
                                        <p:attrNameLst>
                                          <p:attrName>style.visibility</p:attrName>
                                        </p:attrNameLst>
                                      </p:cBhvr>
                                      <p:to>
                                        <p:strVal val="visible"/>
                                      </p:to>
                                    </p:set>
                                    <p:animEffect transition="in" filter="fade">
                                      <p:cBhvr>
                                        <p:cTn id="24" dur="2000"/>
                                        <p:tgtEl>
                                          <p:spTgt spid="2263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6307">
                                            <p:txEl>
                                              <p:pRg st="6" end="6"/>
                                            </p:txEl>
                                          </p:spTgt>
                                        </p:tgtEl>
                                        <p:attrNameLst>
                                          <p:attrName>style.visibility</p:attrName>
                                        </p:attrNameLst>
                                      </p:cBhvr>
                                      <p:to>
                                        <p:strVal val="visible"/>
                                      </p:to>
                                    </p:set>
                                    <p:animEffect transition="in" filter="fade">
                                      <p:cBhvr>
                                        <p:cTn id="27" dur="2000"/>
                                        <p:tgtEl>
                                          <p:spTgt spid="22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half" idx="10"/>
          </p:nvPr>
        </p:nvSpPr>
        <p:spPr>
          <a:noFill/>
        </p:spPr>
        <p:txBody>
          <a:bodyPr/>
          <a:lstStyle/>
          <a:p>
            <a:fld id="{8D532C32-7B93-4857-BE50-40293095AD26}" type="datetime7">
              <a:rPr lang="zh-CN" altLang="en-US" smtClean="0"/>
            </a:fld>
            <a:endParaRPr lang="en-US" altLang="zh-CN"/>
          </a:p>
        </p:txBody>
      </p:sp>
      <p:sp>
        <p:nvSpPr>
          <p:cNvPr id="27651" name="灯片编号占位符 5"/>
          <p:cNvSpPr>
            <a:spLocks noGrp="1"/>
          </p:cNvSpPr>
          <p:nvPr>
            <p:ph type="sldNum" sz="quarter" idx="12"/>
          </p:nvPr>
        </p:nvSpPr>
        <p:spPr>
          <a:noFill/>
        </p:spPr>
        <p:txBody>
          <a:bodyPr/>
          <a:lstStyle/>
          <a:p>
            <a:fld id="{D69AAF27-3C78-4ECC-8955-EFF7046697D9}" type="slidenum">
              <a:rPr lang="zh-CN" altLang="en-US" smtClean="0"/>
            </a:fld>
            <a:endParaRPr lang="en-US" altLang="zh-CN"/>
          </a:p>
        </p:txBody>
      </p:sp>
      <p:sp>
        <p:nvSpPr>
          <p:cNvPr id="27652" name="Rectangle 2"/>
          <p:cNvSpPr>
            <a:spLocks noGrp="1" noChangeArrowheads="1"/>
          </p:cNvSpPr>
          <p:nvPr>
            <p:ph type="title"/>
          </p:nvPr>
        </p:nvSpPr>
        <p:spPr/>
        <p:txBody>
          <a:bodyPr/>
          <a:lstStyle/>
          <a:p>
            <a:pPr eaLnBrk="1" hangingPunct="1">
              <a:lnSpc>
                <a:spcPct val="90000"/>
              </a:lnSpc>
            </a:pPr>
            <a:r>
              <a:rPr lang="en-US" altLang="zh-CN"/>
              <a:t>Introduction</a:t>
            </a:r>
            <a:endParaRPr lang="en-US" altLang="zh-CN"/>
          </a:p>
        </p:txBody>
      </p:sp>
      <p:sp>
        <p:nvSpPr>
          <p:cNvPr id="228355" name="Rectangle 3"/>
          <p:cNvSpPr>
            <a:spLocks noGrp="1" noChangeArrowheads="1"/>
          </p:cNvSpPr>
          <p:nvPr>
            <p:ph idx="1"/>
          </p:nvPr>
        </p:nvSpPr>
        <p:spPr/>
        <p:txBody>
          <a:bodyPr/>
          <a:lstStyle/>
          <a:p>
            <a:pPr eaLnBrk="1" hangingPunct="1">
              <a:lnSpc>
                <a:spcPct val="90000"/>
              </a:lnSpc>
            </a:pPr>
            <a:r>
              <a:rPr lang="zh-CN" altLang="en-US" sz="2400">
                <a:latin typeface="Comic Sans MS" panose="030F0702030302020204" pitchFamily="66" charset="0"/>
              </a:rPr>
              <a:t>例</a:t>
            </a:r>
            <a:r>
              <a:rPr lang="en-US" altLang="zh-CN" sz="2400">
                <a:latin typeface="Comic Sans MS" panose="030F0702030302020204" pitchFamily="66" charset="0"/>
              </a:rPr>
              <a:t>: </a:t>
            </a:r>
            <a:r>
              <a:rPr lang="zh-CN" altLang="en-US" sz="2400">
                <a:latin typeface="Comic Sans MS" panose="030F0702030302020204" pitchFamily="66" charset="0"/>
              </a:rPr>
              <a:t>假设用</a:t>
            </a:r>
            <a:r>
              <a:rPr lang="en-US" altLang="zh-CN" sz="2400">
                <a:latin typeface="Comic Sans MS" panose="030F0702030302020204" pitchFamily="66" charset="0"/>
              </a:rPr>
              <a:t>4</a:t>
            </a:r>
            <a:r>
              <a:rPr lang="zh-CN" altLang="en-US" sz="2400">
                <a:latin typeface="Comic Sans MS" panose="030F0702030302020204" pitchFamily="66" charset="0"/>
              </a:rPr>
              <a:t>个存储单位表示一个整数，对于整数序列</a:t>
            </a:r>
            <a:r>
              <a:rPr lang="en-US" altLang="zh-CN" sz="2400">
                <a:latin typeface="Comic Sans MS" panose="030F0702030302020204" pitchFamily="66" charset="0"/>
              </a:rPr>
              <a:t>123456</a:t>
            </a:r>
            <a:r>
              <a:rPr lang="zh-CN" altLang="en-US" sz="2400">
                <a:latin typeface="Comic Sans MS" panose="030F0702030302020204" pitchFamily="66" charset="0"/>
              </a:rPr>
              <a:t>，我们可以用</a:t>
            </a:r>
            <a:r>
              <a:rPr lang="en-US" altLang="zh-CN" sz="2400">
                <a:latin typeface="Comic Sans MS" panose="030F0702030302020204" pitchFamily="66" charset="0"/>
              </a:rPr>
              <a:t>24</a:t>
            </a:r>
            <a:r>
              <a:rPr lang="zh-CN" altLang="en-US" sz="2400">
                <a:latin typeface="Comic Sans MS" panose="030F0702030302020204" pitchFamily="66" charset="0"/>
              </a:rPr>
              <a:t>个连续的存储单元来存储。</a:t>
            </a:r>
            <a:endParaRPr lang="zh-CN" altLang="en-US" sz="2400">
              <a:latin typeface="Comic Sans MS" panose="030F0702030302020204" pitchFamily="66" charset="0"/>
            </a:endParaRPr>
          </a:p>
          <a:p>
            <a:pPr eaLnBrk="1" hangingPunct="1">
              <a:lnSpc>
                <a:spcPct val="90000"/>
              </a:lnSpc>
            </a:pPr>
            <a:r>
              <a:rPr lang="zh-CN" altLang="en-US" sz="2400">
                <a:latin typeface="Comic Sans MS" panose="030F0702030302020204" pitchFamily="66" charset="0"/>
              </a:rPr>
              <a:t>也可以用</a:t>
            </a:r>
            <a:r>
              <a:rPr lang="en-US" altLang="zh-CN" sz="2400">
                <a:latin typeface="Comic Sans MS" panose="030F0702030302020204" pitchFamily="66" charset="0"/>
              </a:rPr>
              <a:t>6</a:t>
            </a:r>
            <a:r>
              <a:rPr lang="zh-CN" altLang="en-US" sz="2400">
                <a:latin typeface="Comic Sans MS" panose="030F0702030302020204" pitchFamily="66" charset="0"/>
              </a:rPr>
              <a:t>组（每组</a:t>
            </a:r>
            <a:r>
              <a:rPr lang="en-US" altLang="zh-CN" sz="2400">
                <a:latin typeface="Comic Sans MS" panose="030F0702030302020204" pitchFamily="66" charset="0"/>
              </a:rPr>
              <a:t>8</a:t>
            </a:r>
            <a:r>
              <a:rPr lang="zh-CN" altLang="en-US" sz="2400">
                <a:latin typeface="Comic Sans MS" panose="030F0702030302020204" pitchFamily="66" charset="0"/>
              </a:rPr>
              <a:t>个连续存储单位）不连续的存储单元来存储。</a:t>
            </a:r>
            <a:endParaRPr lang="en-US" altLang="zh-CN" sz="2400">
              <a:latin typeface="Comic Sans MS" panose="030F0702030302020204" pitchFamily="66" charset="0"/>
            </a:endParaRPr>
          </a:p>
        </p:txBody>
      </p:sp>
      <p:grpSp>
        <p:nvGrpSpPr>
          <p:cNvPr id="2" name="Group 4"/>
          <p:cNvGrpSpPr/>
          <p:nvPr/>
        </p:nvGrpSpPr>
        <p:grpSpPr bwMode="auto">
          <a:xfrm>
            <a:off x="395288" y="3357563"/>
            <a:ext cx="2447925" cy="3003550"/>
            <a:chOff x="528" y="240"/>
            <a:chExt cx="1584" cy="2736"/>
          </a:xfrm>
        </p:grpSpPr>
        <p:sp>
          <p:nvSpPr>
            <p:cNvPr id="27681" name="Line 5"/>
            <p:cNvSpPr>
              <a:spLocks noChangeShapeType="1"/>
            </p:cNvSpPr>
            <p:nvPr/>
          </p:nvSpPr>
          <p:spPr bwMode="auto">
            <a:xfrm>
              <a:off x="1056" y="336"/>
              <a:ext cx="0" cy="2208"/>
            </a:xfrm>
            <a:prstGeom prst="line">
              <a:avLst/>
            </a:prstGeom>
            <a:noFill/>
            <a:ln w="9525">
              <a:solidFill>
                <a:schemeClr val="folHlink"/>
              </a:solidFill>
              <a:round/>
            </a:ln>
          </p:spPr>
          <p:txBody>
            <a:bodyPr anchor="ctr">
              <a:spAutoFit/>
            </a:bodyPr>
            <a:lstStyle/>
            <a:p>
              <a:endParaRPr lang="zh-CN" altLang="en-US"/>
            </a:p>
          </p:txBody>
        </p:sp>
        <p:sp>
          <p:nvSpPr>
            <p:cNvPr id="27682" name="Line 6"/>
            <p:cNvSpPr>
              <a:spLocks noChangeShapeType="1"/>
            </p:cNvSpPr>
            <p:nvPr/>
          </p:nvSpPr>
          <p:spPr bwMode="auto">
            <a:xfrm>
              <a:off x="1968" y="336"/>
              <a:ext cx="0" cy="2208"/>
            </a:xfrm>
            <a:prstGeom prst="line">
              <a:avLst/>
            </a:prstGeom>
            <a:noFill/>
            <a:ln w="9525">
              <a:solidFill>
                <a:schemeClr val="folHlink"/>
              </a:solidFill>
              <a:round/>
            </a:ln>
          </p:spPr>
          <p:txBody>
            <a:bodyPr anchor="ctr">
              <a:spAutoFit/>
            </a:bodyPr>
            <a:lstStyle/>
            <a:p>
              <a:endParaRPr lang="zh-CN" altLang="en-US"/>
            </a:p>
          </p:txBody>
        </p:sp>
        <p:sp>
          <p:nvSpPr>
            <p:cNvPr id="27683" name="Line 7"/>
            <p:cNvSpPr>
              <a:spLocks noChangeShapeType="1"/>
            </p:cNvSpPr>
            <p:nvPr/>
          </p:nvSpPr>
          <p:spPr bwMode="auto">
            <a:xfrm>
              <a:off x="1056" y="576"/>
              <a:ext cx="912" cy="0"/>
            </a:xfrm>
            <a:prstGeom prst="line">
              <a:avLst/>
            </a:prstGeom>
            <a:noFill/>
            <a:ln w="9525">
              <a:solidFill>
                <a:schemeClr val="folHlink"/>
              </a:solidFill>
              <a:round/>
            </a:ln>
          </p:spPr>
          <p:txBody>
            <a:bodyPr wrap="none" anchor="ctr">
              <a:spAutoFit/>
            </a:bodyPr>
            <a:lstStyle/>
            <a:p>
              <a:endParaRPr lang="zh-CN" altLang="en-US"/>
            </a:p>
          </p:txBody>
        </p:sp>
        <p:sp>
          <p:nvSpPr>
            <p:cNvPr id="27684" name="Line 8"/>
            <p:cNvSpPr>
              <a:spLocks noChangeShapeType="1"/>
            </p:cNvSpPr>
            <p:nvPr/>
          </p:nvSpPr>
          <p:spPr bwMode="auto">
            <a:xfrm>
              <a:off x="1056" y="864"/>
              <a:ext cx="912" cy="0"/>
            </a:xfrm>
            <a:prstGeom prst="line">
              <a:avLst/>
            </a:prstGeom>
            <a:noFill/>
            <a:ln w="9525">
              <a:solidFill>
                <a:schemeClr val="folHlink"/>
              </a:solidFill>
              <a:round/>
            </a:ln>
          </p:spPr>
          <p:txBody>
            <a:bodyPr wrap="none" anchor="ctr">
              <a:spAutoFit/>
            </a:bodyPr>
            <a:lstStyle/>
            <a:p>
              <a:endParaRPr lang="zh-CN" altLang="en-US"/>
            </a:p>
          </p:txBody>
        </p:sp>
        <p:sp>
          <p:nvSpPr>
            <p:cNvPr id="27685" name="Line 9"/>
            <p:cNvSpPr>
              <a:spLocks noChangeShapeType="1"/>
            </p:cNvSpPr>
            <p:nvPr/>
          </p:nvSpPr>
          <p:spPr bwMode="auto">
            <a:xfrm>
              <a:off x="1056" y="1152"/>
              <a:ext cx="912" cy="0"/>
            </a:xfrm>
            <a:prstGeom prst="line">
              <a:avLst/>
            </a:prstGeom>
            <a:noFill/>
            <a:ln w="9525">
              <a:solidFill>
                <a:schemeClr val="folHlink"/>
              </a:solidFill>
              <a:round/>
            </a:ln>
          </p:spPr>
          <p:txBody>
            <a:bodyPr anchor="ctr">
              <a:spAutoFit/>
            </a:bodyPr>
            <a:lstStyle/>
            <a:p>
              <a:endParaRPr lang="zh-CN" altLang="en-US"/>
            </a:p>
          </p:txBody>
        </p:sp>
        <p:sp>
          <p:nvSpPr>
            <p:cNvPr id="27686" name="Line 10"/>
            <p:cNvSpPr>
              <a:spLocks noChangeShapeType="1"/>
            </p:cNvSpPr>
            <p:nvPr/>
          </p:nvSpPr>
          <p:spPr bwMode="auto">
            <a:xfrm>
              <a:off x="1056" y="1680"/>
              <a:ext cx="912" cy="0"/>
            </a:xfrm>
            <a:prstGeom prst="line">
              <a:avLst/>
            </a:prstGeom>
            <a:noFill/>
            <a:ln w="9525">
              <a:solidFill>
                <a:schemeClr val="folHlink"/>
              </a:solidFill>
              <a:round/>
            </a:ln>
          </p:spPr>
          <p:txBody>
            <a:bodyPr wrap="none" anchor="ctr">
              <a:spAutoFit/>
            </a:bodyPr>
            <a:lstStyle/>
            <a:p>
              <a:endParaRPr lang="zh-CN" altLang="en-US"/>
            </a:p>
          </p:txBody>
        </p:sp>
        <p:sp>
          <p:nvSpPr>
            <p:cNvPr id="27687" name="Line 11"/>
            <p:cNvSpPr>
              <a:spLocks noChangeShapeType="1"/>
            </p:cNvSpPr>
            <p:nvPr/>
          </p:nvSpPr>
          <p:spPr bwMode="auto">
            <a:xfrm>
              <a:off x="1056" y="1968"/>
              <a:ext cx="912" cy="0"/>
            </a:xfrm>
            <a:prstGeom prst="line">
              <a:avLst/>
            </a:prstGeom>
            <a:noFill/>
            <a:ln w="9525">
              <a:solidFill>
                <a:schemeClr val="folHlink"/>
              </a:solidFill>
              <a:round/>
            </a:ln>
          </p:spPr>
          <p:txBody>
            <a:bodyPr wrap="none" anchor="ctr">
              <a:spAutoFit/>
            </a:bodyPr>
            <a:lstStyle/>
            <a:p>
              <a:endParaRPr lang="zh-CN" altLang="en-US"/>
            </a:p>
          </p:txBody>
        </p:sp>
        <p:sp>
          <p:nvSpPr>
            <p:cNvPr id="27688" name="Line 12"/>
            <p:cNvSpPr>
              <a:spLocks noChangeShapeType="1"/>
            </p:cNvSpPr>
            <p:nvPr/>
          </p:nvSpPr>
          <p:spPr bwMode="auto">
            <a:xfrm>
              <a:off x="1056" y="2256"/>
              <a:ext cx="912" cy="0"/>
            </a:xfrm>
            <a:prstGeom prst="line">
              <a:avLst/>
            </a:prstGeom>
            <a:noFill/>
            <a:ln w="9525">
              <a:solidFill>
                <a:schemeClr val="folHlink"/>
              </a:solidFill>
              <a:round/>
            </a:ln>
          </p:spPr>
          <p:txBody>
            <a:bodyPr wrap="none" anchor="ctr">
              <a:spAutoFit/>
            </a:bodyPr>
            <a:lstStyle/>
            <a:p>
              <a:endParaRPr lang="zh-CN" altLang="en-US"/>
            </a:p>
          </p:txBody>
        </p:sp>
        <p:sp>
          <p:nvSpPr>
            <p:cNvPr id="27689" name="Text Box 13"/>
            <p:cNvSpPr txBox="1">
              <a:spLocks noChangeArrowheads="1"/>
            </p:cNvSpPr>
            <p:nvPr/>
          </p:nvSpPr>
          <p:spPr bwMode="auto">
            <a:xfrm>
              <a:off x="1361" y="240"/>
              <a:ext cx="288" cy="334"/>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90" name="Text Box 14"/>
            <p:cNvSpPr txBox="1">
              <a:spLocks noChangeArrowheads="1"/>
            </p:cNvSpPr>
            <p:nvPr/>
          </p:nvSpPr>
          <p:spPr bwMode="auto">
            <a:xfrm>
              <a:off x="528" y="577"/>
              <a:ext cx="1345" cy="334"/>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0300       1</a:t>
              </a:r>
              <a:endParaRPr kumimoji="1" lang="en-US" altLang="zh-CN" b="1">
                <a:latin typeface="宋体" pitchFamily="2" charset="-122"/>
              </a:endParaRPr>
            </a:p>
          </p:txBody>
        </p:sp>
        <p:sp>
          <p:nvSpPr>
            <p:cNvPr id="27691" name="Text Box 15"/>
            <p:cNvSpPr txBox="1">
              <a:spLocks noChangeArrowheads="1"/>
            </p:cNvSpPr>
            <p:nvPr/>
          </p:nvSpPr>
          <p:spPr bwMode="auto">
            <a:xfrm>
              <a:off x="528" y="865"/>
              <a:ext cx="1345" cy="334"/>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0304       2</a:t>
              </a:r>
              <a:endParaRPr kumimoji="1" lang="en-US" altLang="zh-CN" b="1">
                <a:latin typeface="宋体" pitchFamily="2" charset="-122"/>
              </a:endParaRPr>
            </a:p>
          </p:txBody>
        </p:sp>
        <p:sp>
          <p:nvSpPr>
            <p:cNvPr id="27692" name="Text Box 16"/>
            <p:cNvSpPr txBox="1">
              <a:spLocks noChangeArrowheads="1"/>
            </p:cNvSpPr>
            <p:nvPr/>
          </p:nvSpPr>
          <p:spPr bwMode="auto">
            <a:xfrm>
              <a:off x="1344" y="1249"/>
              <a:ext cx="289" cy="334"/>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93" name="Text Box 17"/>
            <p:cNvSpPr txBox="1">
              <a:spLocks noChangeArrowheads="1"/>
            </p:cNvSpPr>
            <p:nvPr/>
          </p:nvSpPr>
          <p:spPr bwMode="auto">
            <a:xfrm>
              <a:off x="528" y="1680"/>
              <a:ext cx="1345" cy="334"/>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0316       5</a:t>
              </a:r>
              <a:endParaRPr kumimoji="1" lang="en-US" altLang="zh-CN" b="1">
                <a:latin typeface="宋体" pitchFamily="2" charset="-122"/>
              </a:endParaRPr>
            </a:p>
          </p:txBody>
        </p:sp>
        <p:sp>
          <p:nvSpPr>
            <p:cNvPr id="27694" name="Text Box 18"/>
            <p:cNvSpPr txBox="1">
              <a:spLocks noChangeArrowheads="1"/>
            </p:cNvSpPr>
            <p:nvPr/>
          </p:nvSpPr>
          <p:spPr bwMode="auto">
            <a:xfrm>
              <a:off x="528" y="1968"/>
              <a:ext cx="1345" cy="334"/>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0320       6</a:t>
              </a:r>
              <a:endParaRPr kumimoji="1" lang="en-US" altLang="zh-CN" b="1">
                <a:latin typeface="宋体" pitchFamily="2" charset="-122"/>
              </a:endParaRPr>
            </a:p>
          </p:txBody>
        </p:sp>
        <p:sp>
          <p:nvSpPr>
            <p:cNvPr id="27695" name="Text Box 19"/>
            <p:cNvSpPr txBox="1">
              <a:spLocks noChangeArrowheads="1"/>
            </p:cNvSpPr>
            <p:nvPr/>
          </p:nvSpPr>
          <p:spPr bwMode="auto">
            <a:xfrm>
              <a:off x="1344" y="2306"/>
              <a:ext cx="289" cy="335"/>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96" name="Text Box 20"/>
            <p:cNvSpPr txBox="1">
              <a:spLocks noChangeArrowheads="1"/>
            </p:cNvSpPr>
            <p:nvPr/>
          </p:nvSpPr>
          <p:spPr bwMode="auto">
            <a:xfrm>
              <a:off x="1007" y="2642"/>
              <a:ext cx="1105" cy="334"/>
            </a:xfrm>
            <a:prstGeom prst="rect">
              <a:avLst/>
            </a:prstGeom>
            <a:noFill/>
            <a:ln w="9525">
              <a:noFill/>
              <a:miter lim="800000"/>
            </a:ln>
          </p:spPr>
          <p:txBody>
            <a:bodyPr>
              <a:spAutoFit/>
            </a:bodyPr>
            <a:lstStyle/>
            <a:p>
              <a:pPr algn="just" eaLnBrk="0" hangingPunct="0"/>
              <a:r>
                <a:rPr kumimoji="1" lang="zh-CN" altLang="en-US" b="1">
                  <a:latin typeface="宋体" pitchFamily="2" charset="-122"/>
                </a:rPr>
                <a:t>顺序存储结构</a:t>
              </a:r>
              <a:endParaRPr kumimoji="1" lang="zh-CN" altLang="en-US" b="1">
                <a:latin typeface="宋体" pitchFamily="2" charset="-122"/>
              </a:endParaRPr>
            </a:p>
          </p:txBody>
        </p:sp>
      </p:grpSp>
      <p:sp>
        <p:nvSpPr>
          <p:cNvPr id="228388" name="Text Box 36"/>
          <p:cNvSpPr txBox="1">
            <a:spLocks noChangeArrowheads="1"/>
          </p:cNvSpPr>
          <p:nvPr/>
        </p:nvSpPr>
        <p:spPr bwMode="auto">
          <a:xfrm>
            <a:off x="5508625" y="4149725"/>
            <a:ext cx="523875" cy="469900"/>
          </a:xfrm>
          <a:prstGeom prst="rect">
            <a:avLst/>
          </a:prstGeom>
          <a:noFill/>
          <a:ln w="12700">
            <a:solidFill>
              <a:schemeClr val="tx2"/>
            </a:solidFill>
            <a:miter lim="800000"/>
          </a:ln>
        </p:spPr>
        <p:txBody>
          <a:bodyPr>
            <a:spAutoFit/>
          </a:bodyPr>
          <a:lstStyle/>
          <a:p>
            <a:pPr algn="just" eaLnBrk="0" hangingPunct="0"/>
            <a:r>
              <a:rPr kumimoji="1" lang="en-US" altLang="zh-CN" sz="2400" b="1">
                <a:latin typeface="黑体" panose="02010609060101010101" pitchFamily="49" charset="-122"/>
                <a:ea typeface="黑体" panose="02010609060101010101" pitchFamily="49" charset="-122"/>
              </a:rPr>
              <a:t> 1</a:t>
            </a:r>
            <a:endParaRPr kumimoji="1" lang="en-US" altLang="zh-CN" sz="2400" b="1">
              <a:latin typeface="宋体" pitchFamily="2" charset="-122"/>
            </a:endParaRPr>
          </a:p>
        </p:txBody>
      </p:sp>
      <p:sp>
        <p:nvSpPr>
          <p:cNvPr id="228389" name="Text Box 37"/>
          <p:cNvSpPr txBox="1">
            <a:spLocks noChangeArrowheads="1"/>
          </p:cNvSpPr>
          <p:nvPr/>
        </p:nvSpPr>
        <p:spPr bwMode="auto">
          <a:xfrm>
            <a:off x="6032500" y="4149725"/>
            <a:ext cx="542925" cy="469900"/>
          </a:xfrm>
          <a:prstGeom prst="rect">
            <a:avLst/>
          </a:prstGeom>
          <a:noFill/>
          <a:ln w="12700">
            <a:solidFill>
              <a:schemeClr val="tx2"/>
            </a:solidFill>
            <a:miter lim="800000"/>
          </a:ln>
        </p:spPr>
        <p:txBody>
          <a:bodyPr>
            <a:spAutoFit/>
          </a:bodyPr>
          <a:lstStyle/>
          <a:p>
            <a:pPr algn="just" eaLnBrk="0" hangingPunct="0"/>
            <a:r>
              <a:rPr kumimoji="1" lang="zh-CN" altLang="en-US" sz="2400" b="1">
                <a:solidFill>
                  <a:srgbClr val="FFFF00"/>
                </a:solidFill>
                <a:latin typeface="宋体" pitchFamily="2" charset="-122"/>
              </a:rPr>
              <a:t> </a:t>
            </a:r>
            <a:endParaRPr kumimoji="1" lang="zh-CN" altLang="en-US" sz="2400" b="1">
              <a:solidFill>
                <a:srgbClr val="FFFF00"/>
              </a:solidFill>
              <a:latin typeface="宋体" pitchFamily="2" charset="-122"/>
            </a:endParaRPr>
          </a:p>
        </p:txBody>
      </p:sp>
      <p:sp>
        <p:nvSpPr>
          <p:cNvPr id="228390" name="Line 38"/>
          <p:cNvSpPr>
            <a:spLocks noChangeShapeType="1"/>
          </p:cNvSpPr>
          <p:nvPr/>
        </p:nvSpPr>
        <p:spPr bwMode="auto">
          <a:xfrm flipV="1">
            <a:off x="6321425" y="4364038"/>
            <a:ext cx="863600" cy="0"/>
          </a:xfrm>
          <a:prstGeom prst="line">
            <a:avLst/>
          </a:prstGeom>
          <a:noFill/>
          <a:ln w="12700">
            <a:solidFill>
              <a:schemeClr val="tx2"/>
            </a:solidFill>
            <a:round/>
            <a:tailEnd type="triangle" w="med" len="med"/>
          </a:ln>
        </p:spPr>
        <p:txBody>
          <a:bodyPr anchor="ctr">
            <a:spAutoFit/>
          </a:bodyPr>
          <a:lstStyle/>
          <a:p>
            <a:endParaRPr lang="zh-CN" altLang="en-US"/>
          </a:p>
        </p:txBody>
      </p:sp>
      <p:sp>
        <p:nvSpPr>
          <p:cNvPr id="228391" name="Text Box 39"/>
          <p:cNvSpPr txBox="1">
            <a:spLocks noChangeArrowheads="1"/>
          </p:cNvSpPr>
          <p:nvPr/>
        </p:nvSpPr>
        <p:spPr bwMode="auto">
          <a:xfrm>
            <a:off x="7185025" y="4149725"/>
            <a:ext cx="647700" cy="469900"/>
          </a:xfrm>
          <a:prstGeom prst="rect">
            <a:avLst/>
          </a:prstGeom>
          <a:noFill/>
          <a:ln w="12700">
            <a:solidFill>
              <a:schemeClr val="tx2"/>
            </a:solidFill>
            <a:miter lim="800000"/>
          </a:ln>
        </p:spPr>
        <p:txBody>
          <a:bodyPr>
            <a:spAutoFit/>
          </a:bodyPr>
          <a:lstStyle/>
          <a:p>
            <a:pPr algn="just" eaLnBrk="0" hangingPunct="0"/>
            <a:r>
              <a:rPr kumimoji="1" lang="en-US" altLang="zh-CN" sz="2400" b="1">
                <a:latin typeface="黑体" panose="02010609060101010101" pitchFamily="49" charset="-122"/>
                <a:ea typeface="黑体" panose="02010609060101010101" pitchFamily="49" charset="-122"/>
              </a:rPr>
              <a:t> 2</a:t>
            </a:r>
            <a:endParaRPr kumimoji="1" lang="en-US" altLang="zh-CN" sz="2400" b="1">
              <a:latin typeface="宋体" pitchFamily="2" charset="-122"/>
            </a:endParaRPr>
          </a:p>
        </p:txBody>
      </p:sp>
      <p:sp>
        <p:nvSpPr>
          <p:cNvPr id="228392" name="Text Box 40"/>
          <p:cNvSpPr txBox="1">
            <a:spLocks noChangeArrowheads="1"/>
          </p:cNvSpPr>
          <p:nvPr/>
        </p:nvSpPr>
        <p:spPr bwMode="auto">
          <a:xfrm>
            <a:off x="7832725" y="4149725"/>
            <a:ext cx="647700" cy="469900"/>
          </a:xfrm>
          <a:prstGeom prst="rect">
            <a:avLst/>
          </a:prstGeom>
          <a:noFill/>
          <a:ln w="12700">
            <a:solidFill>
              <a:schemeClr val="tx2"/>
            </a:solidFill>
            <a:miter lim="800000"/>
          </a:ln>
        </p:spPr>
        <p:txBody>
          <a:bodyPr>
            <a:spAutoFit/>
          </a:bodyPr>
          <a:lstStyle/>
          <a:p>
            <a:pPr algn="just" eaLnBrk="0" hangingPunct="0"/>
            <a:r>
              <a:rPr kumimoji="1" lang="en-US" altLang="zh-CN" sz="2400" b="1">
                <a:latin typeface="Times New Roman" panose="02020603050405020304" pitchFamily="18" charset="0"/>
              </a:rPr>
              <a:t>…</a:t>
            </a:r>
            <a:endParaRPr kumimoji="1" lang="en-US" altLang="zh-CN" sz="2400" b="1">
              <a:latin typeface="宋体" pitchFamily="2" charset="-122"/>
            </a:endParaRPr>
          </a:p>
        </p:txBody>
      </p:sp>
      <p:sp>
        <p:nvSpPr>
          <p:cNvPr id="228393" name="Line 41"/>
          <p:cNvSpPr>
            <a:spLocks noChangeShapeType="1"/>
          </p:cNvSpPr>
          <p:nvPr/>
        </p:nvSpPr>
        <p:spPr bwMode="auto">
          <a:xfrm flipH="1" flipV="1">
            <a:off x="6392863" y="4652963"/>
            <a:ext cx="936625" cy="360362"/>
          </a:xfrm>
          <a:prstGeom prst="line">
            <a:avLst/>
          </a:prstGeom>
          <a:noFill/>
          <a:ln w="12700">
            <a:solidFill>
              <a:schemeClr val="tx2"/>
            </a:solidFill>
            <a:prstDash val="dashDot"/>
            <a:round/>
            <a:tailEnd type="arrow" w="med" len="med"/>
          </a:ln>
        </p:spPr>
        <p:txBody>
          <a:bodyPr anchor="ctr">
            <a:spAutoFit/>
          </a:bodyPr>
          <a:lstStyle/>
          <a:p>
            <a:endParaRPr lang="zh-CN" altLang="en-US"/>
          </a:p>
        </p:txBody>
      </p:sp>
      <p:sp>
        <p:nvSpPr>
          <p:cNvPr id="228394" name="Text Box 42"/>
          <p:cNvSpPr txBox="1">
            <a:spLocks noChangeArrowheads="1"/>
          </p:cNvSpPr>
          <p:nvPr/>
        </p:nvSpPr>
        <p:spPr bwMode="auto">
          <a:xfrm>
            <a:off x="6105525" y="4941888"/>
            <a:ext cx="2592388" cy="396875"/>
          </a:xfrm>
          <a:prstGeom prst="rect">
            <a:avLst/>
          </a:prstGeom>
          <a:noFill/>
          <a:ln w="12700">
            <a:noFill/>
            <a:miter lim="800000"/>
          </a:ln>
        </p:spPr>
        <p:txBody>
          <a:bodyPr>
            <a:spAutoFit/>
          </a:bodyPr>
          <a:lstStyle/>
          <a:p>
            <a:pPr algn="just" eaLnBrk="0" hangingPunct="0"/>
            <a:r>
              <a:rPr kumimoji="1" lang="zh-CN" altLang="en-US" sz="2000" b="1">
                <a:latin typeface="宋体" pitchFamily="2" charset="-122"/>
              </a:rPr>
              <a:t>下一元素的物理地址</a:t>
            </a:r>
            <a:endParaRPr kumimoji="1" lang="zh-CN" altLang="en-US" sz="2000" b="1">
              <a:latin typeface="宋体" pitchFamily="2" charset="-122"/>
            </a:endParaRPr>
          </a:p>
        </p:txBody>
      </p:sp>
      <p:sp>
        <p:nvSpPr>
          <p:cNvPr id="228395" name="Text Box 43"/>
          <p:cNvSpPr txBox="1">
            <a:spLocks noChangeArrowheads="1"/>
          </p:cNvSpPr>
          <p:nvPr/>
        </p:nvSpPr>
        <p:spPr bwMode="auto">
          <a:xfrm>
            <a:off x="5795963" y="3430588"/>
            <a:ext cx="2978150" cy="366712"/>
          </a:xfrm>
          <a:prstGeom prst="rect">
            <a:avLst/>
          </a:prstGeom>
          <a:noFill/>
          <a:ln w="9525">
            <a:noFill/>
            <a:miter lim="800000"/>
          </a:ln>
        </p:spPr>
        <p:txBody>
          <a:bodyPr>
            <a:spAutoFit/>
          </a:bodyPr>
          <a:lstStyle/>
          <a:p>
            <a:pPr algn="just" eaLnBrk="0" hangingPunct="0"/>
            <a:r>
              <a:rPr kumimoji="1" lang="zh-CN" altLang="en-US" b="1">
                <a:latin typeface="宋体" pitchFamily="2" charset="-122"/>
              </a:rPr>
              <a:t>链式存储结构另一种表示</a:t>
            </a:r>
            <a:r>
              <a:rPr kumimoji="1" lang="en-US" altLang="zh-CN" b="1">
                <a:latin typeface="宋体" pitchFamily="2" charset="-122"/>
              </a:rPr>
              <a:t>:</a:t>
            </a:r>
            <a:endParaRPr kumimoji="1" lang="en-US" altLang="zh-CN" b="1">
              <a:latin typeface="宋体" pitchFamily="2" charset="-122"/>
            </a:endParaRPr>
          </a:p>
        </p:txBody>
      </p:sp>
      <p:grpSp>
        <p:nvGrpSpPr>
          <p:cNvPr id="3" name="Group 47"/>
          <p:cNvGrpSpPr/>
          <p:nvPr/>
        </p:nvGrpSpPr>
        <p:grpSpPr bwMode="auto">
          <a:xfrm>
            <a:off x="3124200" y="3357563"/>
            <a:ext cx="2166938" cy="3054350"/>
            <a:chOff x="1968" y="2115"/>
            <a:chExt cx="1365" cy="1924"/>
          </a:xfrm>
        </p:grpSpPr>
        <p:grpSp>
          <p:nvGrpSpPr>
            <p:cNvPr id="27664" name="Group 46"/>
            <p:cNvGrpSpPr/>
            <p:nvPr/>
          </p:nvGrpSpPr>
          <p:grpSpPr bwMode="auto">
            <a:xfrm>
              <a:off x="1968" y="2115"/>
              <a:ext cx="1365" cy="1924"/>
              <a:chOff x="1968" y="2115"/>
              <a:chExt cx="1365" cy="1924"/>
            </a:xfrm>
          </p:grpSpPr>
          <p:sp>
            <p:nvSpPr>
              <p:cNvPr id="27667" name="Line 22"/>
              <p:cNvSpPr>
                <a:spLocks noChangeShapeType="1"/>
              </p:cNvSpPr>
              <p:nvPr/>
            </p:nvSpPr>
            <p:spPr bwMode="auto">
              <a:xfrm>
                <a:off x="2410" y="2161"/>
                <a:ext cx="0" cy="1593"/>
              </a:xfrm>
              <a:prstGeom prst="line">
                <a:avLst/>
              </a:prstGeom>
              <a:noFill/>
              <a:ln w="9525">
                <a:solidFill>
                  <a:schemeClr val="folHlink"/>
                </a:solidFill>
                <a:round/>
              </a:ln>
            </p:spPr>
            <p:txBody>
              <a:bodyPr anchor="ctr">
                <a:spAutoFit/>
              </a:bodyPr>
              <a:lstStyle/>
              <a:p>
                <a:endParaRPr lang="zh-CN" altLang="en-US"/>
              </a:p>
            </p:txBody>
          </p:sp>
          <p:sp>
            <p:nvSpPr>
              <p:cNvPr id="27668" name="Line 23"/>
              <p:cNvSpPr>
                <a:spLocks noChangeShapeType="1"/>
              </p:cNvSpPr>
              <p:nvPr/>
            </p:nvSpPr>
            <p:spPr bwMode="auto">
              <a:xfrm>
                <a:off x="3245" y="2161"/>
                <a:ext cx="0" cy="1593"/>
              </a:xfrm>
              <a:prstGeom prst="line">
                <a:avLst/>
              </a:prstGeom>
              <a:noFill/>
              <a:ln w="9525">
                <a:solidFill>
                  <a:schemeClr val="folHlink"/>
                </a:solidFill>
                <a:round/>
              </a:ln>
            </p:spPr>
            <p:txBody>
              <a:bodyPr anchor="ctr">
                <a:spAutoFit/>
              </a:bodyPr>
              <a:lstStyle/>
              <a:p>
                <a:endParaRPr lang="zh-CN" altLang="en-US"/>
              </a:p>
            </p:txBody>
          </p:sp>
          <p:sp>
            <p:nvSpPr>
              <p:cNvPr id="27669" name="Line 24"/>
              <p:cNvSpPr>
                <a:spLocks noChangeShapeType="1"/>
              </p:cNvSpPr>
              <p:nvPr/>
            </p:nvSpPr>
            <p:spPr bwMode="auto">
              <a:xfrm>
                <a:off x="2408" y="2341"/>
                <a:ext cx="835" cy="0"/>
              </a:xfrm>
              <a:prstGeom prst="line">
                <a:avLst/>
              </a:prstGeom>
              <a:noFill/>
              <a:ln w="9525">
                <a:solidFill>
                  <a:schemeClr val="folHlink"/>
                </a:solidFill>
                <a:round/>
              </a:ln>
            </p:spPr>
            <p:txBody>
              <a:bodyPr wrap="none" anchor="ctr">
                <a:spAutoFit/>
              </a:bodyPr>
              <a:lstStyle/>
              <a:p>
                <a:endParaRPr lang="zh-CN" altLang="en-US"/>
              </a:p>
            </p:txBody>
          </p:sp>
          <p:sp>
            <p:nvSpPr>
              <p:cNvPr id="27670" name="Line 25"/>
              <p:cNvSpPr>
                <a:spLocks noChangeShapeType="1"/>
              </p:cNvSpPr>
              <p:nvPr/>
            </p:nvSpPr>
            <p:spPr bwMode="auto">
              <a:xfrm>
                <a:off x="2408" y="2523"/>
                <a:ext cx="835" cy="0"/>
              </a:xfrm>
              <a:prstGeom prst="line">
                <a:avLst/>
              </a:prstGeom>
              <a:noFill/>
              <a:ln w="9525">
                <a:solidFill>
                  <a:schemeClr val="folHlink"/>
                </a:solidFill>
                <a:round/>
              </a:ln>
            </p:spPr>
            <p:txBody>
              <a:bodyPr wrap="none" anchor="ctr">
                <a:spAutoFit/>
              </a:bodyPr>
              <a:lstStyle/>
              <a:p>
                <a:endParaRPr lang="zh-CN" altLang="en-US"/>
              </a:p>
            </p:txBody>
          </p:sp>
          <p:sp>
            <p:nvSpPr>
              <p:cNvPr id="27671" name="Line 26"/>
              <p:cNvSpPr>
                <a:spLocks noChangeShapeType="1"/>
              </p:cNvSpPr>
              <p:nvPr/>
            </p:nvSpPr>
            <p:spPr bwMode="auto">
              <a:xfrm>
                <a:off x="2410" y="3113"/>
                <a:ext cx="835" cy="0"/>
              </a:xfrm>
              <a:prstGeom prst="line">
                <a:avLst/>
              </a:prstGeom>
              <a:noFill/>
              <a:ln w="9525">
                <a:solidFill>
                  <a:schemeClr val="folHlink"/>
                </a:solidFill>
                <a:round/>
              </a:ln>
            </p:spPr>
            <p:txBody>
              <a:bodyPr wrap="none" anchor="ctr">
                <a:spAutoFit/>
              </a:bodyPr>
              <a:lstStyle/>
              <a:p>
                <a:endParaRPr lang="zh-CN" altLang="en-US"/>
              </a:p>
            </p:txBody>
          </p:sp>
          <p:sp>
            <p:nvSpPr>
              <p:cNvPr id="27672" name="Line 27"/>
              <p:cNvSpPr>
                <a:spLocks noChangeShapeType="1"/>
              </p:cNvSpPr>
              <p:nvPr/>
            </p:nvSpPr>
            <p:spPr bwMode="auto">
              <a:xfrm>
                <a:off x="2410" y="3339"/>
                <a:ext cx="835" cy="0"/>
              </a:xfrm>
              <a:prstGeom prst="line">
                <a:avLst/>
              </a:prstGeom>
              <a:noFill/>
              <a:ln w="9525">
                <a:solidFill>
                  <a:schemeClr val="folHlink"/>
                </a:solidFill>
                <a:round/>
              </a:ln>
            </p:spPr>
            <p:txBody>
              <a:bodyPr wrap="none" anchor="ctr">
                <a:spAutoFit/>
              </a:bodyPr>
              <a:lstStyle/>
              <a:p>
                <a:endParaRPr lang="zh-CN" altLang="en-US"/>
              </a:p>
            </p:txBody>
          </p:sp>
          <p:sp>
            <p:nvSpPr>
              <p:cNvPr id="27673" name="Line 28"/>
              <p:cNvSpPr>
                <a:spLocks noChangeShapeType="1"/>
              </p:cNvSpPr>
              <p:nvPr/>
            </p:nvSpPr>
            <p:spPr bwMode="auto">
              <a:xfrm>
                <a:off x="2410" y="3521"/>
                <a:ext cx="835" cy="0"/>
              </a:xfrm>
              <a:prstGeom prst="line">
                <a:avLst/>
              </a:prstGeom>
              <a:noFill/>
              <a:ln w="9525">
                <a:solidFill>
                  <a:schemeClr val="folHlink"/>
                </a:solidFill>
                <a:round/>
              </a:ln>
            </p:spPr>
            <p:txBody>
              <a:bodyPr wrap="none" anchor="ctr">
                <a:spAutoFit/>
              </a:bodyPr>
              <a:lstStyle/>
              <a:p>
                <a:endParaRPr lang="zh-CN" altLang="en-US"/>
              </a:p>
            </p:txBody>
          </p:sp>
          <p:sp>
            <p:nvSpPr>
              <p:cNvPr id="27674" name="Text Box 29"/>
              <p:cNvSpPr txBox="1">
                <a:spLocks noChangeArrowheads="1"/>
              </p:cNvSpPr>
              <p:nvPr/>
            </p:nvSpPr>
            <p:spPr bwMode="auto">
              <a:xfrm>
                <a:off x="2699" y="2115"/>
                <a:ext cx="264" cy="231"/>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75" name="Text Box 30"/>
              <p:cNvSpPr txBox="1">
                <a:spLocks noChangeArrowheads="1"/>
              </p:cNvSpPr>
              <p:nvPr/>
            </p:nvSpPr>
            <p:spPr bwMode="auto">
              <a:xfrm>
                <a:off x="1973" y="2296"/>
                <a:ext cx="1230" cy="231"/>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0500      2</a:t>
                </a:r>
                <a:endParaRPr kumimoji="1" lang="en-US" altLang="zh-CN" b="1">
                  <a:latin typeface="宋体" pitchFamily="2" charset="-122"/>
                </a:endParaRPr>
              </a:p>
            </p:txBody>
          </p:sp>
          <p:sp>
            <p:nvSpPr>
              <p:cNvPr id="27676" name="Text Box 31"/>
              <p:cNvSpPr txBox="1">
                <a:spLocks noChangeArrowheads="1"/>
              </p:cNvSpPr>
              <p:nvPr/>
            </p:nvSpPr>
            <p:spPr bwMode="auto">
              <a:xfrm>
                <a:off x="2674" y="2836"/>
                <a:ext cx="264" cy="231"/>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77" name="Text Box 32"/>
              <p:cNvSpPr txBox="1">
                <a:spLocks noChangeArrowheads="1"/>
              </p:cNvSpPr>
              <p:nvPr/>
            </p:nvSpPr>
            <p:spPr bwMode="auto">
              <a:xfrm>
                <a:off x="1968" y="3113"/>
                <a:ext cx="1230" cy="231"/>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0610      1</a:t>
                </a:r>
                <a:endParaRPr kumimoji="1" lang="en-US" altLang="zh-CN" b="1">
                  <a:latin typeface="宋体" pitchFamily="2" charset="-122"/>
                </a:endParaRPr>
              </a:p>
            </p:txBody>
          </p:sp>
          <p:sp>
            <p:nvSpPr>
              <p:cNvPr id="27678" name="Text Box 33"/>
              <p:cNvSpPr txBox="1">
                <a:spLocks noChangeArrowheads="1"/>
              </p:cNvSpPr>
              <p:nvPr/>
            </p:nvSpPr>
            <p:spPr bwMode="auto">
              <a:xfrm>
                <a:off x="1968" y="3339"/>
                <a:ext cx="1230" cy="231"/>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0614     0500</a:t>
                </a:r>
                <a:endParaRPr kumimoji="1" lang="en-US" altLang="zh-CN" b="1">
                  <a:latin typeface="宋体" pitchFamily="2" charset="-122"/>
                </a:endParaRPr>
              </a:p>
            </p:txBody>
          </p:sp>
          <p:sp>
            <p:nvSpPr>
              <p:cNvPr id="27679" name="Text Box 34"/>
              <p:cNvSpPr txBox="1">
                <a:spLocks noChangeArrowheads="1"/>
              </p:cNvSpPr>
              <p:nvPr/>
            </p:nvSpPr>
            <p:spPr bwMode="auto">
              <a:xfrm>
                <a:off x="2674" y="3517"/>
                <a:ext cx="264" cy="231"/>
              </a:xfrm>
              <a:prstGeom prst="rect">
                <a:avLst/>
              </a:prstGeom>
              <a:noFill/>
              <a:ln w="9525">
                <a:noFill/>
                <a:miter lim="800000"/>
              </a:ln>
            </p:spPr>
            <p:txBody>
              <a:bodyPr>
                <a:spAutoFit/>
              </a:bodyPr>
              <a:lstStyle/>
              <a:p>
                <a:pPr algn="just" eaLnBrk="0" hangingPunct="0"/>
                <a:r>
                  <a:rPr kumimoji="1" lang="en-US" altLang="zh-CN" b="1">
                    <a:latin typeface="宋体" pitchFamily="2" charset="-122"/>
                  </a:rPr>
                  <a:t>┇</a:t>
                </a:r>
                <a:endParaRPr kumimoji="1" lang="en-US" altLang="zh-CN" b="1">
                  <a:latin typeface="宋体" pitchFamily="2" charset="-122"/>
                </a:endParaRPr>
              </a:p>
            </p:txBody>
          </p:sp>
          <p:sp>
            <p:nvSpPr>
              <p:cNvPr id="27680" name="Text Box 35"/>
              <p:cNvSpPr txBox="1">
                <a:spLocks noChangeArrowheads="1"/>
              </p:cNvSpPr>
              <p:nvPr/>
            </p:nvSpPr>
            <p:spPr bwMode="auto">
              <a:xfrm>
                <a:off x="2322" y="3808"/>
                <a:ext cx="1011" cy="231"/>
              </a:xfrm>
              <a:prstGeom prst="rect">
                <a:avLst/>
              </a:prstGeom>
              <a:noFill/>
              <a:ln w="9525">
                <a:noFill/>
                <a:miter lim="800000"/>
              </a:ln>
            </p:spPr>
            <p:txBody>
              <a:bodyPr>
                <a:spAutoFit/>
              </a:bodyPr>
              <a:lstStyle/>
              <a:p>
                <a:pPr algn="just" eaLnBrk="0" hangingPunct="0"/>
                <a:r>
                  <a:rPr kumimoji="1" lang="zh-CN" altLang="en-US" b="1">
                    <a:latin typeface="宋体" pitchFamily="2" charset="-122"/>
                  </a:rPr>
                  <a:t>链式存储结构</a:t>
                </a:r>
                <a:endParaRPr kumimoji="1" lang="zh-CN" altLang="en-US" b="1">
                  <a:latin typeface="宋体" pitchFamily="2" charset="-122"/>
                </a:endParaRPr>
              </a:p>
            </p:txBody>
          </p:sp>
        </p:grpSp>
        <p:sp>
          <p:nvSpPr>
            <p:cNvPr id="27665" name="Line 44"/>
            <p:cNvSpPr>
              <a:spLocks noChangeShapeType="1"/>
            </p:cNvSpPr>
            <p:nvPr/>
          </p:nvSpPr>
          <p:spPr bwMode="auto">
            <a:xfrm>
              <a:off x="2408" y="2704"/>
              <a:ext cx="835" cy="0"/>
            </a:xfrm>
            <a:prstGeom prst="line">
              <a:avLst/>
            </a:prstGeom>
            <a:noFill/>
            <a:ln w="9525">
              <a:solidFill>
                <a:schemeClr val="folHlink"/>
              </a:solidFill>
              <a:round/>
            </a:ln>
          </p:spPr>
          <p:txBody>
            <a:bodyPr wrap="none" anchor="ctr">
              <a:spAutoFit/>
            </a:bodyPr>
            <a:lstStyle/>
            <a:p>
              <a:endParaRPr lang="zh-CN" altLang="en-US"/>
            </a:p>
          </p:txBody>
        </p:sp>
        <p:sp>
          <p:nvSpPr>
            <p:cNvPr id="27666" name="Text Box 45"/>
            <p:cNvSpPr txBox="1">
              <a:spLocks noChangeArrowheads="1"/>
            </p:cNvSpPr>
            <p:nvPr/>
          </p:nvSpPr>
          <p:spPr bwMode="auto">
            <a:xfrm>
              <a:off x="1973" y="2519"/>
              <a:ext cx="1230" cy="231"/>
            </a:xfrm>
            <a:prstGeom prst="rect">
              <a:avLst/>
            </a:prstGeom>
            <a:noFill/>
            <a:ln w="9525">
              <a:noFill/>
              <a:miter lim="800000"/>
            </a:ln>
          </p:spPr>
          <p:txBody>
            <a:bodyPr>
              <a:spAutoFit/>
            </a:bodyPr>
            <a:lstStyle/>
            <a:p>
              <a:pPr algn="just" eaLnBrk="0" hangingPunct="0"/>
              <a:r>
                <a:rPr kumimoji="1" lang="en-US" altLang="zh-CN" b="1">
                  <a:latin typeface="黑体" panose="02010609060101010101" pitchFamily="49" charset="-122"/>
                  <a:ea typeface="黑体" panose="02010609060101010101" pitchFamily="49" charset="-122"/>
                </a:rPr>
                <a:t>0504     0308</a:t>
              </a:r>
              <a:endParaRPr kumimoji="1" lang="zh-CN" altLang="en-US" b="1">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8355">
                                            <p:txEl>
                                              <p:pRg st="1" end="1"/>
                                            </p:txEl>
                                          </p:spTgt>
                                        </p:tgtEl>
                                        <p:attrNameLst>
                                          <p:attrName>style.visibility</p:attrName>
                                        </p:attrNameLst>
                                      </p:cBhvr>
                                      <p:to>
                                        <p:strVal val="visible"/>
                                      </p:to>
                                    </p:set>
                                    <p:anim calcmode="lin" valueType="num">
                                      <p:cBhvr additive="base">
                                        <p:cTn id="19" dur="500" fill="hold"/>
                                        <p:tgtEl>
                                          <p:spTgt spid="22835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8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228395"/>
                                        </p:tgtEl>
                                        <p:attrNameLst>
                                          <p:attrName>style.visibility</p:attrName>
                                        </p:attrNameLst>
                                      </p:cBhvr>
                                      <p:to>
                                        <p:strVal val="visible"/>
                                      </p:to>
                                    </p:set>
                                    <p:anim calcmode="lin" valueType="num">
                                      <p:cBhvr>
                                        <p:cTn id="31" dur="75" fill="hold"/>
                                        <p:tgtEl>
                                          <p:spTgt spid="228395"/>
                                        </p:tgtEl>
                                        <p:attrNameLst>
                                          <p:attrName>ppt_x</p:attrName>
                                        </p:attrNameLst>
                                      </p:cBhvr>
                                      <p:tavLst>
                                        <p:tav tm="0">
                                          <p:val>
                                            <p:strVal val="#ppt_x-#ppt_w/2"/>
                                          </p:val>
                                        </p:tav>
                                        <p:tav tm="100000">
                                          <p:val>
                                            <p:strVal val="#ppt_x"/>
                                          </p:val>
                                        </p:tav>
                                      </p:tavLst>
                                    </p:anim>
                                    <p:anim calcmode="lin" valueType="num">
                                      <p:cBhvr>
                                        <p:cTn id="32" dur="75" fill="hold"/>
                                        <p:tgtEl>
                                          <p:spTgt spid="228395"/>
                                        </p:tgtEl>
                                        <p:attrNameLst>
                                          <p:attrName>ppt_y</p:attrName>
                                        </p:attrNameLst>
                                      </p:cBhvr>
                                      <p:tavLst>
                                        <p:tav tm="0">
                                          <p:val>
                                            <p:strVal val="#ppt_y"/>
                                          </p:val>
                                        </p:tav>
                                        <p:tav tm="100000">
                                          <p:val>
                                            <p:strVal val="#ppt_y"/>
                                          </p:val>
                                        </p:tav>
                                      </p:tavLst>
                                    </p:anim>
                                    <p:anim calcmode="lin" valueType="num">
                                      <p:cBhvr>
                                        <p:cTn id="33" dur="75" fill="hold"/>
                                        <p:tgtEl>
                                          <p:spTgt spid="228395"/>
                                        </p:tgtEl>
                                        <p:attrNameLst>
                                          <p:attrName>ppt_w</p:attrName>
                                        </p:attrNameLst>
                                      </p:cBhvr>
                                      <p:tavLst>
                                        <p:tav tm="0">
                                          <p:val>
                                            <p:fltVal val="0"/>
                                          </p:val>
                                        </p:tav>
                                        <p:tav tm="100000">
                                          <p:val>
                                            <p:strVal val="#ppt_w"/>
                                          </p:val>
                                        </p:tav>
                                      </p:tavLst>
                                    </p:anim>
                                    <p:anim calcmode="lin" valueType="num">
                                      <p:cBhvr>
                                        <p:cTn id="34" dur="75" fill="hold"/>
                                        <p:tgtEl>
                                          <p:spTgt spid="22839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228388"/>
                                        </p:tgtEl>
                                        <p:attrNameLst>
                                          <p:attrName>style.visibility</p:attrName>
                                        </p:attrNameLst>
                                      </p:cBhvr>
                                      <p:to>
                                        <p:strVal val="visible"/>
                                      </p:to>
                                    </p:set>
                                    <p:anim calcmode="lin" valueType="num">
                                      <p:cBhvr>
                                        <p:cTn id="39" dur="75" fill="hold"/>
                                        <p:tgtEl>
                                          <p:spTgt spid="228388"/>
                                        </p:tgtEl>
                                        <p:attrNameLst>
                                          <p:attrName>ppt_x</p:attrName>
                                        </p:attrNameLst>
                                      </p:cBhvr>
                                      <p:tavLst>
                                        <p:tav tm="0">
                                          <p:val>
                                            <p:strVal val="#ppt_x-#ppt_w/2"/>
                                          </p:val>
                                        </p:tav>
                                        <p:tav tm="100000">
                                          <p:val>
                                            <p:strVal val="#ppt_x"/>
                                          </p:val>
                                        </p:tav>
                                      </p:tavLst>
                                    </p:anim>
                                    <p:anim calcmode="lin" valueType="num">
                                      <p:cBhvr>
                                        <p:cTn id="40" dur="75" fill="hold"/>
                                        <p:tgtEl>
                                          <p:spTgt spid="228388"/>
                                        </p:tgtEl>
                                        <p:attrNameLst>
                                          <p:attrName>ppt_y</p:attrName>
                                        </p:attrNameLst>
                                      </p:cBhvr>
                                      <p:tavLst>
                                        <p:tav tm="0">
                                          <p:val>
                                            <p:strVal val="#ppt_y"/>
                                          </p:val>
                                        </p:tav>
                                        <p:tav tm="100000">
                                          <p:val>
                                            <p:strVal val="#ppt_y"/>
                                          </p:val>
                                        </p:tav>
                                      </p:tavLst>
                                    </p:anim>
                                    <p:anim calcmode="lin" valueType="num">
                                      <p:cBhvr>
                                        <p:cTn id="41" dur="75" fill="hold"/>
                                        <p:tgtEl>
                                          <p:spTgt spid="228388"/>
                                        </p:tgtEl>
                                        <p:attrNameLst>
                                          <p:attrName>ppt_w</p:attrName>
                                        </p:attrNameLst>
                                      </p:cBhvr>
                                      <p:tavLst>
                                        <p:tav tm="0">
                                          <p:val>
                                            <p:fltVal val="0"/>
                                          </p:val>
                                        </p:tav>
                                        <p:tav tm="100000">
                                          <p:val>
                                            <p:strVal val="#ppt_w"/>
                                          </p:val>
                                        </p:tav>
                                      </p:tavLst>
                                    </p:anim>
                                    <p:anim calcmode="lin" valueType="num">
                                      <p:cBhvr>
                                        <p:cTn id="42" dur="75" fill="hold"/>
                                        <p:tgtEl>
                                          <p:spTgt spid="228388"/>
                                        </p:tgtEl>
                                        <p:attrNameLst>
                                          <p:attrName>ppt_h</p:attrName>
                                        </p:attrNameLst>
                                      </p:cBhvr>
                                      <p:tavLst>
                                        <p:tav tm="0">
                                          <p:val>
                                            <p:strVal val="#ppt_h"/>
                                          </p:val>
                                        </p:tav>
                                        <p:tav tm="100000">
                                          <p:val>
                                            <p:strVal val="#ppt_h"/>
                                          </p:val>
                                        </p:tav>
                                      </p:tavLst>
                                    </p:anim>
                                  </p:childTnLst>
                                </p:cTn>
                              </p:par>
                            </p:childTnLst>
                          </p:cTn>
                        </p:par>
                        <p:par>
                          <p:cTn id="43" fill="hold">
                            <p:stCondLst>
                              <p:cond delay="150"/>
                            </p:stCondLst>
                            <p:childTnLst>
                              <p:par>
                                <p:cTn id="44" presetID="17" presetClass="entr" presetSubtype="8" fill="hold" grpId="0" nodeType="afterEffect">
                                  <p:stCondLst>
                                    <p:cond delay="0"/>
                                  </p:stCondLst>
                                  <p:iterate type="lt">
                                    <p:tmPct val="100000"/>
                                  </p:iterate>
                                  <p:childTnLst>
                                    <p:set>
                                      <p:cBhvr>
                                        <p:cTn id="45" dur="1" fill="hold">
                                          <p:stCondLst>
                                            <p:cond delay="0"/>
                                          </p:stCondLst>
                                        </p:cTn>
                                        <p:tgtEl>
                                          <p:spTgt spid="228389"/>
                                        </p:tgtEl>
                                        <p:attrNameLst>
                                          <p:attrName>style.visibility</p:attrName>
                                        </p:attrNameLst>
                                      </p:cBhvr>
                                      <p:to>
                                        <p:strVal val="visible"/>
                                      </p:to>
                                    </p:set>
                                    <p:anim calcmode="lin" valueType="num">
                                      <p:cBhvr>
                                        <p:cTn id="46" dur="75" fill="hold"/>
                                        <p:tgtEl>
                                          <p:spTgt spid="228389"/>
                                        </p:tgtEl>
                                        <p:attrNameLst>
                                          <p:attrName>ppt_x</p:attrName>
                                        </p:attrNameLst>
                                      </p:cBhvr>
                                      <p:tavLst>
                                        <p:tav tm="0">
                                          <p:val>
                                            <p:strVal val="#ppt_x-#ppt_w/2"/>
                                          </p:val>
                                        </p:tav>
                                        <p:tav tm="100000">
                                          <p:val>
                                            <p:strVal val="#ppt_x"/>
                                          </p:val>
                                        </p:tav>
                                      </p:tavLst>
                                    </p:anim>
                                    <p:anim calcmode="lin" valueType="num">
                                      <p:cBhvr>
                                        <p:cTn id="47" dur="75" fill="hold"/>
                                        <p:tgtEl>
                                          <p:spTgt spid="228389"/>
                                        </p:tgtEl>
                                        <p:attrNameLst>
                                          <p:attrName>ppt_y</p:attrName>
                                        </p:attrNameLst>
                                      </p:cBhvr>
                                      <p:tavLst>
                                        <p:tav tm="0">
                                          <p:val>
                                            <p:strVal val="#ppt_y"/>
                                          </p:val>
                                        </p:tav>
                                        <p:tav tm="100000">
                                          <p:val>
                                            <p:strVal val="#ppt_y"/>
                                          </p:val>
                                        </p:tav>
                                      </p:tavLst>
                                    </p:anim>
                                    <p:anim calcmode="lin" valueType="num">
                                      <p:cBhvr>
                                        <p:cTn id="48" dur="75" fill="hold"/>
                                        <p:tgtEl>
                                          <p:spTgt spid="228389"/>
                                        </p:tgtEl>
                                        <p:attrNameLst>
                                          <p:attrName>ppt_w</p:attrName>
                                        </p:attrNameLst>
                                      </p:cBhvr>
                                      <p:tavLst>
                                        <p:tav tm="0">
                                          <p:val>
                                            <p:fltVal val="0"/>
                                          </p:val>
                                        </p:tav>
                                        <p:tav tm="100000">
                                          <p:val>
                                            <p:strVal val="#ppt_w"/>
                                          </p:val>
                                        </p:tav>
                                      </p:tavLst>
                                    </p:anim>
                                    <p:anim calcmode="lin" valueType="num">
                                      <p:cBhvr>
                                        <p:cTn id="49" dur="75" fill="hold"/>
                                        <p:tgtEl>
                                          <p:spTgt spid="228389"/>
                                        </p:tgtEl>
                                        <p:attrNameLst>
                                          <p:attrName>ppt_h</p:attrName>
                                        </p:attrNameLst>
                                      </p:cBhvr>
                                      <p:tavLst>
                                        <p:tav tm="0">
                                          <p:val>
                                            <p:strVal val="#ppt_h"/>
                                          </p:val>
                                        </p:tav>
                                        <p:tav tm="100000">
                                          <p:val>
                                            <p:strVal val="#ppt_h"/>
                                          </p:val>
                                        </p:tav>
                                      </p:tavLst>
                                    </p:anim>
                                  </p:childTnLst>
                                </p:cTn>
                              </p:par>
                            </p:childTnLst>
                          </p:cTn>
                        </p:par>
                        <p:par>
                          <p:cTn id="50" fill="hold">
                            <p:stCondLst>
                              <p:cond delay="225"/>
                            </p:stCondLst>
                            <p:childTnLst>
                              <p:par>
                                <p:cTn id="51" presetID="17" presetClass="entr" presetSubtype="8" fill="hold" grpId="0" nodeType="afterEffect">
                                  <p:stCondLst>
                                    <p:cond delay="0"/>
                                  </p:stCondLst>
                                  <p:childTnLst>
                                    <p:set>
                                      <p:cBhvr>
                                        <p:cTn id="52" dur="1" fill="hold">
                                          <p:stCondLst>
                                            <p:cond delay="0"/>
                                          </p:stCondLst>
                                        </p:cTn>
                                        <p:tgtEl>
                                          <p:spTgt spid="228390"/>
                                        </p:tgtEl>
                                        <p:attrNameLst>
                                          <p:attrName>style.visibility</p:attrName>
                                        </p:attrNameLst>
                                      </p:cBhvr>
                                      <p:to>
                                        <p:strVal val="visible"/>
                                      </p:to>
                                    </p:set>
                                    <p:anim calcmode="lin" valueType="num">
                                      <p:cBhvr>
                                        <p:cTn id="53" dur="2000" fill="hold"/>
                                        <p:tgtEl>
                                          <p:spTgt spid="228390"/>
                                        </p:tgtEl>
                                        <p:attrNameLst>
                                          <p:attrName>ppt_x</p:attrName>
                                        </p:attrNameLst>
                                      </p:cBhvr>
                                      <p:tavLst>
                                        <p:tav tm="0">
                                          <p:val>
                                            <p:strVal val="#ppt_x-#ppt_w/2"/>
                                          </p:val>
                                        </p:tav>
                                        <p:tav tm="100000">
                                          <p:val>
                                            <p:strVal val="#ppt_x"/>
                                          </p:val>
                                        </p:tav>
                                      </p:tavLst>
                                    </p:anim>
                                    <p:anim calcmode="lin" valueType="num">
                                      <p:cBhvr>
                                        <p:cTn id="54" dur="2000" fill="hold"/>
                                        <p:tgtEl>
                                          <p:spTgt spid="228390"/>
                                        </p:tgtEl>
                                        <p:attrNameLst>
                                          <p:attrName>ppt_y</p:attrName>
                                        </p:attrNameLst>
                                      </p:cBhvr>
                                      <p:tavLst>
                                        <p:tav tm="0">
                                          <p:val>
                                            <p:strVal val="#ppt_y"/>
                                          </p:val>
                                        </p:tav>
                                        <p:tav tm="100000">
                                          <p:val>
                                            <p:strVal val="#ppt_y"/>
                                          </p:val>
                                        </p:tav>
                                      </p:tavLst>
                                    </p:anim>
                                    <p:anim calcmode="lin" valueType="num">
                                      <p:cBhvr>
                                        <p:cTn id="55" dur="2000" fill="hold"/>
                                        <p:tgtEl>
                                          <p:spTgt spid="228390"/>
                                        </p:tgtEl>
                                        <p:attrNameLst>
                                          <p:attrName>ppt_w</p:attrName>
                                        </p:attrNameLst>
                                      </p:cBhvr>
                                      <p:tavLst>
                                        <p:tav tm="0">
                                          <p:val>
                                            <p:fltVal val="0"/>
                                          </p:val>
                                        </p:tav>
                                        <p:tav tm="100000">
                                          <p:val>
                                            <p:strVal val="#ppt_w"/>
                                          </p:val>
                                        </p:tav>
                                      </p:tavLst>
                                    </p:anim>
                                    <p:anim calcmode="lin" valueType="num">
                                      <p:cBhvr>
                                        <p:cTn id="56" dur="2000" fill="hold"/>
                                        <p:tgtEl>
                                          <p:spTgt spid="228390"/>
                                        </p:tgtEl>
                                        <p:attrNameLst>
                                          <p:attrName>ppt_h</p:attrName>
                                        </p:attrNameLst>
                                      </p:cBhvr>
                                      <p:tavLst>
                                        <p:tav tm="0">
                                          <p:val>
                                            <p:strVal val="#ppt_h"/>
                                          </p:val>
                                        </p:tav>
                                        <p:tav tm="100000">
                                          <p:val>
                                            <p:strVal val="#ppt_h"/>
                                          </p:val>
                                        </p:tav>
                                      </p:tavLst>
                                    </p:anim>
                                  </p:childTnLst>
                                </p:cTn>
                              </p:par>
                            </p:childTnLst>
                          </p:cTn>
                        </p:par>
                        <p:par>
                          <p:cTn id="57" fill="hold">
                            <p:stCondLst>
                              <p:cond delay="2225"/>
                            </p:stCondLst>
                            <p:childTnLst>
                              <p:par>
                                <p:cTn id="58" presetID="17" presetClass="entr" presetSubtype="8" fill="hold" grpId="0" nodeType="afterEffect">
                                  <p:stCondLst>
                                    <p:cond delay="0"/>
                                  </p:stCondLst>
                                  <p:iterate type="lt">
                                    <p:tmPct val="100000"/>
                                  </p:iterate>
                                  <p:childTnLst>
                                    <p:set>
                                      <p:cBhvr>
                                        <p:cTn id="59" dur="1" fill="hold">
                                          <p:stCondLst>
                                            <p:cond delay="0"/>
                                          </p:stCondLst>
                                        </p:cTn>
                                        <p:tgtEl>
                                          <p:spTgt spid="228391"/>
                                        </p:tgtEl>
                                        <p:attrNameLst>
                                          <p:attrName>style.visibility</p:attrName>
                                        </p:attrNameLst>
                                      </p:cBhvr>
                                      <p:to>
                                        <p:strVal val="visible"/>
                                      </p:to>
                                    </p:set>
                                    <p:anim calcmode="lin" valueType="num">
                                      <p:cBhvr>
                                        <p:cTn id="60" dur="75" fill="hold"/>
                                        <p:tgtEl>
                                          <p:spTgt spid="228391"/>
                                        </p:tgtEl>
                                        <p:attrNameLst>
                                          <p:attrName>ppt_x</p:attrName>
                                        </p:attrNameLst>
                                      </p:cBhvr>
                                      <p:tavLst>
                                        <p:tav tm="0">
                                          <p:val>
                                            <p:strVal val="#ppt_x-#ppt_w/2"/>
                                          </p:val>
                                        </p:tav>
                                        <p:tav tm="100000">
                                          <p:val>
                                            <p:strVal val="#ppt_x"/>
                                          </p:val>
                                        </p:tav>
                                      </p:tavLst>
                                    </p:anim>
                                    <p:anim calcmode="lin" valueType="num">
                                      <p:cBhvr>
                                        <p:cTn id="61" dur="75" fill="hold"/>
                                        <p:tgtEl>
                                          <p:spTgt spid="228391"/>
                                        </p:tgtEl>
                                        <p:attrNameLst>
                                          <p:attrName>ppt_y</p:attrName>
                                        </p:attrNameLst>
                                      </p:cBhvr>
                                      <p:tavLst>
                                        <p:tav tm="0">
                                          <p:val>
                                            <p:strVal val="#ppt_y"/>
                                          </p:val>
                                        </p:tav>
                                        <p:tav tm="100000">
                                          <p:val>
                                            <p:strVal val="#ppt_y"/>
                                          </p:val>
                                        </p:tav>
                                      </p:tavLst>
                                    </p:anim>
                                    <p:anim calcmode="lin" valueType="num">
                                      <p:cBhvr>
                                        <p:cTn id="62" dur="75" fill="hold"/>
                                        <p:tgtEl>
                                          <p:spTgt spid="228391"/>
                                        </p:tgtEl>
                                        <p:attrNameLst>
                                          <p:attrName>ppt_w</p:attrName>
                                        </p:attrNameLst>
                                      </p:cBhvr>
                                      <p:tavLst>
                                        <p:tav tm="0">
                                          <p:val>
                                            <p:fltVal val="0"/>
                                          </p:val>
                                        </p:tav>
                                        <p:tav tm="100000">
                                          <p:val>
                                            <p:strVal val="#ppt_w"/>
                                          </p:val>
                                        </p:tav>
                                      </p:tavLst>
                                    </p:anim>
                                    <p:anim calcmode="lin" valueType="num">
                                      <p:cBhvr>
                                        <p:cTn id="63" dur="75" fill="hold"/>
                                        <p:tgtEl>
                                          <p:spTgt spid="228391"/>
                                        </p:tgtEl>
                                        <p:attrNameLst>
                                          <p:attrName>ppt_h</p:attrName>
                                        </p:attrNameLst>
                                      </p:cBhvr>
                                      <p:tavLst>
                                        <p:tav tm="0">
                                          <p:val>
                                            <p:strVal val="#ppt_h"/>
                                          </p:val>
                                        </p:tav>
                                        <p:tav tm="100000">
                                          <p:val>
                                            <p:strVal val="#ppt_h"/>
                                          </p:val>
                                        </p:tav>
                                      </p:tavLst>
                                    </p:anim>
                                  </p:childTnLst>
                                </p:cTn>
                              </p:par>
                            </p:childTnLst>
                          </p:cTn>
                        </p:par>
                        <p:par>
                          <p:cTn id="64" fill="hold">
                            <p:stCondLst>
                              <p:cond delay="2375"/>
                            </p:stCondLst>
                            <p:childTnLst>
                              <p:par>
                                <p:cTn id="65" presetID="17" presetClass="entr" presetSubtype="8" fill="hold" grpId="0" nodeType="afterEffect">
                                  <p:stCondLst>
                                    <p:cond delay="0"/>
                                  </p:stCondLst>
                                  <p:iterate type="lt">
                                    <p:tmPct val="100000"/>
                                  </p:iterate>
                                  <p:childTnLst>
                                    <p:set>
                                      <p:cBhvr>
                                        <p:cTn id="66" dur="1" fill="hold">
                                          <p:stCondLst>
                                            <p:cond delay="0"/>
                                          </p:stCondLst>
                                        </p:cTn>
                                        <p:tgtEl>
                                          <p:spTgt spid="228392"/>
                                        </p:tgtEl>
                                        <p:attrNameLst>
                                          <p:attrName>style.visibility</p:attrName>
                                        </p:attrNameLst>
                                      </p:cBhvr>
                                      <p:to>
                                        <p:strVal val="visible"/>
                                      </p:to>
                                    </p:set>
                                    <p:anim calcmode="lin" valueType="num">
                                      <p:cBhvr>
                                        <p:cTn id="67" dur="75" fill="hold"/>
                                        <p:tgtEl>
                                          <p:spTgt spid="228392"/>
                                        </p:tgtEl>
                                        <p:attrNameLst>
                                          <p:attrName>ppt_x</p:attrName>
                                        </p:attrNameLst>
                                      </p:cBhvr>
                                      <p:tavLst>
                                        <p:tav tm="0">
                                          <p:val>
                                            <p:strVal val="#ppt_x-#ppt_w/2"/>
                                          </p:val>
                                        </p:tav>
                                        <p:tav tm="100000">
                                          <p:val>
                                            <p:strVal val="#ppt_x"/>
                                          </p:val>
                                        </p:tav>
                                      </p:tavLst>
                                    </p:anim>
                                    <p:anim calcmode="lin" valueType="num">
                                      <p:cBhvr>
                                        <p:cTn id="68" dur="75" fill="hold"/>
                                        <p:tgtEl>
                                          <p:spTgt spid="228392"/>
                                        </p:tgtEl>
                                        <p:attrNameLst>
                                          <p:attrName>ppt_y</p:attrName>
                                        </p:attrNameLst>
                                      </p:cBhvr>
                                      <p:tavLst>
                                        <p:tav tm="0">
                                          <p:val>
                                            <p:strVal val="#ppt_y"/>
                                          </p:val>
                                        </p:tav>
                                        <p:tav tm="100000">
                                          <p:val>
                                            <p:strVal val="#ppt_y"/>
                                          </p:val>
                                        </p:tav>
                                      </p:tavLst>
                                    </p:anim>
                                    <p:anim calcmode="lin" valueType="num">
                                      <p:cBhvr>
                                        <p:cTn id="69" dur="75" fill="hold"/>
                                        <p:tgtEl>
                                          <p:spTgt spid="228392"/>
                                        </p:tgtEl>
                                        <p:attrNameLst>
                                          <p:attrName>ppt_w</p:attrName>
                                        </p:attrNameLst>
                                      </p:cBhvr>
                                      <p:tavLst>
                                        <p:tav tm="0">
                                          <p:val>
                                            <p:fltVal val="0"/>
                                          </p:val>
                                        </p:tav>
                                        <p:tav tm="100000">
                                          <p:val>
                                            <p:strVal val="#ppt_w"/>
                                          </p:val>
                                        </p:tav>
                                      </p:tavLst>
                                    </p:anim>
                                    <p:anim calcmode="lin" valueType="num">
                                      <p:cBhvr>
                                        <p:cTn id="70" dur="75" fill="hold"/>
                                        <p:tgtEl>
                                          <p:spTgt spid="228392"/>
                                        </p:tgtEl>
                                        <p:attrNameLst>
                                          <p:attrName>ppt_h</p:attrName>
                                        </p:attrNameLst>
                                      </p:cBhvr>
                                      <p:tavLst>
                                        <p:tav tm="0">
                                          <p:val>
                                            <p:strVal val="#ppt_h"/>
                                          </p:val>
                                        </p:tav>
                                        <p:tav tm="100000">
                                          <p:val>
                                            <p:strVal val="#ppt_h"/>
                                          </p:val>
                                        </p:tav>
                                      </p:tavLst>
                                    </p:anim>
                                  </p:childTnLst>
                                </p:cTn>
                              </p:par>
                            </p:childTnLst>
                          </p:cTn>
                        </p:par>
                        <p:par>
                          <p:cTn id="71" fill="hold">
                            <p:stCondLst>
                              <p:cond delay="2450"/>
                            </p:stCondLst>
                            <p:childTnLst>
                              <p:par>
                                <p:cTn id="72" presetID="18" presetClass="entr" presetSubtype="9" fill="hold" grpId="0" nodeType="afterEffect">
                                  <p:stCondLst>
                                    <p:cond delay="0"/>
                                  </p:stCondLst>
                                  <p:childTnLst>
                                    <p:set>
                                      <p:cBhvr>
                                        <p:cTn id="73" dur="1" fill="hold">
                                          <p:stCondLst>
                                            <p:cond delay="0"/>
                                          </p:stCondLst>
                                        </p:cTn>
                                        <p:tgtEl>
                                          <p:spTgt spid="228393"/>
                                        </p:tgtEl>
                                        <p:attrNameLst>
                                          <p:attrName>style.visibility</p:attrName>
                                        </p:attrNameLst>
                                      </p:cBhvr>
                                      <p:to>
                                        <p:strVal val="visible"/>
                                      </p:to>
                                    </p:set>
                                    <p:animEffect transition="in" filter="strips(upLeft)">
                                      <p:cBhvr>
                                        <p:cTn id="74" dur="2000"/>
                                        <p:tgtEl>
                                          <p:spTgt spid="228393"/>
                                        </p:tgtEl>
                                      </p:cBhvr>
                                    </p:animEffect>
                                  </p:childTnLst>
                                </p:cTn>
                              </p:par>
                            </p:childTnLst>
                          </p:cTn>
                        </p:par>
                        <p:par>
                          <p:cTn id="75" fill="hold">
                            <p:stCondLst>
                              <p:cond delay="4450"/>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228394"/>
                                        </p:tgtEl>
                                        <p:attrNameLst>
                                          <p:attrName>style.visibility</p:attrName>
                                        </p:attrNameLst>
                                      </p:cBhvr>
                                      <p:to>
                                        <p:strVal val="visible"/>
                                      </p:to>
                                    </p:set>
                                    <p:anim calcmode="lin" valueType="num">
                                      <p:cBhvr>
                                        <p:cTn id="78" dur="75" fill="hold"/>
                                        <p:tgtEl>
                                          <p:spTgt spid="228394"/>
                                        </p:tgtEl>
                                        <p:attrNameLst>
                                          <p:attrName>ppt_x</p:attrName>
                                        </p:attrNameLst>
                                      </p:cBhvr>
                                      <p:tavLst>
                                        <p:tav tm="0">
                                          <p:val>
                                            <p:strVal val="#ppt_x-#ppt_w/2"/>
                                          </p:val>
                                        </p:tav>
                                        <p:tav tm="100000">
                                          <p:val>
                                            <p:strVal val="#ppt_x"/>
                                          </p:val>
                                        </p:tav>
                                      </p:tavLst>
                                    </p:anim>
                                    <p:anim calcmode="lin" valueType="num">
                                      <p:cBhvr>
                                        <p:cTn id="79" dur="75" fill="hold"/>
                                        <p:tgtEl>
                                          <p:spTgt spid="228394"/>
                                        </p:tgtEl>
                                        <p:attrNameLst>
                                          <p:attrName>ppt_y</p:attrName>
                                        </p:attrNameLst>
                                      </p:cBhvr>
                                      <p:tavLst>
                                        <p:tav tm="0">
                                          <p:val>
                                            <p:strVal val="#ppt_y"/>
                                          </p:val>
                                        </p:tav>
                                        <p:tav tm="100000">
                                          <p:val>
                                            <p:strVal val="#ppt_y"/>
                                          </p:val>
                                        </p:tav>
                                      </p:tavLst>
                                    </p:anim>
                                    <p:anim calcmode="lin" valueType="num">
                                      <p:cBhvr>
                                        <p:cTn id="80" dur="75" fill="hold"/>
                                        <p:tgtEl>
                                          <p:spTgt spid="228394"/>
                                        </p:tgtEl>
                                        <p:attrNameLst>
                                          <p:attrName>ppt_w</p:attrName>
                                        </p:attrNameLst>
                                      </p:cBhvr>
                                      <p:tavLst>
                                        <p:tav tm="0">
                                          <p:val>
                                            <p:fltVal val="0"/>
                                          </p:val>
                                        </p:tav>
                                        <p:tav tm="100000">
                                          <p:val>
                                            <p:strVal val="#ppt_w"/>
                                          </p:val>
                                        </p:tav>
                                      </p:tavLst>
                                    </p:anim>
                                    <p:anim calcmode="lin" valueType="num">
                                      <p:cBhvr>
                                        <p:cTn id="81" dur="75" fill="hold"/>
                                        <p:tgtEl>
                                          <p:spTgt spid="2283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88" grpId="0" animBg="1" autoUpdateAnimBg="0"/>
      <p:bldP spid="228389" grpId="0" animBg="1" autoUpdateAnimBg="0"/>
      <p:bldP spid="228390" grpId="0" animBg="1"/>
      <p:bldP spid="228391" grpId="0" animBg="1" autoUpdateAnimBg="0"/>
      <p:bldP spid="228392" grpId="0" animBg="1" autoUpdateAnimBg="0"/>
      <p:bldP spid="228393" grpId="0" animBg="1"/>
      <p:bldP spid="228394" grpId="0" autoUpdateAnimBg="0"/>
      <p:bldP spid="22839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half" idx="10"/>
          </p:nvPr>
        </p:nvSpPr>
        <p:spPr>
          <a:noFill/>
        </p:spPr>
        <p:txBody>
          <a:bodyPr/>
          <a:lstStyle/>
          <a:p>
            <a:fld id="{B38736AC-B788-4464-B83D-E68EE5601E01}" type="datetime7">
              <a:rPr lang="zh-CN" altLang="en-US" smtClean="0"/>
            </a:fld>
            <a:endParaRPr lang="en-US" altLang="zh-CN"/>
          </a:p>
        </p:txBody>
      </p:sp>
      <p:sp>
        <p:nvSpPr>
          <p:cNvPr id="28675" name="灯片编号占位符 5"/>
          <p:cNvSpPr>
            <a:spLocks noGrp="1"/>
          </p:cNvSpPr>
          <p:nvPr>
            <p:ph type="sldNum" sz="quarter" idx="12"/>
          </p:nvPr>
        </p:nvSpPr>
        <p:spPr>
          <a:noFill/>
        </p:spPr>
        <p:txBody>
          <a:bodyPr/>
          <a:lstStyle/>
          <a:p>
            <a:fld id="{179284F6-94CC-4A0E-BBAA-1B974FD18BD0}" type="slidenum">
              <a:rPr lang="zh-CN" altLang="en-US" smtClean="0"/>
            </a:fld>
            <a:endParaRPr lang="en-US" altLang="zh-CN"/>
          </a:p>
        </p:txBody>
      </p:sp>
      <p:sp>
        <p:nvSpPr>
          <p:cNvPr id="28676"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0403" name="Rectangle 3"/>
          <p:cNvSpPr>
            <a:spLocks noGrp="1" noChangeArrowheads="1"/>
          </p:cNvSpPr>
          <p:nvPr>
            <p:ph idx="1"/>
          </p:nvPr>
        </p:nvSpPr>
        <p:spPr/>
        <p:txBody>
          <a:bodyPr/>
          <a:lstStyle/>
          <a:p>
            <a:pPr eaLnBrk="1" hangingPunct="1"/>
            <a:r>
              <a:rPr lang="en-US" altLang="zh-CN" sz="2800" dirty="0">
                <a:latin typeface="Comic Sans MS" panose="030F0702030302020204" pitchFamily="66" charset="0"/>
              </a:rPr>
              <a:t>9. </a:t>
            </a:r>
            <a:r>
              <a:rPr lang="zh-CN" altLang="en-US" sz="2800" dirty="0">
                <a:latin typeface="Comic Sans MS" panose="030F0702030302020204" pitchFamily="66" charset="0"/>
              </a:rPr>
              <a:t>数据结构的表示方法</a:t>
            </a:r>
            <a:endParaRPr lang="zh-CN" altLang="en-US" sz="2800" dirty="0">
              <a:latin typeface="Comic Sans MS" panose="030F0702030302020204" pitchFamily="66" charset="0"/>
            </a:endParaRPr>
          </a:p>
          <a:p>
            <a:pPr eaLnBrk="1" hangingPunct="1"/>
            <a:r>
              <a:rPr lang="en-US" altLang="zh-CN" sz="2800" b="1" dirty="0">
                <a:latin typeface="Comic Sans MS" panose="030F0702030302020204" pitchFamily="66" charset="0"/>
              </a:rPr>
              <a:t>1).  </a:t>
            </a:r>
            <a:r>
              <a:rPr lang="zh-CN" altLang="en-US" sz="2800" dirty="0">
                <a:latin typeface="Comic Sans MS" panose="030F0702030302020204" pitchFamily="66" charset="0"/>
              </a:rPr>
              <a:t>解析表示法</a:t>
            </a:r>
            <a:endParaRPr lang="zh-CN" altLang="en-US" sz="2800" dirty="0">
              <a:latin typeface="Comic Sans MS" panose="030F0702030302020204" pitchFamily="66" charset="0"/>
            </a:endParaRPr>
          </a:p>
          <a:p>
            <a:pPr eaLnBrk="1" hangingPunct="1"/>
            <a:r>
              <a:rPr lang="zh-CN" altLang="en-US" sz="2800" dirty="0">
                <a:latin typeface="Comic Sans MS" panose="030F0702030302020204" pitchFamily="66" charset="0"/>
              </a:rPr>
              <a:t>定义：设</a:t>
            </a:r>
            <a:r>
              <a:rPr lang="en-US" altLang="zh-CN" sz="2800" dirty="0">
                <a:latin typeface="Comic Sans MS" panose="030F0702030302020204" pitchFamily="66" charset="0"/>
              </a:rPr>
              <a:t>D_S=(D,R)</a:t>
            </a:r>
            <a:r>
              <a:rPr lang="zh-CN" altLang="en-US" sz="2800" dirty="0">
                <a:latin typeface="Comic Sans MS" panose="030F0702030302020204" pitchFamily="66" charset="0"/>
              </a:rPr>
              <a:t>是一个数据结构，</a:t>
            </a:r>
            <a:r>
              <a:rPr lang="en-US" altLang="zh-CN" sz="2800" dirty="0">
                <a:latin typeface="Comic Sans MS" panose="030F0702030302020204" pitchFamily="66" charset="0"/>
              </a:rPr>
              <a:t>D</a:t>
            </a:r>
            <a:r>
              <a:rPr lang="zh-CN" altLang="en-US" sz="2800" dirty="0">
                <a:latin typeface="Comic Sans MS" panose="030F0702030302020204" pitchFamily="66" charset="0"/>
              </a:rPr>
              <a:t>是数据元素的有限集合，</a:t>
            </a:r>
            <a:r>
              <a:rPr lang="en-US" altLang="zh-CN" sz="2800" dirty="0">
                <a:latin typeface="Comic Sans MS" panose="030F0702030302020204" pitchFamily="66" charset="0"/>
              </a:rPr>
              <a:t>R</a:t>
            </a:r>
            <a:r>
              <a:rPr lang="zh-CN" altLang="en-US" sz="2800" dirty="0">
                <a:latin typeface="Comic Sans MS" panose="030F0702030302020204" pitchFamily="66" charset="0"/>
              </a:rPr>
              <a:t>是</a:t>
            </a:r>
            <a:r>
              <a:rPr lang="en-US" altLang="zh-CN" sz="2800" dirty="0">
                <a:latin typeface="Comic Sans MS" panose="030F0702030302020204" pitchFamily="66" charset="0"/>
              </a:rPr>
              <a:t>D</a:t>
            </a:r>
            <a:r>
              <a:rPr lang="zh-CN" altLang="en-US" sz="2800" dirty="0">
                <a:latin typeface="Comic Sans MS" panose="030F0702030302020204" pitchFamily="66" charset="0"/>
              </a:rPr>
              <a:t>上关系的有限集。</a:t>
            </a:r>
            <a:r>
              <a:rPr lang="en-US" altLang="zh-CN" sz="2800" dirty="0" err="1">
                <a:latin typeface="Comic Sans MS" panose="030F0702030302020204" pitchFamily="66" charset="0"/>
              </a:rPr>
              <a:t>r∈R</a:t>
            </a:r>
            <a:r>
              <a:rPr lang="zh-CN" altLang="en-US" sz="2800" dirty="0">
                <a:latin typeface="Comic Sans MS" panose="030F0702030302020204" pitchFamily="66" charset="0"/>
              </a:rPr>
              <a:t>是一个</a:t>
            </a:r>
            <a:r>
              <a:rPr lang="en-US" altLang="zh-CN" sz="2800" dirty="0">
                <a:latin typeface="Comic Sans MS" panose="030F0702030302020204" pitchFamily="66" charset="0"/>
              </a:rPr>
              <a:t>D</a:t>
            </a:r>
            <a:r>
              <a:rPr lang="zh-CN" altLang="en-US" sz="2800" dirty="0">
                <a:latin typeface="Comic Sans MS" panose="030F0702030302020204" pitchFamily="66" charset="0"/>
              </a:rPr>
              <a:t>到</a:t>
            </a:r>
            <a:r>
              <a:rPr lang="en-US" altLang="zh-CN" sz="2800" dirty="0">
                <a:latin typeface="Comic Sans MS" panose="030F0702030302020204" pitchFamily="66" charset="0"/>
              </a:rPr>
              <a:t>D</a:t>
            </a:r>
            <a:r>
              <a:rPr lang="zh-CN" altLang="en-US" sz="2800" dirty="0">
                <a:latin typeface="Comic Sans MS" panose="030F0702030302020204" pitchFamily="66" charset="0"/>
              </a:rPr>
              <a:t>上的关系，若</a:t>
            </a:r>
            <a:r>
              <a:rPr lang="en-US" altLang="zh-CN" sz="2800" dirty="0" err="1">
                <a:latin typeface="Comic Sans MS" panose="030F0702030302020204" pitchFamily="66" charset="0"/>
              </a:rPr>
              <a:t>d,d’∈D</a:t>
            </a:r>
            <a:r>
              <a:rPr lang="en-US" altLang="zh-CN" sz="2800" dirty="0">
                <a:latin typeface="Comic Sans MS" panose="030F0702030302020204" pitchFamily="66" charset="0"/>
              </a:rPr>
              <a:t>,</a:t>
            </a:r>
            <a:r>
              <a:rPr lang="zh-CN" altLang="en-US" sz="2800" dirty="0">
                <a:latin typeface="Comic Sans MS" panose="030F0702030302020204" pitchFamily="66" charset="0"/>
              </a:rPr>
              <a:t>且</a:t>
            </a:r>
            <a:r>
              <a:rPr lang="en-US" altLang="zh-CN" sz="2800" dirty="0">
                <a:latin typeface="Comic Sans MS" panose="030F0702030302020204" pitchFamily="66" charset="0"/>
              </a:rPr>
              <a:t>&lt;</a:t>
            </a:r>
            <a:r>
              <a:rPr lang="en-US" altLang="zh-CN" sz="2800" dirty="0" err="1">
                <a:latin typeface="Comic Sans MS" panose="030F0702030302020204" pitchFamily="66" charset="0"/>
              </a:rPr>
              <a:t>d,d</a:t>
            </a:r>
            <a:r>
              <a:rPr lang="en-US" altLang="zh-CN" sz="2800" dirty="0">
                <a:latin typeface="Comic Sans MS" panose="030F0702030302020204" pitchFamily="66" charset="0"/>
              </a:rPr>
              <a:t>’&gt;∈r</a:t>
            </a:r>
            <a:r>
              <a:rPr lang="zh-CN" altLang="en-US" sz="2800" dirty="0">
                <a:latin typeface="Comic Sans MS" panose="030F0702030302020204" pitchFamily="66" charset="0"/>
              </a:rPr>
              <a:t>，则称结点</a:t>
            </a:r>
            <a:r>
              <a:rPr lang="en-US" altLang="zh-CN" sz="2800" dirty="0">
                <a:latin typeface="Comic Sans MS" panose="030F0702030302020204" pitchFamily="66" charset="0"/>
              </a:rPr>
              <a:t>d’</a:t>
            </a:r>
            <a:r>
              <a:rPr lang="zh-CN" altLang="en-US" sz="2800" dirty="0">
                <a:latin typeface="Comic Sans MS" panose="030F0702030302020204" pitchFamily="66" charset="0"/>
              </a:rPr>
              <a:t>是结点</a:t>
            </a:r>
            <a:r>
              <a:rPr lang="en-US" altLang="zh-CN" sz="2800" dirty="0">
                <a:latin typeface="Comic Sans MS" panose="030F0702030302020204" pitchFamily="66" charset="0"/>
              </a:rPr>
              <a:t>d</a:t>
            </a:r>
            <a:r>
              <a:rPr lang="zh-CN" altLang="en-US" sz="2800" dirty="0">
                <a:latin typeface="Comic Sans MS" panose="030F0702030302020204" pitchFamily="66" charset="0"/>
              </a:rPr>
              <a:t>的</a:t>
            </a:r>
            <a:r>
              <a:rPr lang="zh-CN" altLang="en-US" sz="2800" dirty="0">
                <a:solidFill>
                  <a:schemeClr val="hlink"/>
                </a:solidFill>
                <a:latin typeface="Comic Sans MS" panose="030F0702030302020204" pitchFamily="66" charset="0"/>
              </a:rPr>
              <a:t>后继</a:t>
            </a:r>
            <a:r>
              <a:rPr lang="zh-CN" altLang="en-US" sz="2800" dirty="0">
                <a:latin typeface="Comic Sans MS" panose="030F0702030302020204" pitchFamily="66" charset="0"/>
              </a:rPr>
              <a:t>，而</a:t>
            </a:r>
            <a:r>
              <a:rPr lang="en-US" altLang="zh-CN" sz="2800" dirty="0">
                <a:latin typeface="Comic Sans MS" panose="030F0702030302020204" pitchFamily="66" charset="0"/>
              </a:rPr>
              <a:t>d</a:t>
            </a:r>
            <a:r>
              <a:rPr lang="zh-CN" altLang="en-US" sz="2800" dirty="0">
                <a:latin typeface="Comic Sans MS" panose="030F0702030302020204" pitchFamily="66" charset="0"/>
              </a:rPr>
              <a:t>是</a:t>
            </a:r>
            <a:r>
              <a:rPr lang="en-US" altLang="zh-CN" sz="2800" dirty="0">
                <a:latin typeface="Comic Sans MS" panose="030F0702030302020204" pitchFamily="66" charset="0"/>
              </a:rPr>
              <a:t>d’</a:t>
            </a:r>
            <a:r>
              <a:rPr lang="zh-CN" altLang="en-US" sz="2800" dirty="0">
                <a:latin typeface="Comic Sans MS" panose="030F0702030302020204" pitchFamily="66" charset="0"/>
              </a:rPr>
              <a:t>的</a:t>
            </a:r>
            <a:r>
              <a:rPr lang="zh-CN" altLang="en-US" sz="2800" dirty="0">
                <a:solidFill>
                  <a:schemeClr val="hlink"/>
                </a:solidFill>
                <a:latin typeface="Comic Sans MS" panose="030F0702030302020204" pitchFamily="66" charset="0"/>
              </a:rPr>
              <a:t>前趋</a:t>
            </a:r>
            <a:r>
              <a:rPr lang="zh-CN" altLang="en-US" sz="2800" dirty="0">
                <a:latin typeface="Comic Sans MS" panose="030F0702030302020204" pitchFamily="66" charset="0"/>
              </a:rPr>
              <a:t>；无前趋的结点称为关于</a:t>
            </a:r>
            <a:r>
              <a:rPr lang="en-US" altLang="zh-CN" sz="2800" dirty="0">
                <a:latin typeface="Comic Sans MS" panose="030F0702030302020204" pitchFamily="66" charset="0"/>
              </a:rPr>
              <a:t>r</a:t>
            </a:r>
            <a:r>
              <a:rPr lang="zh-CN" altLang="en-US" sz="2800" dirty="0">
                <a:latin typeface="Comic Sans MS" panose="030F0702030302020204" pitchFamily="66" charset="0"/>
              </a:rPr>
              <a:t>的</a:t>
            </a:r>
            <a:r>
              <a:rPr lang="zh-CN" altLang="en-US" sz="2800" dirty="0">
                <a:solidFill>
                  <a:schemeClr val="hlink"/>
                </a:solidFill>
                <a:latin typeface="Comic Sans MS" panose="030F0702030302020204" pitchFamily="66" charset="0"/>
              </a:rPr>
              <a:t>开始结点</a:t>
            </a:r>
            <a:r>
              <a:rPr lang="zh-CN" altLang="en-US" sz="2800" dirty="0">
                <a:latin typeface="Comic Sans MS" panose="030F0702030302020204" pitchFamily="66" charset="0"/>
              </a:rPr>
              <a:t>；无后继的结点称为关于</a:t>
            </a:r>
            <a:r>
              <a:rPr lang="en-US" altLang="zh-CN" sz="2800" dirty="0">
                <a:latin typeface="Comic Sans MS" panose="030F0702030302020204" pitchFamily="66" charset="0"/>
              </a:rPr>
              <a:t>r</a:t>
            </a:r>
            <a:r>
              <a:rPr lang="zh-CN" altLang="en-US" sz="2800" dirty="0">
                <a:latin typeface="Comic Sans MS" panose="030F0702030302020204" pitchFamily="66" charset="0"/>
              </a:rPr>
              <a:t>的</a:t>
            </a:r>
            <a:r>
              <a:rPr lang="zh-CN" altLang="en-US" sz="2800" dirty="0">
                <a:solidFill>
                  <a:schemeClr val="hlink"/>
                </a:solidFill>
                <a:latin typeface="Comic Sans MS" panose="030F0702030302020204" pitchFamily="66" charset="0"/>
              </a:rPr>
              <a:t>终端结点</a:t>
            </a:r>
            <a:r>
              <a:rPr lang="zh-CN" altLang="en-US" sz="2800" dirty="0">
                <a:latin typeface="Comic Sans MS" panose="030F0702030302020204" pitchFamily="66" charset="0"/>
              </a:rPr>
              <a:t>；如果</a:t>
            </a:r>
            <a:r>
              <a:rPr lang="en-US" altLang="zh-CN" sz="2800" dirty="0">
                <a:latin typeface="Comic Sans MS" panose="030F0702030302020204" pitchFamily="66" charset="0"/>
              </a:rPr>
              <a:t>d</a:t>
            </a:r>
            <a:r>
              <a:rPr lang="zh-CN" altLang="en-US" sz="2800" dirty="0">
                <a:latin typeface="Comic Sans MS" panose="030F0702030302020204" pitchFamily="66" charset="0"/>
              </a:rPr>
              <a:t>既不是开始结点，也不是终端结点，则称</a:t>
            </a:r>
            <a:r>
              <a:rPr lang="en-US" altLang="zh-CN" sz="2800" dirty="0">
                <a:latin typeface="Comic Sans MS" panose="030F0702030302020204" pitchFamily="66" charset="0"/>
              </a:rPr>
              <a:t>d</a:t>
            </a:r>
            <a:r>
              <a:rPr lang="zh-CN" altLang="en-US" sz="2800" dirty="0">
                <a:latin typeface="Comic Sans MS" panose="030F0702030302020204" pitchFamily="66" charset="0"/>
              </a:rPr>
              <a:t>为</a:t>
            </a:r>
            <a:r>
              <a:rPr lang="zh-CN" altLang="en-US" sz="2800" dirty="0">
                <a:solidFill>
                  <a:schemeClr val="hlink"/>
                </a:solidFill>
                <a:latin typeface="Comic Sans MS" panose="030F0702030302020204" pitchFamily="66" charset="0"/>
              </a:rPr>
              <a:t>内部结点</a:t>
            </a:r>
            <a:r>
              <a:rPr lang="zh-CN" altLang="en-US" sz="2800" dirty="0">
                <a:latin typeface="Comic Sans MS" panose="030F0702030302020204" pitchFamily="66" charset="0"/>
              </a:rPr>
              <a:t>。</a:t>
            </a:r>
            <a:endParaRPr lang="zh-CN" altLang="en-US" sz="28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 calcmode="lin" valueType="num">
                                      <p:cBhvr additive="base">
                                        <p:cTn id="12" dur="500" fill="hold"/>
                                        <p:tgtEl>
                                          <p:spTgt spid="230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04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 calcmode="lin" valueType="num">
                                      <p:cBhvr additive="base">
                                        <p:cTn id="17" dur="500" fill="hold"/>
                                        <p:tgtEl>
                                          <p:spTgt spid="230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0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half" idx="10"/>
          </p:nvPr>
        </p:nvSpPr>
        <p:spPr>
          <a:noFill/>
        </p:spPr>
        <p:txBody>
          <a:bodyPr/>
          <a:lstStyle/>
          <a:p>
            <a:fld id="{7D742208-45D5-49D1-A609-926D0675B8D0}" type="datetime7">
              <a:rPr lang="zh-CN" altLang="en-US" smtClean="0"/>
            </a:fld>
            <a:endParaRPr lang="en-US" altLang="zh-CN"/>
          </a:p>
        </p:txBody>
      </p:sp>
      <p:sp>
        <p:nvSpPr>
          <p:cNvPr id="29699" name="灯片编号占位符 5"/>
          <p:cNvSpPr>
            <a:spLocks noGrp="1"/>
          </p:cNvSpPr>
          <p:nvPr>
            <p:ph type="sldNum" sz="quarter" idx="12"/>
          </p:nvPr>
        </p:nvSpPr>
        <p:spPr>
          <a:noFill/>
        </p:spPr>
        <p:txBody>
          <a:bodyPr/>
          <a:lstStyle/>
          <a:p>
            <a:fld id="{750FA8DA-31AF-4450-A889-B0FD91E18EDA}" type="slidenum">
              <a:rPr lang="zh-CN" altLang="en-US" smtClean="0"/>
            </a:fld>
            <a:endParaRPr lang="en-US" altLang="zh-CN"/>
          </a:p>
        </p:txBody>
      </p:sp>
      <p:sp>
        <p:nvSpPr>
          <p:cNvPr id="29700"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56003" name="Rectangle 3"/>
          <p:cNvSpPr>
            <a:spLocks noGrp="1" noChangeArrowheads="1"/>
          </p:cNvSpPr>
          <p:nvPr>
            <p:ph idx="1"/>
          </p:nvPr>
        </p:nvSpPr>
        <p:spPr/>
        <p:txBody>
          <a:bodyPr/>
          <a:lstStyle/>
          <a:p>
            <a:pPr eaLnBrk="1" hangingPunct="1">
              <a:lnSpc>
                <a:spcPct val="80000"/>
              </a:lnSpc>
            </a:pPr>
            <a:r>
              <a:rPr lang="en-US" altLang="zh-CN" sz="2800" dirty="0">
                <a:latin typeface="Comic Sans MS" panose="030F0702030302020204" pitchFamily="66" charset="0"/>
              </a:rPr>
              <a:t>9. </a:t>
            </a:r>
            <a:r>
              <a:rPr lang="zh-CN" altLang="en-US" sz="2800" dirty="0">
                <a:latin typeface="Comic Sans MS" panose="030F0702030302020204" pitchFamily="66" charset="0"/>
              </a:rPr>
              <a:t>数据结构的表示方法示例</a:t>
            </a:r>
            <a:endParaRPr lang="zh-CN" altLang="en-US" sz="2800" dirty="0">
              <a:latin typeface="Comic Sans MS" panose="030F0702030302020204" pitchFamily="66" charset="0"/>
            </a:endParaRPr>
          </a:p>
          <a:p>
            <a:pPr eaLnBrk="1" hangingPunct="1">
              <a:lnSpc>
                <a:spcPct val="80000"/>
              </a:lnSpc>
            </a:pPr>
            <a:r>
              <a:rPr lang="en-US" altLang="zh-CN" sz="2800" dirty="0">
                <a:latin typeface="Comic Sans MS" panose="030F0702030302020204" pitchFamily="66" charset="0"/>
              </a:rPr>
              <a:t>1).  </a:t>
            </a:r>
            <a:r>
              <a:rPr lang="zh-CN" altLang="en-US" sz="2800" dirty="0">
                <a:latin typeface="Comic Sans MS" panose="030F0702030302020204" pitchFamily="66" charset="0"/>
              </a:rPr>
              <a:t>解析表示法</a:t>
            </a:r>
            <a:endParaRPr lang="zh-CN" altLang="en-US" sz="2800" dirty="0">
              <a:latin typeface="Comic Sans MS" panose="030F0702030302020204" pitchFamily="66" charset="0"/>
            </a:endParaRPr>
          </a:p>
          <a:p>
            <a:pPr lvl="1" eaLnBrk="1" hangingPunct="1">
              <a:lnSpc>
                <a:spcPct val="80000"/>
              </a:lnSpc>
            </a:pPr>
            <a:r>
              <a:rPr lang="zh-CN" altLang="en-US" sz="2300" dirty="0">
                <a:latin typeface="Comic Sans MS" panose="030F0702030302020204" pitchFamily="66" charset="0"/>
              </a:rPr>
              <a:t>例</a:t>
            </a:r>
            <a:r>
              <a:rPr lang="en-US" altLang="zh-CN" sz="2300" dirty="0">
                <a:latin typeface="Comic Sans MS" panose="030F0702030302020204" pitchFamily="66" charset="0"/>
              </a:rPr>
              <a:t>1: </a:t>
            </a:r>
            <a:r>
              <a:rPr lang="zh-CN" altLang="en-US" sz="2300" dirty="0">
                <a:latin typeface="Comic Sans MS" panose="030F0702030302020204" pitchFamily="66" charset="0"/>
              </a:rPr>
              <a:t>包括</a:t>
            </a:r>
            <a:r>
              <a:rPr lang="en-US" altLang="zh-CN" sz="2300" dirty="0">
                <a:latin typeface="Comic Sans MS" panose="030F0702030302020204" pitchFamily="66" charset="0"/>
              </a:rPr>
              <a:t>n</a:t>
            </a:r>
            <a:r>
              <a:rPr lang="zh-CN" altLang="en-US" sz="2300" dirty="0">
                <a:latin typeface="Comic Sans MS" panose="030F0702030302020204" pitchFamily="66" charset="0"/>
              </a:rPr>
              <a:t>个结点的线性表的数据结构为</a:t>
            </a:r>
            <a:r>
              <a:rPr lang="en-US" altLang="zh-CN" sz="2300" dirty="0">
                <a:latin typeface="Comic Sans MS" panose="030F0702030302020204" pitchFamily="66" charset="0"/>
              </a:rPr>
              <a:t>D_S= (D,R) </a:t>
            </a:r>
            <a:r>
              <a:rPr lang="zh-CN" altLang="en-US" sz="2300" dirty="0">
                <a:latin typeface="Comic Sans MS" panose="030F0702030302020204" pitchFamily="66" charset="0"/>
              </a:rPr>
              <a:t>，其中</a:t>
            </a:r>
            <a:r>
              <a:rPr lang="en-US" altLang="zh-CN" sz="2300" dirty="0">
                <a:latin typeface="Comic Sans MS" panose="030F0702030302020204" pitchFamily="66" charset="0"/>
              </a:rPr>
              <a:t>D = {d1, d2,…, </a:t>
            </a:r>
            <a:r>
              <a:rPr lang="en-US" altLang="zh-CN" sz="2300" dirty="0" err="1">
                <a:latin typeface="Comic Sans MS" panose="030F0702030302020204" pitchFamily="66" charset="0"/>
              </a:rPr>
              <a:t>dn</a:t>
            </a:r>
            <a:r>
              <a:rPr lang="en-US" altLang="zh-CN" sz="2300" dirty="0">
                <a:latin typeface="Comic Sans MS" panose="030F0702030302020204" pitchFamily="66" charset="0"/>
              </a:rPr>
              <a:t>}</a:t>
            </a:r>
            <a:r>
              <a:rPr lang="zh-CN" altLang="en-US" sz="2300" dirty="0">
                <a:latin typeface="Comic Sans MS" panose="030F0702030302020204" pitchFamily="66" charset="0"/>
              </a:rPr>
              <a:t>， </a:t>
            </a:r>
            <a:r>
              <a:rPr lang="en-US" altLang="zh-CN" sz="2300" dirty="0">
                <a:latin typeface="Comic Sans MS" panose="030F0702030302020204" pitchFamily="66" charset="0"/>
              </a:rPr>
              <a:t>R={r}</a:t>
            </a:r>
            <a:r>
              <a:rPr lang="zh-CN" altLang="en-US" sz="2300" dirty="0">
                <a:latin typeface="Comic Sans MS" panose="030F0702030302020204" pitchFamily="66" charset="0"/>
              </a:rPr>
              <a:t>， </a:t>
            </a:r>
            <a:r>
              <a:rPr lang="en-US" altLang="zh-CN" sz="2300" dirty="0">
                <a:latin typeface="Comic Sans MS" panose="030F0702030302020204" pitchFamily="66" charset="0"/>
              </a:rPr>
              <a:t>r = {</a:t>
            </a:r>
            <a:r>
              <a:rPr lang="en-US" altLang="zh-CN" sz="2300" dirty="0">
                <a:solidFill>
                  <a:srgbClr val="CC0000"/>
                </a:solidFill>
                <a:latin typeface="Comic Sans MS" panose="030F0702030302020204" pitchFamily="66" charset="0"/>
              </a:rPr>
              <a:t>&lt;di-1, di&gt;</a:t>
            </a:r>
            <a:r>
              <a:rPr lang="en-US" altLang="zh-CN" sz="2300" dirty="0">
                <a:latin typeface="Comic Sans MS" panose="030F0702030302020204" pitchFamily="66" charset="0"/>
              </a:rPr>
              <a:t>|di∈D,1≤i≤n}</a:t>
            </a:r>
            <a:endParaRPr lang="en-US" altLang="zh-CN" sz="2300" dirty="0">
              <a:latin typeface="Comic Sans MS" panose="030F0702030302020204" pitchFamily="66" charset="0"/>
            </a:endParaRPr>
          </a:p>
          <a:p>
            <a:pPr marL="457200" lvl="1" indent="0" eaLnBrk="1" hangingPunct="1">
              <a:lnSpc>
                <a:spcPct val="80000"/>
              </a:lnSpc>
              <a:buNone/>
            </a:pPr>
            <a:r>
              <a:rPr lang="en-US" altLang="zh-CN" sz="2300" dirty="0">
                <a:latin typeface="Comic Sans MS" panose="030F0702030302020204" pitchFamily="66" charset="0"/>
              </a:rPr>
              <a:t> </a:t>
            </a:r>
            <a:endParaRPr lang="en-US" altLang="zh-CN" sz="2300" dirty="0">
              <a:latin typeface="Comic Sans MS" panose="030F0702030302020204" pitchFamily="66" charset="0"/>
            </a:endParaRPr>
          </a:p>
          <a:p>
            <a:pPr lvl="1" eaLnBrk="1" hangingPunct="1">
              <a:lnSpc>
                <a:spcPct val="80000"/>
              </a:lnSpc>
            </a:pPr>
            <a:r>
              <a:rPr lang="zh-CN" altLang="en-US" sz="2300" dirty="0">
                <a:latin typeface="Comic Sans MS" panose="030F0702030302020204" pitchFamily="66" charset="0"/>
              </a:rPr>
              <a:t>例</a:t>
            </a:r>
            <a:r>
              <a:rPr lang="en-US" altLang="zh-CN" sz="2300" dirty="0">
                <a:latin typeface="Comic Sans MS" panose="030F0702030302020204" pitchFamily="66" charset="0"/>
              </a:rPr>
              <a:t>2</a:t>
            </a:r>
            <a:r>
              <a:rPr lang="zh-CN" altLang="en-US" sz="2300" dirty="0">
                <a:latin typeface="Comic Sans MS" panose="030F0702030302020204" pitchFamily="66" charset="0"/>
              </a:rPr>
              <a:t>：在计算机科学中，复数可以定义如下：</a:t>
            </a:r>
            <a:endParaRPr lang="zh-CN" altLang="en-US" sz="2300" dirty="0">
              <a:latin typeface="Comic Sans MS" panose="030F0702030302020204" pitchFamily="66" charset="0"/>
            </a:endParaRPr>
          </a:p>
          <a:p>
            <a:pPr lvl="1" eaLnBrk="1" hangingPunct="1">
              <a:lnSpc>
                <a:spcPct val="80000"/>
              </a:lnSpc>
              <a:buFont typeface="Wingdings" panose="05000000000000000000" pitchFamily="2" charset="2"/>
              <a:buNone/>
            </a:pPr>
            <a:r>
              <a:rPr lang="zh-CN" altLang="en-US" sz="2300" dirty="0">
                <a:latin typeface="Comic Sans MS" panose="030F0702030302020204" pitchFamily="66" charset="0"/>
              </a:rPr>
              <a:t>复数是一种数据结构 ：</a:t>
            </a:r>
            <a:r>
              <a:rPr lang="en-US" altLang="zh-CN" sz="2300" dirty="0">
                <a:latin typeface="Comic Sans MS" panose="030F0702030302020204" pitchFamily="66" charset="0"/>
              </a:rPr>
              <a:t>Complex </a:t>
            </a:r>
            <a:r>
              <a:rPr lang="zh-CN" altLang="en-US" sz="2300" dirty="0">
                <a:latin typeface="Comic Sans MS" panose="030F0702030302020204" pitchFamily="66" charset="0"/>
              </a:rPr>
              <a:t>＝ </a:t>
            </a:r>
            <a:r>
              <a:rPr lang="en-US" altLang="zh-CN" sz="2300" dirty="0">
                <a:latin typeface="Comic Sans MS" panose="030F0702030302020204" pitchFamily="66" charset="0"/>
              </a:rPr>
              <a:t>( C, R )</a:t>
            </a:r>
            <a:endParaRPr lang="en-US" altLang="zh-CN" sz="2300" dirty="0">
              <a:latin typeface="Comic Sans MS" panose="030F0702030302020204" pitchFamily="66" charset="0"/>
            </a:endParaRPr>
          </a:p>
          <a:p>
            <a:pPr lvl="1" eaLnBrk="1" hangingPunct="1">
              <a:lnSpc>
                <a:spcPct val="80000"/>
              </a:lnSpc>
              <a:buFont typeface="Wingdings" panose="05000000000000000000" pitchFamily="2" charset="2"/>
              <a:buNone/>
            </a:pPr>
            <a:r>
              <a:rPr lang="zh-CN" altLang="en-US" sz="2300" dirty="0">
                <a:latin typeface="Comic Sans MS" panose="030F0702030302020204" pitchFamily="66" charset="0"/>
              </a:rPr>
              <a:t>其中：</a:t>
            </a:r>
            <a:r>
              <a:rPr lang="en-US" altLang="zh-CN" sz="2300" dirty="0">
                <a:latin typeface="Comic Sans MS" panose="030F0702030302020204" pitchFamily="66" charset="0"/>
              </a:rPr>
              <a:t>C</a:t>
            </a:r>
            <a:r>
              <a:rPr lang="zh-CN" altLang="en-US" sz="2300" dirty="0">
                <a:latin typeface="Comic Sans MS" panose="030F0702030302020204" pitchFamily="66" charset="0"/>
              </a:rPr>
              <a:t>是含有两个实数的集合｛</a:t>
            </a:r>
            <a:r>
              <a:rPr lang="en-US" altLang="zh-CN" sz="2300" dirty="0">
                <a:latin typeface="Comic Sans MS" panose="030F0702030302020204" pitchFamily="66" charset="0"/>
              </a:rPr>
              <a:t>c1</a:t>
            </a:r>
            <a:r>
              <a:rPr lang="zh-CN" altLang="en-US" sz="2300" dirty="0">
                <a:latin typeface="Comic Sans MS" panose="030F0702030302020204" pitchFamily="66" charset="0"/>
              </a:rPr>
              <a:t>，</a:t>
            </a:r>
            <a:r>
              <a:rPr lang="en-US" altLang="zh-CN" sz="2300" dirty="0">
                <a:latin typeface="Comic Sans MS" panose="030F0702030302020204" pitchFamily="66" charset="0"/>
              </a:rPr>
              <a:t>c2</a:t>
            </a:r>
            <a:r>
              <a:rPr lang="zh-CN" altLang="en-US" sz="2300" dirty="0">
                <a:latin typeface="Comic Sans MS" panose="030F0702030302020204" pitchFamily="66" charset="0"/>
              </a:rPr>
              <a:t>｝</a:t>
            </a:r>
            <a:r>
              <a:rPr lang="en-US" altLang="zh-CN" sz="2300" dirty="0">
                <a:latin typeface="Comic Sans MS" panose="030F0702030302020204" pitchFamily="66" charset="0"/>
              </a:rPr>
              <a:t>; R</a:t>
            </a:r>
            <a:r>
              <a:rPr lang="zh-CN" altLang="en-US" sz="2300" dirty="0">
                <a:latin typeface="Comic Sans MS" panose="030F0702030302020204" pitchFamily="66" charset="0"/>
              </a:rPr>
              <a:t>＝｛</a:t>
            </a:r>
            <a:r>
              <a:rPr lang="en-US" altLang="zh-CN" sz="2300" dirty="0">
                <a:latin typeface="Comic Sans MS" panose="030F0702030302020204" pitchFamily="66" charset="0"/>
              </a:rPr>
              <a:t>P</a:t>
            </a:r>
            <a:r>
              <a:rPr lang="zh-CN" altLang="en-US" sz="2300" dirty="0">
                <a:latin typeface="Comic Sans MS" panose="030F0702030302020204" pitchFamily="66" charset="0"/>
              </a:rPr>
              <a:t>｝，而</a:t>
            </a:r>
            <a:endParaRPr lang="zh-CN" altLang="en-US" sz="2300" dirty="0">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dirty="0">
                <a:latin typeface="Comic Sans MS" panose="030F0702030302020204" pitchFamily="66" charset="0"/>
              </a:rPr>
              <a:t>P</a:t>
            </a:r>
            <a:r>
              <a:rPr lang="zh-CN" altLang="en-US" sz="2300" dirty="0">
                <a:latin typeface="Comic Sans MS" panose="030F0702030302020204" pitchFamily="66" charset="0"/>
              </a:rPr>
              <a:t>是定义在集合</a:t>
            </a:r>
            <a:r>
              <a:rPr lang="en-US" altLang="zh-CN" sz="2300" dirty="0">
                <a:latin typeface="Comic Sans MS" panose="030F0702030302020204" pitchFamily="66" charset="0"/>
              </a:rPr>
              <a:t>C</a:t>
            </a:r>
            <a:r>
              <a:rPr lang="zh-CN" altLang="en-US" sz="2300" dirty="0">
                <a:latin typeface="Comic Sans MS" panose="030F0702030302020204" pitchFamily="66" charset="0"/>
              </a:rPr>
              <a:t>上的一种关系｛＜</a:t>
            </a:r>
            <a:r>
              <a:rPr lang="en-US" altLang="zh-CN" sz="2300" dirty="0">
                <a:latin typeface="Comic Sans MS" panose="030F0702030302020204" pitchFamily="66" charset="0"/>
              </a:rPr>
              <a:t>c1</a:t>
            </a:r>
            <a:r>
              <a:rPr lang="zh-CN" altLang="en-US" sz="2300" dirty="0">
                <a:latin typeface="Comic Sans MS" panose="030F0702030302020204" pitchFamily="66" charset="0"/>
              </a:rPr>
              <a:t>，</a:t>
            </a:r>
            <a:r>
              <a:rPr lang="en-US" altLang="zh-CN" sz="2300" dirty="0">
                <a:latin typeface="Comic Sans MS" panose="030F0702030302020204" pitchFamily="66" charset="0"/>
              </a:rPr>
              <a:t>c2</a:t>
            </a:r>
            <a:r>
              <a:rPr lang="zh-CN" altLang="en-US" sz="2300" dirty="0">
                <a:latin typeface="Comic Sans MS" panose="030F0702030302020204" pitchFamily="66" charset="0"/>
              </a:rPr>
              <a:t>＞｝，其中</a:t>
            </a:r>
            <a:r>
              <a:rPr lang="zh-CN" altLang="en-US" sz="2300" dirty="0">
                <a:solidFill>
                  <a:schemeClr val="tx2"/>
                </a:solidFill>
                <a:latin typeface="Comic Sans MS" panose="030F0702030302020204" pitchFamily="66" charset="0"/>
              </a:rPr>
              <a:t>有序</a:t>
            </a:r>
            <a:endParaRPr lang="zh-CN" altLang="en-US" sz="2300" dirty="0">
              <a:solidFill>
                <a:schemeClr val="tx2"/>
              </a:solidFill>
              <a:latin typeface="Comic Sans MS" panose="030F0702030302020204" pitchFamily="66" charset="0"/>
            </a:endParaRPr>
          </a:p>
          <a:p>
            <a:pPr lvl="1" eaLnBrk="1" hangingPunct="1">
              <a:lnSpc>
                <a:spcPct val="80000"/>
              </a:lnSpc>
              <a:buFont typeface="Wingdings" panose="05000000000000000000" pitchFamily="2" charset="2"/>
              <a:buNone/>
            </a:pPr>
            <a:r>
              <a:rPr lang="zh-CN" altLang="en-US" sz="2300" dirty="0">
                <a:solidFill>
                  <a:schemeClr val="tx2"/>
                </a:solidFill>
                <a:latin typeface="Comic Sans MS" panose="030F0702030302020204" pitchFamily="66" charset="0"/>
              </a:rPr>
              <a:t>偶</a:t>
            </a:r>
            <a:r>
              <a:rPr lang="zh-CN" altLang="en-US" sz="2300" dirty="0">
                <a:latin typeface="Comic Sans MS" panose="030F0702030302020204" pitchFamily="66" charset="0"/>
              </a:rPr>
              <a:t>＜</a:t>
            </a:r>
            <a:r>
              <a:rPr lang="en-US" altLang="zh-CN" sz="2300" dirty="0">
                <a:latin typeface="Comic Sans MS" panose="030F0702030302020204" pitchFamily="66" charset="0"/>
              </a:rPr>
              <a:t>c1</a:t>
            </a:r>
            <a:r>
              <a:rPr lang="zh-CN" altLang="en-US" sz="2300" dirty="0">
                <a:latin typeface="Comic Sans MS" panose="030F0702030302020204" pitchFamily="66" charset="0"/>
              </a:rPr>
              <a:t>，</a:t>
            </a:r>
            <a:r>
              <a:rPr lang="en-US" altLang="zh-CN" sz="2300" dirty="0">
                <a:latin typeface="Comic Sans MS" panose="030F0702030302020204" pitchFamily="66" charset="0"/>
              </a:rPr>
              <a:t>c2</a:t>
            </a:r>
            <a:r>
              <a:rPr lang="zh-CN" altLang="en-US" sz="2300" dirty="0">
                <a:latin typeface="Comic Sans MS" panose="030F0702030302020204" pitchFamily="66" charset="0"/>
              </a:rPr>
              <a:t>＞表示</a:t>
            </a:r>
            <a:r>
              <a:rPr lang="en-US" altLang="zh-CN" sz="2300" dirty="0">
                <a:latin typeface="Comic Sans MS" panose="030F0702030302020204" pitchFamily="66" charset="0"/>
              </a:rPr>
              <a:t>c1</a:t>
            </a:r>
            <a:r>
              <a:rPr lang="zh-CN" altLang="en-US" sz="2300" dirty="0">
                <a:latin typeface="Comic Sans MS" panose="030F0702030302020204" pitchFamily="66" charset="0"/>
              </a:rPr>
              <a:t>是复数的实部， </a:t>
            </a:r>
            <a:r>
              <a:rPr lang="en-US" altLang="zh-CN" sz="2300" dirty="0">
                <a:latin typeface="Comic Sans MS" panose="030F0702030302020204" pitchFamily="66" charset="0"/>
              </a:rPr>
              <a:t>c2</a:t>
            </a:r>
            <a:r>
              <a:rPr lang="zh-CN" altLang="en-US" sz="2300" dirty="0">
                <a:latin typeface="Comic Sans MS" panose="030F0702030302020204" pitchFamily="66" charset="0"/>
              </a:rPr>
              <a:t>是复数的虚部。</a:t>
            </a:r>
            <a:endParaRPr lang="zh-CN" altLang="en-US" sz="2300" dirty="0">
              <a:latin typeface="Comic Sans MS" panose="030F0702030302020204" pitchFamily="66" charset="0"/>
            </a:endParaRPr>
          </a:p>
          <a:p>
            <a:pPr eaLnBrk="1" hangingPunct="1">
              <a:lnSpc>
                <a:spcPct val="80000"/>
              </a:lnSpc>
            </a:pPr>
            <a:endParaRPr lang="en-US" altLang="zh-CN" sz="28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anim calcmode="lin" valueType="num">
                                      <p:cBhvr additive="base">
                                        <p:cTn id="11" dur="500" fill="hold"/>
                                        <p:tgtEl>
                                          <p:spTgt spid="2560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6003">
                                            <p:txEl>
                                              <p:pRg st="2" end="2"/>
                                            </p:txEl>
                                          </p:spTgt>
                                        </p:tgtEl>
                                        <p:attrNameLst>
                                          <p:attrName>style.visibility</p:attrName>
                                        </p:attrNameLst>
                                      </p:cBhvr>
                                      <p:to>
                                        <p:strVal val="visible"/>
                                      </p:to>
                                    </p:set>
                                    <p:anim calcmode="lin" valueType="num">
                                      <p:cBhvr additive="base">
                                        <p:cTn id="17" dur="500" fill="hold"/>
                                        <p:tgtEl>
                                          <p:spTgt spid="2560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6003">
                                            <p:txEl>
                                              <p:pRg st="3" end="3"/>
                                            </p:txEl>
                                          </p:spTgt>
                                        </p:tgtEl>
                                        <p:attrNameLst>
                                          <p:attrName>style.visibility</p:attrName>
                                        </p:attrNameLst>
                                      </p:cBhvr>
                                      <p:to>
                                        <p:strVal val="visible"/>
                                      </p:to>
                                    </p:set>
                                    <p:anim calcmode="lin" valueType="num">
                                      <p:cBhvr additive="base">
                                        <p:cTn id="23" dur="500" fill="hold"/>
                                        <p:tgtEl>
                                          <p:spTgt spid="2560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6003">
                                            <p:txEl>
                                              <p:pRg st="4" end="4"/>
                                            </p:txEl>
                                          </p:spTgt>
                                        </p:tgtEl>
                                        <p:attrNameLst>
                                          <p:attrName>style.visibility</p:attrName>
                                        </p:attrNameLst>
                                      </p:cBhvr>
                                      <p:to>
                                        <p:strVal val="visible"/>
                                      </p:to>
                                    </p:set>
                                    <p:anim calcmode="lin" valueType="num">
                                      <p:cBhvr additive="base">
                                        <p:cTn id="29" dur="500" fill="hold"/>
                                        <p:tgtEl>
                                          <p:spTgt spid="2560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03">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256003">
                                            <p:txEl>
                                              <p:pRg st="5" end="5"/>
                                            </p:txEl>
                                          </p:spTgt>
                                        </p:tgtEl>
                                        <p:attrNameLst>
                                          <p:attrName>style.visibility</p:attrName>
                                        </p:attrNameLst>
                                      </p:cBhvr>
                                      <p:to>
                                        <p:strVal val="visible"/>
                                      </p:to>
                                    </p:set>
                                    <p:anim calcmode="lin" valueType="num">
                                      <p:cBhvr additive="base">
                                        <p:cTn id="34" dur="500" fill="hold"/>
                                        <p:tgtEl>
                                          <p:spTgt spid="25600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56003">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256003">
                                            <p:txEl>
                                              <p:pRg st="6" end="6"/>
                                            </p:txEl>
                                          </p:spTgt>
                                        </p:tgtEl>
                                        <p:attrNameLst>
                                          <p:attrName>style.visibility</p:attrName>
                                        </p:attrNameLst>
                                      </p:cBhvr>
                                      <p:to>
                                        <p:strVal val="visible"/>
                                      </p:to>
                                    </p:set>
                                    <p:anim calcmode="lin" valueType="num">
                                      <p:cBhvr additive="base">
                                        <p:cTn id="39" dur="500" fill="hold"/>
                                        <p:tgtEl>
                                          <p:spTgt spid="25600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03">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4" fill="hold" nodeType="afterEffect">
                                  <p:stCondLst>
                                    <p:cond delay="0"/>
                                  </p:stCondLst>
                                  <p:childTnLst>
                                    <p:set>
                                      <p:cBhvr>
                                        <p:cTn id="43" dur="1" fill="hold">
                                          <p:stCondLst>
                                            <p:cond delay="0"/>
                                          </p:stCondLst>
                                        </p:cTn>
                                        <p:tgtEl>
                                          <p:spTgt spid="256003">
                                            <p:txEl>
                                              <p:pRg st="7" end="7"/>
                                            </p:txEl>
                                          </p:spTgt>
                                        </p:tgtEl>
                                        <p:attrNameLst>
                                          <p:attrName>style.visibility</p:attrName>
                                        </p:attrNameLst>
                                      </p:cBhvr>
                                      <p:to>
                                        <p:strVal val="visible"/>
                                      </p:to>
                                    </p:set>
                                    <p:anim calcmode="lin" valueType="num">
                                      <p:cBhvr additive="base">
                                        <p:cTn id="44" dur="500" fill="hold"/>
                                        <p:tgtEl>
                                          <p:spTgt spid="25600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56003">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4" fill="hold" nodeType="afterEffect">
                                  <p:stCondLst>
                                    <p:cond delay="0"/>
                                  </p:stCondLst>
                                  <p:childTnLst>
                                    <p:set>
                                      <p:cBhvr>
                                        <p:cTn id="48" dur="1" fill="hold">
                                          <p:stCondLst>
                                            <p:cond delay="0"/>
                                          </p:stCondLst>
                                        </p:cTn>
                                        <p:tgtEl>
                                          <p:spTgt spid="256003">
                                            <p:txEl>
                                              <p:pRg st="8" end="8"/>
                                            </p:txEl>
                                          </p:spTgt>
                                        </p:tgtEl>
                                        <p:attrNameLst>
                                          <p:attrName>style.visibility</p:attrName>
                                        </p:attrNameLst>
                                      </p:cBhvr>
                                      <p:to>
                                        <p:strVal val="visible"/>
                                      </p:to>
                                    </p:set>
                                    <p:anim calcmode="lin" valueType="num">
                                      <p:cBhvr additive="base">
                                        <p:cTn id="49" dur="500" fill="hold"/>
                                        <p:tgtEl>
                                          <p:spTgt spid="25600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60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half" idx="10"/>
          </p:nvPr>
        </p:nvSpPr>
        <p:spPr>
          <a:noFill/>
        </p:spPr>
        <p:txBody>
          <a:bodyPr/>
          <a:lstStyle/>
          <a:p>
            <a:fld id="{AC616437-89EE-499D-A655-F3D7E211A4C2}" type="datetime7">
              <a:rPr lang="zh-CN" altLang="en-US" smtClean="0"/>
            </a:fld>
            <a:endParaRPr lang="en-US" altLang="zh-CN"/>
          </a:p>
        </p:txBody>
      </p:sp>
      <p:sp>
        <p:nvSpPr>
          <p:cNvPr id="30723" name="灯片编号占位符 5"/>
          <p:cNvSpPr>
            <a:spLocks noGrp="1"/>
          </p:cNvSpPr>
          <p:nvPr>
            <p:ph type="sldNum" sz="quarter" idx="12"/>
          </p:nvPr>
        </p:nvSpPr>
        <p:spPr>
          <a:noFill/>
        </p:spPr>
        <p:txBody>
          <a:bodyPr/>
          <a:lstStyle/>
          <a:p>
            <a:fld id="{074B9F9C-6002-46BF-ABE2-A38BF5BC38AF}" type="slidenum">
              <a:rPr lang="zh-CN" altLang="en-US" smtClean="0"/>
            </a:fld>
            <a:endParaRPr lang="en-US" altLang="zh-CN"/>
          </a:p>
        </p:txBody>
      </p:sp>
      <p:sp>
        <p:nvSpPr>
          <p:cNvPr id="3072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1427" name="Rectangle 3"/>
          <p:cNvSpPr>
            <a:spLocks noGrp="1" noChangeArrowheads="1"/>
          </p:cNvSpPr>
          <p:nvPr>
            <p:ph idx="1"/>
          </p:nvPr>
        </p:nvSpPr>
        <p:spPr/>
        <p:txBody>
          <a:bodyPr/>
          <a:lstStyle/>
          <a:p>
            <a:pPr eaLnBrk="1" hangingPunct="1"/>
            <a:r>
              <a:rPr lang="en-US" altLang="zh-CN" b="1">
                <a:latin typeface="Comic Sans MS" panose="030F0702030302020204" pitchFamily="66" charset="0"/>
              </a:rPr>
              <a:t>2).</a:t>
            </a:r>
            <a:r>
              <a:rPr lang="zh-CN" altLang="en-US">
                <a:latin typeface="Comic Sans MS" panose="030F0702030302020204" pitchFamily="66" charset="0"/>
              </a:rPr>
              <a:t>图示法</a:t>
            </a:r>
            <a:endParaRPr lang="zh-CN" altLang="en-US">
              <a:latin typeface="Comic Sans MS" panose="030F0702030302020204" pitchFamily="66" charset="0"/>
            </a:endParaRPr>
          </a:p>
          <a:p>
            <a:pPr eaLnBrk="1" hangingPunct="1"/>
            <a:r>
              <a:rPr lang="zh-CN" altLang="en-US">
                <a:latin typeface="Comic Sans MS" panose="030F0702030302020204" pitchFamily="66" charset="0"/>
              </a:rPr>
              <a:t>对每个结点</a:t>
            </a:r>
            <a:r>
              <a:rPr lang="en-US" altLang="zh-CN">
                <a:latin typeface="Comic Sans MS" panose="030F0702030302020204" pitchFamily="66" charset="0"/>
              </a:rPr>
              <a:t>d</a:t>
            </a:r>
            <a:r>
              <a:rPr lang="zh-CN" altLang="en-US">
                <a:latin typeface="Comic Sans MS" panose="030F0702030302020204" pitchFamily="66" charset="0"/>
              </a:rPr>
              <a:t>表示为</a:t>
            </a:r>
            <a:r>
              <a:rPr lang="en-US" altLang="zh-CN">
                <a:latin typeface="Comic Sans MS" panose="030F0702030302020204" pitchFamily="66" charset="0"/>
              </a:rPr>
              <a:t>:</a:t>
            </a:r>
            <a:endParaRPr lang="en-US" altLang="zh-CN">
              <a:latin typeface="Comic Sans MS" panose="030F0702030302020204" pitchFamily="66" charset="0"/>
            </a:endParaRPr>
          </a:p>
          <a:p>
            <a:pPr eaLnBrk="1" hangingPunct="1"/>
            <a:r>
              <a:rPr lang="zh-CN" altLang="en-US">
                <a:latin typeface="Comic Sans MS" panose="030F0702030302020204" pitchFamily="66" charset="0"/>
              </a:rPr>
              <a:t>每个结点之间用有向线段连接，用于表示结点之间的前驱和后继关系</a:t>
            </a:r>
            <a:r>
              <a:rPr lang="en-US" altLang="zh-CN">
                <a:latin typeface="Comic Sans MS" panose="030F0702030302020204" pitchFamily="66" charset="0"/>
              </a:rPr>
              <a:t>;</a:t>
            </a:r>
            <a:endParaRPr lang="en-US" altLang="zh-CN">
              <a:latin typeface="Comic Sans MS" panose="030F0702030302020204" pitchFamily="66" charset="0"/>
            </a:endParaRPr>
          </a:p>
          <a:p>
            <a:pPr eaLnBrk="1" hangingPunct="1"/>
            <a:r>
              <a:rPr lang="zh-CN" altLang="en-US">
                <a:latin typeface="Comic Sans MS" panose="030F0702030302020204" pitchFamily="66" charset="0"/>
              </a:rPr>
              <a:t>对同一个结点集合上的不同关系在图上用不同的线段表示。</a:t>
            </a:r>
            <a:endParaRPr lang="zh-CN" altLang="en-US">
              <a:latin typeface="Comic Sans MS" panose="030F0702030302020204" pitchFamily="66" charset="0"/>
            </a:endParaRPr>
          </a:p>
          <a:p>
            <a:pPr eaLnBrk="1" hangingPunct="1"/>
            <a:r>
              <a:rPr lang="zh-CN" altLang="en-US">
                <a:latin typeface="Comic Sans MS" panose="030F0702030302020204" pitchFamily="66" charset="0"/>
              </a:rPr>
              <a:t>例如：线性表表示如下：</a:t>
            </a:r>
            <a:endParaRPr lang="en-US" altLang="zh-CN">
              <a:latin typeface="Comic Sans MS" panose="030F0702030302020204" pitchFamily="66" charset="0"/>
            </a:endParaRPr>
          </a:p>
        </p:txBody>
      </p:sp>
      <p:sp>
        <p:nvSpPr>
          <p:cNvPr id="231428" name="Rectangle 4"/>
          <p:cNvSpPr>
            <a:spLocks noChangeArrowheads="1"/>
          </p:cNvSpPr>
          <p:nvPr/>
        </p:nvSpPr>
        <p:spPr bwMode="auto">
          <a:xfrm>
            <a:off x="4572000" y="1772603"/>
            <a:ext cx="720725" cy="571500"/>
          </a:xfrm>
          <a:prstGeom prst="rect">
            <a:avLst/>
          </a:prstGeom>
          <a:solidFill>
            <a:srgbClr val="CCECFF"/>
          </a:solidFill>
          <a:ln w="9525">
            <a:solidFill>
              <a:schemeClr val="tx1"/>
            </a:solidFill>
            <a:miter lim="800000"/>
          </a:ln>
        </p:spPr>
        <p:txBody>
          <a:bodyPr>
            <a:spAutoFit/>
          </a:bodyPr>
          <a:lstStyle/>
          <a:p>
            <a:pPr eaLnBrk="0" hangingPunct="0">
              <a:lnSpc>
                <a:spcPct val="110000"/>
              </a:lnSpc>
            </a:pPr>
            <a:r>
              <a:rPr kumimoji="1" lang="zh-CN" altLang="en-US" sz="2800" b="1">
                <a:latin typeface="Comic Sans MS" panose="030F0702030302020204" pitchFamily="66" charset="0"/>
              </a:rPr>
              <a:t> </a:t>
            </a:r>
            <a:r>
              <a:rPr kumimoji="1" lang="en-US" altLang="zh-CN" sz="2800" b="1">
                <a:latin typeface="Comic Sans MS" panose="030F0702030302020204" pitchFamily="66" charset="0"/>
              </a:rPr>
              <a:t>d </a:t>
            </a:r>
            <a:endParaRPr kumimoji="1" lang="en-US" altLang="zh-CN" sz="2800" b="1">
              <a:latin typeface="Comic Sans MS" panose="030F0702030302020204" pitchFamily="66" charset="0"/>
            </a:endParaRPr>
          </a:p>
        </p:txBody>
      </p:sp>
      <p:sp>
        <p:nvSpPr>
          <p:cNvPr id="231429" name="Rectangle 5"/>
          <p:cNvSpPr>
            <a:spLocks noChangeArrowheads="1"/>
          </p:cNvSpPr>
          <p:nvPr/>
        </p:nvSpPr>
        <p:spPr bwMode="auto">
          <a:xfrm>
            <a:off x="1403350" y="5190808"/>
            <a:ext cx="819150" cy="581025"/>
          </a:xfrm>
          <a:prstGeom prst="rect">
            <a:avLst/>
          </a:prstGeom>
          <a:solidFill>
            <a:srgbClr val="CCECFF"/>
          </a:solidFill>
          <a:ln w="19050">
            <a:solidFill>
              <a:schemeClr val="tx1"/>
            </a:solidFill>
            <a:miter lim="800000"/>
          </a:ln>
        </p:spPr>
        <p:txBody>
          <a:bodyPr wrap="none">
            <a:spAutoFit/>
          </a:bodyPr>
          <a:lstStyle/>
          <a:p>
            <a:pPr eaLnBrk="0" hangingPunct="0">
              <a:lnSpc>
                <a:spcPct val="110000"/>
              </a:lnSpc>
            </a:pPr>
            <a:r>
              <a:rPr kumimoji="1" lang="zh-CN" altLang="en-US" sz="2800" b="1">
                <a:latin typeface="Comic Sans MS" panose="030F0702030302020204" pitchFamily="66" charset="0"/>
              </a:rPr>
              <a:t> </a:t>
            </a:r>
            <a:r>
              <a:rPr kumimoji="1" lang="en-US" altLang="zh-CN" sz="2800" b="1">
                <a:latin typeface="Comic Sans MS" panose="030F0702030302020204" pitchFamily="66" charset="0"/>
              </a:rPr>
              <a:t>d</a:t>
            </a:r>
            <a:r>
              <a:rPr kumimoji="1" lang="en-US" altLang="zh-CN" sz="2800" b="1" baseline="-25000">
                <a:latin typeface="Comic Sans MS" panose="030F0702030302020204" pitchFamily="66" charset="0"/>
                <a:ea typeface="黑体" panose="02010609060101010101" pitchFamily="49" charset="-122"/>
              </a:rPr>
              <a:t>1 </a:t>
            </a:r>
            <a:endParaRPr kumimoji="1" lang="en-US" altLang="zh-CN" sz="2800" b="1">
              <a:latin typeface="Comic Sans MS" panose="030F0702030302020204" pitchFamily="66" charset="0"/>
            </a:endParaRPr>
          </a:p>
        </p:txBody>
      </p:sp>
      <p:sp>
        <p:nvSpPr>
          <p:cNvPr id="231430" name="Line 6"/>
          <p:cNvSpPr>
            <a:spLocks noChangeShapeType="1"/>
          </p:cNvSpPr>
          <p:nvPr/>
        </p:nvSpPr>
        <p:spPr bwMode="auto">
          <a:xfrm>
            <a:off x="2124075" y="5447983"/>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1" name="Rectangle 7"/>
          <p:cNvSpPr>
            <a:spLocks noChangeArrowheads="1"/>
          </p:cNvSpPr>
          <p:nvPr/>
        </p:nvSpPr>
        <p:spPr bwMode="auto">
          <a:xfrm>
            <a:off x="2627313" y="5190808"/>
            <a:ext cx="819150" cy="581025"/>
          </a:xfrm>
          <a:prstGeom prst="rect">
            <a:avLst/>
          </a:prstGeom>
          <a:solidFill>
            <a:srgbClr val="CCECFF"/>
          </a:solidFill>
          <a:ln w="19050">
            <a:solidFill>
              <a:schemeClr val="tx1"/>
            </a:solidFill>
            <a:miter lim="800000"/>
          </a:ln>
        </p:spPr>
        <p:txBody>
          <a:bodyPr wrap="none">
            <a:spAutoFit/>
          </a:bodyPr>
          <a:lstStyle/>
          <a:p>
            <a:pPr eaLnBrk="0" hangingPunct="0">
              <a:lnSpc>
                <a:spcPct val="110000"/>
              </a:lnSpc>
            </a:pPr>
            <a:r>
              <a:rPr kumimoji="1" lang="zh-CN" altLang="en-US" sz="2800" b="1">
                <a:latin typeface="Comic Sans MS" panose="030F0702030302020204" pitchFamily="66" charset="0"/>
              </a:rPr>
              <a:t> </a:t>
            </a:r>
            <a:r>
              <a:rPr kumimoji="1" lang="en-US" altLang="zh-CN" sz="2800" b="1">
                <a:latin typeface="Comic Sans MS" panose="030F0702030302020204" pitchFamily="66" charset="0"/>
              </a:rPr>
              <a:t>d</a:t>
            </a:r>
            <a:r>
              <a:rPr kumimoji="1" lang="en-US" altLang="zh-CN" sz="2800" b="1" baseline="-25000">
                <a:latin typeface="Comic Sans MS" panose="030F0702030302020204" pitchFamily="66" charset="0"/>
                <a:ea typeface="黑体" panose="02010609060101010101" pitchFamily="49" charset="-122"/>
              </a:rPr>
              <a:t>2 </a:t>
            </a:r>
            <a:endParaRPr kumimoji="1" lang="en-US" altLang="zh-CN" sz="2800" b="1">
              <a:latin typeface="Comic Sans MS" panose="030F0702030302020204" pitchFamily="66" charset="0"/>
            </a:endParaRPr>
          </a:p>
        </p:txBody>
      </p:sp>
      <p:sp>
        <p:nvSpPr>
          <p:cNvPr id="231432" name="Line 8"/>
          <p:cNvSpPr>
            <a:spLocks noChangeShapeType="1"/>
          </p:cNvSpPr>
          <p:nvPr/>
        </p:nvSpPr>
        <p:spPr bwMode="auto">
          <a:xfrm>
            <a:off x="3419475" y="5447983"/>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3" name="Rectangle 9"/>
          <p:cNvSpPr>
            <a:spLocks noChangeArrowheads="1"/>
          </p:cNvSpPr>
          <p:nvPr/>
        </p:nvSpPr>
        <p:spPr bwMode="auto">
          <a:xfrm>
            <a:off x="3924300" y="5190808"/>
            <a:ext cx="819150" cy="581025"/>
          </a:xfrm>
          <a:prstGeom prst="rect">
            <a:avLst/>
          </a:prstGeom>
          <a:solidFill>
            <a:srgbClr val="CCECFF"/>
          </a:solidFill>
          <a:ln w="19050">
            <a:solidFill>
              <a:schemeClr val="tx1"/>
            </a:solidFill>
            <a:miter lim="800000"/>
          </a:ln>
        </p:spPr>
        <p:txBody>
          <a:bodyPr wrap="none">
            <a:spAutoFit/>
          </a:bodyPr>
          <a:lstStyle/>
          <a:p>
            <a:pPr eaLnBrk="0" hangingPunct="0">
              <a:lnSpc>
                <a:spcPct val="110000"/>
              </a:lnSpc>
            </a:pPr>
            <a:r>
              <a:rPr kumimoji="1" lang="zh-CN" altLang="en-US" sz="2800" b="1">
                <a:latin typeface="Comic Sans MS" panose="030F0702030302020204" pitchFamily="66" charset="0"/>
              </a:rPr>
              <a:t> </a:t>
            </a:r>
            <a:r>
              <a:rPr kumimoji="1" lang="en-US" altLang="zh-CN" sz="2800" b="1">
                <a:latin typeface="Comic Sans MS" panose="030F0702030302020204" pitchFamily="66" charset="0"/>
              </a:rPr>
              <a:t>d</a:t>
            </a:r>
            <a:r>
              <a:rPr kumimoji="1" lang="en-US" altLang="zh-CN" sz="2800" b="1" baseline="-25000">
                <a:latin typeface="Comic Sans MS" panose="030F0702030302020204" pitchFamily="66" charset="0"/>
                <a:ea typeface="黑体" panose="02010609060101010101" pitchFamily="49" charset="-122"/>
              </a:rPr>
              <a:t>3 </a:t>
            </a:r>
            <a:endParaRPr kumimoji="1" lang="en-US" altLang="zh-CN" sz="2800" b="1">
              <a:latin typeface="Comic Sans MS" panose="030F0702030302020204" pitchFamily="66" charset="0"/>
            </a:endParaRPr>
          </a:p>
        </p:txBody>
      </p:sp>
      <p:sp>
        <p:nvSpPr>
          <p:cNvPr id="231434" name="Line 10"/>
          <p:cNvSpPr>
            <a:spLocks noChangeShapeType="1"/>
          </p:cNvSpPr>
          <p:nvPr/>
        </p:nvSpPr>
        <p:spPr bwMode="auto">
          <a:xfrm>
            <a:off x="4643438" y="5447983"/>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5" name="Rectangle 11"/>
          <p:cNvSpPr>
            <a:spLocks noChangeArrowheads="1"/>
          </p:cNvSpPr>
          <p:nvPr/>
        </p:nvSpPr>
        <p:spPr bwMode="auto">
          <a:xfrm>
            <a:off x="5076825" y="5095558"/>
            <a:ext cx="423863" cy="561975"/>
          </a:xfrm>
          <a:prstGeom prst="rect">
            <a:avLst/>
          </a:prstGeom>
          <a:noFill/>
          <a:ln w="19050">
            <a:noFill/>
            <a:miter lim="800000"/>
          </a:ln>
        </p:spPr>
        <p:txBody>
          <a:bodyPr wrap="none">
            <a:spAutoFit/>
          </a:bodyPr>
          <a:lstStyle/>
          <a:p>
            <a:pPr eaLnBrk="0" hangingPunct="0">
              <a:lnSpc>
                <a:spcPct val="110000"/>
              </a:lnSpc>
            </a:pPr>
            <a:r>
              <a:rPr kumimoji="1" lang="en-US" altLang="zh-CN" sz="2800" b="1">
                <a:latin typeface="Comic Sans MS" panose="030F0702030302020204" pitchFamily="66" charset="0"/>
              </a:rPr>
              <a:t>…</a:t>
            </a:r>
            <a:endParaRPr kumimoji="1" lang="en-US" altLang="zh-CN" sz="2800" b="1">
              <a:latin typeface="Comic Sans MS" panose="030F0702030302020204" pitchFamily="66" charset="0"/>
            </a:endParaRPr>
          </a:p>
        </p:txBody>
      </p:sp>
      <p:sp>
        <p:nvSpPr>
          <p:cNvPr id="231436" name="Line 12"/>
          <p:cNvSpPr>
            <a:spLocks noChangeShapeType="1"/>
          </p:cNvSpPr>
          <p:nvPr/>
        </p:nvSpPr>
        <p:spPr bwMode="auto">
          <a:xfrm>
            <a:off x="5651500" y="5447983"/>
            <a:ext cx="457200" cy="0"/>
          </a:xfrm>
          <a:prstGeom prst="line">
            <a:avLst/>
          </a:prstGeom>
          <a:noFill/>
          <a:ln w="28575" cap="sq">
            <a:solidFill>
              <a:schemeClr val="folHlink"/>
            </a:solidFill>
            <a:round/>
            <a:headEnd type="none" w="sm" len="sm"/>
            <a:tailEnd type="arrow" w="med" len="med"/>
          </a:ln>
        </p:spPr>
        <p:txBody>
          <a:bodyPr wrap="none" anchor="ctr">
            <a:spAutoFit/>
          </a:bodyPr>
          <a:lstStyle/>
          <a:p>
            <a:endParaRPr lang="zh-CN" altLang="en-US"/>
          </a:p>
        </p:txBody>
      </p:sp>
      <p:sp>
        <p:nvSpPr>
          <p:cNvPr id="231437" name="Rectangle 13"/>
          <p:cNvSpPr>
            <a:spLocks noChangeArrowheads="1"/>
          </p:cNvSpPr>
          <p:nvPr/>
        </p:nvSpPr>
        <p:spPr bwMode="auto">
          <a:xfrm>
            <a:off x="6156325" y="5190808"/>
            <a:ext cx="798513" cy="581025"/>
          </a:xfrm>
          <a:prstGeom prst="rect">
            <a:avLst/>
          </a:prstGeom>
          <a:solidFill>
            <a:srgbClr val="CCECFF"/>
          </a:solidFill>
          <a:ln w="19050">
            <a:solidFill>
              <a:schemeClr val="tx1"/>
            </a:solidFill>
            <a:miter lim="800000"/>
          </a:ln>
        </p:spPr>
        <p:txBody>
          <a:bodyPr wrap="none">
            <a:spAutoFit/>
          </a:bodyPr>
          <a:lstStyle/>
          <a:p>
            <a:pPr eaLnBrk="0" hangingPunct="0">
              <a:lnSpc>
                <a:spcPct val="110000"/>
              </a:lnSpc>
            </a:pPr>
            <a:r>
              <a:rPr kumimoji="1" lang="zh-CN" altLang="en-US" sz="2800" b="1">
                <a:latin typeface="Comic Sans MS" panose="030F0702030302020204" pitchFamily="66" charset="0"/>
              </a:rPr>
              <a:t> </a:t>
            </a:r>
            <a:r>
              <a:rPr kumimoji="1" lang="en-US" altLang="zh-CN" sz="2800" b="1">
                <a:latin typeface="Comic Sans MS" panose="030F0702030302020204" pitchFamily="66" charset="0"/>
              </a:rPr>
              <a:t>d</a:t>
            </a:r>
            <a:r>
              <a:rPr kumimoji="1" lang="en-US" altLang="zh-CN" sz="2800" b="1" baseline="-25000">
                <a:latin typeface="Comic Sans MS" panose="030F0702030302020204" pitchFamily="66" charset="0"/>
                <a:ea typeface="黑体" panose="02010609060101010101" pitchFamily="49" charset="-122"/>
              </a:rPr>
              <a:t>n </a:t>
            </a:r>
            <a:endParaRPr kumimoji="1" lang="en-US" altLang="zh-CN" sz="2800" b="1">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231428"/>
                                        </p:tgtEl>
                                        <p:attrNameLst>
                                          <p:attrName>style.visibility</p:attrName>
                                        </p:attrNameLst>
                                      </p:cBhvr>
                                      <p:to>
                                        <p:strVal val="visible"/>
                                      </p:to>
                                    </p:set>
                                    <p:anim calcmode="lin" valueType="num">
                                      <p:cBhvr>
                                        <p:cTn id="7" dur="75" fill="hold"/>
                                        <p:tgtEl>
                                          <p:spTgt spid="231428"/>
                                        </p:tgtEl>
                                        <p:attrNameLst>
                                          <p:attrName>ppt_x</p:attrName>
                                        </p:attrNameLst>
                                      </p:cBhvr>
                                      <p:tavLst>
                                        <p:tav tm="0">
                                          <p:val>
                                            <p:strVal val="#ppt_x-#ppt_w/2"/>
                                          </p:val>
                                        </p:tav>
                                        <p:tav tm="100000">
                                          <p:val>
                                            <p:strVal val="#ppt_x"/>
                                          </p:val>
                                        </p:tav>
                                      </p:tavLst>
                                    </p:anim>
                                    <p:anim calcmode="lin" valueType="num">
                                      <p:cBhvr>
                                        <p:cTn id="8" dur="75" fill="hold"/>
                                        <p:tgtEl>
                                          <p:spTgt spid="231428"/>
                                        </p:tgtEl>
                                        <p:attrNameLst>
                                          <p:attrName>ppt_y</p:attrName>
                                        </p:attrNameLst>
                                      </p:cBhvr>
                                      <p:tavLst>
                                        <p:tav tm="0">
                                          <p:val>
                                            <p:strVal val="#ppt_y"/>
                                          </p:val>
                                        </p:tav>
                                        <p:tav tm="100000">
                                          <p:val>
                                            <p:strVal val="#ppt_y"/>
                                          </p:val>
                                        </p:tav>
                                      </p:tavLst>
                                    </p:anim>
                                    <p:anim calcmode="lin" valueType="num">
                                      <p:cBhvr>
                                        <p:cTn id="9" dur="75" fill="hold"/>
                                        <p:tgtEl>
                                          <p:spTgt spid="231428"/>
                                        </p:tgtEl>
                                        <p:attrNameLst>
                                          <p:attrName>ppt_w</p:attrName>
                                        </p:attrNameLst>
                                      </p:cBhvr>
                                      <p:tavLst>
                                        <p:tav tm="0">
                                          <p:val>
                                            <p:fltVal val="0"/>
                                          </p:val>
                                        </p:tav>
                                        <p:tav tm="100000">
                                          <p:val>
                                            <p:strVal val="#ppt_w"/>
                                          </p:val>
                                        </p:tav>
                                      </p:tavLst>
                                    </p:anim>
                                    <p:anim calcmode="lin" valueType="num">
                                      <p:cBhvr>
                                        <p:cTn id="10" dur="75" fill="hold"/>
                                        <p:tgtEl>
                                          <p:spTgt spid="23142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1427">
                                            <p:txEl>
                                              <p:pRg st="2" end="2"/>
                                            </p:txEl>
                                          </p:spTgt>
                                        </p:tgtEl>
                                        <p:attrNameLst>
                                          <p:attrName>style.visibility</p:attrName>
                                        </p:attrNameLst>
                                      </p:cBhvr>
                                      <p:to>
                                        <p:strVal val="visible"/>
                                      </p:to>
                                    </p:set>
                                    <p:anim calcmode="lin" valueType="num">
                                      <p:cBhvr additive="base">
                                        <p:cTn id="15" dur="500" fill="hold"/>
                                        <p:tgtEl>
                                          <p:spTgt spid="231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14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1427">
                                            <p:txEl>
                                              <p:pRg st="3" end="3"/>
                                            </p:txEl>
                                          </p:spTgt>
                                        </p:tgtEl>
                                        <p:attrNameLst>
                                          <p:attrName>style.visibility</p:attrName>
                                        </p:attrNameLst>
                                      </p:cBhvr>
                                      <p:to>
                                        <p:strVal val="visible"/>
                                      </p:to>
                                    </p:set>
                                    <p:anim calcmode="lin" valueType="num">
                                      <p:cBhvr additive="base">
                                        <p:cTn id="19" dur="500" fill="hold"/>
                                        <p:tgtEl>
                                          <p:spTgt spid="2314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1427">
                                            <p:txEl>
                                              <p:pRg st="4" end="4"/>
                                            </p:txEl>
                                          </p:spTgt>
                                        </p:tgtEl>
                                        <p:attrNameLst>
                                          <p:attrName>style.visibility</p:attrName>
                                        </p:attrNameLst>
                                      </p:cBhvr>
                                      <p:to>
                                        <p:strVal val="visible"/>
                                      </p:to>
                                    </p:set>
                                    <p:anim calcmode="lin" valueType="num">
                                      <p:cBhvr additive="base">
                                        <p:cTn id="25" dur="500" fill="hold"/>
                                        <p:tgtEl>
                                          <p:spTgt spid="2314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427">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7" presetClass="entr" presetSubtype="8" fill="hold" grpId="0" nodeType="afterEffect">
                                  <p:stCondLst>
                                    <p:cond delay="0"/>
                                  </p:stCondLst>
                                  <p:iterate type="lt">
                                    <p:tmPct val="100000"/>
                                  </p:iterate>
                                  <p:childTnLst>
                                    <p:set>
                                      <p:cBhvr>
                                        <p:cTn id="29" dur="1" fill="hold">
                                          <p:stCondLst>
                                            <p:cond delay="0"/>
                                          </p:stCondLst>
                                        </p:cTn>
                                        <p:tgtEl>
                                          <p:spTgt spid="231429"/>
                                        </p:tgtEl>
                                        <p:attrNameLst>
                                          <p:attrName>style.visibility</p:attrName>
                                        </p:attrNameLst>
                                      </p:cBhvr>
                                      <p:to>
                                        <p:strVal val="visible"/>
                                      </p:to>
                                    </p:set>
                                    <p:anim calcmode="lin" valueType="num">
                                      <p:cBhvr>
                                        <p:cTn id="30" dur="75" fill="hold"/>
                                        <p:tgtEl>
                                          <p:spTgt spid="231429"/>
                                        </p:tgtEl>
                                        <p:attrNameLst>
                                          <p:attrName>ppt_x</p:attrName>
                                        </p:attrNameLst>
                                      </p:cBhvr>
                                      <p:tavLst>
                                        <p:tav tm="0">
                                          <p:val>
                                            <p:strVal val="#ppt_x-#ppt_w/2"/>
                                          </p:val>
                                        </p:tav>
                                        <p:tav tm="100000">
                                          <p:val>
                                            <p:strVal val="#ppt_x"/>
                                          </p:val>
                                        </p:tav>
                                      </p:tavLst>
                                    </p:anim>
                                    <p:anim calcmode="lin" valueType="num">
                                      <p:cBhvr>
                                        <p:cTn id="31" dur="75" fill="hold"/>
                                        <p:tgtEl>
                                          <p:spTgt spid="231429"/>
                                        </p:tgtEl>
                                        <p:attrNameLst>
                                          <p:attrName>ppt_y</p:attrName>
                                        </p:attrNameLst>
                                      </p:cBhvr>
                                      <p:tavLst>
                                        <p:tav tm="0">
                                          <p:val>
                                            <p:strVal val="#ppt_y"/>
                                          </p:val>
                                        </p:tav>
                                        <p:tav tm="100000">
                                          <p:val>
                                            <p:strVal val="#ppt_y"/>
                                          </p:val>
                                        </p:tav>
                                      </p:tavLst>
                                    </p:anim>
                                    <p:anim calcmode="lin" valueType="num">
                                      <p:cBhvr>
                                        <p:cTn id="32" dur="75" fill="hold"/>
                                        <p:tgtEl>
                                          <p:spTgt spid="231429"/>
                                        </p:tgtEl>
                                        <p:attrNameLst>
                                          <p:attrName>ppt_w</p:attrName>
                                        </p:attrNameLst>
                                      </p:cBhvr>
                                      <p:tavLst>
                                        <p:tav tm="0">
                                          <p:val>
                                            <p:fltVal val="0"/>
                                          </p:val>
                                        </p:tav>
                                        <p:tav tm="100000">
                                          <p:val>
                                            <p:strVal val="#ppt_w"/>
                                          </p:val>
                                        </p:tav>
                                      </p:tavLst>
                                    </p:anim>
                                    <p:anim calcmode="lin" valueType="num">
                                      <p:cBhvr>
                                        <p:cTn id="33" dur="75" fill="hold"/>
                                        <p:tgtEl>
                                          <p:spTgt spid="231429"/>
                                        </p:tgtEl>
                                        <p:attrNameLst>
                                          <p:attrName>ppt_h</p:attrName>
                                        </p:attrNameLst>
                                      </p:cBhvr>
                                      <p:tavLst>
                                        <p:tav tm="0">
                                          <p:val>
                                            <p:strVal val="#ppt_h"/>
                                          </p:val>
                                        </p:tav>
                                        <p:tav tm="100000">
                                          <p:val>
                                            <p:strVal val="#ppt_h"/>
                                          </p:val>
                                        </p:tav>
                                      </p:tavLst>
                                    </p:anim>
                                  </p:childTnLst>
                                </p:cTn>
                              </p:par>
                            </p:childTnLst>
                          </p:cTn>
                        </p:par>
                        <p:par>
                          <p:cTn id="34" fill="hold">
                            <p:stCondLst>
                              <p:cond delay="800"/>
                            </p:stCondLst>
                            <p:childTnLst>
                              <p:par>
                                <p:cTn id="35" presetID="17" presetClass="entr" presetSubtype="8" fill="hold" grpId="0" nodeType="afterEffect">
                                  <p:stCondLst>
                                    <p:cond delay="0"/>
                                  </p:stCondLst>
                                  <p:childTnLst>
                                    <p:set>
                                      <p:cBhvr>
                                        <p:cTn id="36" dur="1" fill="hold">
                                          <p:stCondLst>
                                            <p:cond delay="0"/>
                                          </p:stCondLst>
                                        </p:cTn>
                                        <p:tgtEl>
                                          <p:spTgt spid="231430"/>
                                        </p:tgtEl>
                                        <p:attrNameLst>
                                          <p:attrName>style.visibility</p:attrName>
                                        </p:attrNameLst>
                                      </p:cBhvr>
                                      <p:to>
                                        <p:strVal val="visible"/>
                                      </p:to>
                                    </p:set>
                                    <p:anim calcmode="lin" valueType="num">
                                      <p:cBhvr>
                                        <p:cTn id="37" dur="500" fill="hold"/>
                                        <p:tgtEl>
                                          <p:spTgt spid="231430"/>
                                        </p:tgtEl>
                                        <p:attrNameLst>
                                          <p:attrName>ppt_x</p:attrName>
                                        </p:attrNameLst>
                                      </p:cBhvr>
                                      <p:tavLst>
                                        <p:tav tm="0">
                                          <p:val>
                                            <p:strVal val="#ppt_x-#ppt_w/2"/>
                                          </p:val>
                                        </p:tav>
                                        <p:tav tm="100000">
                                          <p:val>
                                            <p:strVal val="#ppt_x"/>
                                          </p:val>
                                        </p:tav>
                                      </p:tavLst>
                                    </p:anim>
                                    <p:anim calcmode="lin" valueType="num">
                                      <p:cBhvr>
                                        <p:cTn id="38" dur="500" fill="hold"/>
                                        <p:tgtEl>
                                          <p:spTgt spid="231430"/>
                                        </p:tgtEl>
                                        <p:attrNameLst>
                                          <p:attrName>ppt_y</p:attrName>
                                        </p:attrNameLst>
                                      </p:cBhvr>
                                      <p:tavLst>
                                        <p:tav tm="0">
                                          <p:val>
                                            <p:strVal val="#ppt_y"/>
                                          </p:val>
                                        </p:tav>
                                        <p:tav tm="100000">
                                          <p:val>
                                            <p:strVal val="#ppt_y"/>
                                          </p:val>
                                        </p:tav>
                                      </p:tavLst>
                                    </p:anim>
                                    <p:anim calcmode="lin" valueType="num">
                                      <p:cBhvr>
                                        <p:cTn id="39" dur="500" fill="hold"/>
                                        <p:tgtEl>
                                          <p:spTgt spid="231430"/>
                                        </p:tgtEl>
                                        <p:attrNameLst>
                                          <p:attrName>ppt_w</p:attrName>
                                        </p:attrNameLst>
                                      </p:cBhvr>
                                      <p:tavLst>
                                        <p:tav tm="0">
                                          <p:val>
                                            <p:fltVal val="0"/>
                                          </p:val>
                                        </p:tav>
                                        <p:tav tm="100000">
                                          <p:val>
                                            <p:strVal val="#ppt_w"/>
                                          </p:val>
                                        </p:tav>
                                      </p:tavLst>
                                    </p:anim>
                                    <p:anim calcmode="lin" valueType="num">
                                      <p:cBhvr>
                                        <p:cTn id="40" dur="500" fill="hold"/>
                                        <p:tgtEl>
                                          <p:spTgt spid="231430"/>
                                        </p:tgtEl>
                                        <p:attrNameLst>
                                          <p:attrName>ppt_h</p:attrName>
                                        </p:attrNameLst>
                                      </p:cBhvr>
                                      <p:tavLst>
                                        <p:tav tm="0">
                                          <p:val>
                                            <p:strVal val="#ppt_h"/>
                                          </p:val>
                                        </p:tav>
                                        <p:tav tm="100000">
                                          <p:val>
                                            <p:strVal val="#ppt_h"/>
                                          </p:val>
                                        </p:tav>
                                      </p:tavLst>
                                    </p:anim>
                                  </p:childTnLst>
                                </p:cTn>
                              </p:par>
                            </p:childTnLst>
                          </p:cTn>
                        </p:par>
                        <p:par>
                          <p:cTn id="41" fill="hold">
                            <p:stCondLst>
                              <p:cond delay="1300"/>
                            </p:stCondLst>
                            <p:childTnLst>
                              <p:par>
                                <p:cTn id="42" presetID="17" presetClass="entr" presetSubtype="8" fill="hold" grpId="0" nodeType="afterEffect">
                                  <p:stCondLst>
                                    <p:cond delay="0"/>
                                  </p:stCondLst>
                                  <p:iterate type="lt">
                                    <p:tmPct val="100000"/>
                                  </p:iterate>
                                  <p:childTnLst>
                                    <p:set>
                                      <p:cBhvr>
                                        <p:cTn id="43" dur="1" fill="hold">
                                          <p:stCondLst>
                                            <p:cond delay="0"/>
                                          </p:stCondLst>
                                        </p:cTn>
                                        <p:tgtEl>
                                          <p:spTgt spid="231431"/>
                                        </p:tgtEl>
                                        <p:attrNameLst>
                                          <p:attrName>style.visibility</p:attrName>
                                        </p:attrNameLst>
                                      </p:cBhvr>
                                      <p:to>
                                        <p:strVal val="visible"/>
                                      </p:to>
                                    </p:set>
                                    <p:anim calcmode="lin" valueType="num">
                                      <p:cBhvr>
                                        <p:cTn id="44" dur="75" fill="hold"/>
                                        <p:tgtEl>
                                          <p:spTgt spid="231431"/>
                                        </p:tgtEl>
                                        <p:attrNameLst>
                                          <p:attrName>ppt_x</p:attrName>
                                        </p:attrNameLst>
                                      </p:cBhvr>
                                      <p:tavLst>
                                        <p:tav tm="0">
                                          <p:val>
                                            <p:strVal val="#ppt_x-#ppt_w/2"/>
                                          </p:val>
                                        </p:tav>
                                        <p:tav tm="100000">
                                          <p:val>
                                            <p:strVal val="#ppt_x"/>
                                          </p:val>
                                        </p:tav>
                                      </p:tavLst>
                                    </p:anim>
                                    <p:anim calcmode="lin" valueType="num">
                                      <p:cBhvr>
                                        <p:cTn id="45" dur="75" fill="hold"/>
                                        <p:tgtEl>
                                          <p:spTgt spid="231431"/>
                                        </p:tgtEl>
                                        <p:attrNameLst>
                                          <p:attrName>ppt_y</p:attrName>
                                        </p:attrNameLst>
                                      </p:cBhvr>
                                      <p:tavLst>
                                        <p:tav tm="0">
                                          <p:val>
                                            <p:strVal val="#ppt_y"/>
                                          </p:val>
                                        </p:tav>
                                        <p:tav tm="100000">
                                          <p:val>
                                            <p:strVal val="#ppt_y"/>
                                          </p:val>
                                        </p:tav>
                                      </p:tavLst>
                                    </p:anim>
                                    <p:anim calcmode="lin" valueType="num">
                                      <p:cBhvr>
                                        <p:cTn id="46" dur="75" fill="hold"/>
                                        <p:tgtEl>
                                          <p:spTgt spid="231431"/>
                                        </p:tgtEl>
                                        <p:attrNameLst>
                                          <p:attrName>ppt_w</p:attrName>
                                        </p:attrNameLst>
                                      </p:cBhvr>
                                      <p:tavLst>
                                        <p:tav tm="0">
                                          <p:val>
                                            <p:fltVal val="0"/>
                                          </p:val>
                                        </p:tav>
                                        <p:tav tm="100000">
                                          <p:val>
                                            <p:strVal val="#ppt_w"/>
                                          </p:val>
                                        </p:tav>
                                      </p:tavLst>
                                    </p:anim>
                                    <p:anim calcmode="lin" valueType="num">
                                      <p:cBhvr>
                                        <p:cTn id="47" dur="75" fill="hold"/>
                                        <p:tgtEl>
                                          <p:spTgt spid="231431"/>
                                        </p:tgtEl>
                                        <p:attrNameLst>
                                          <p:attrName>ppt_h</p:attrName>
                                        </p:attrNameLst>
                                      </p:cBhvr>
                                      <p:tavLst>
                                        <p:tav tm="0">
                                          <p:val>
                                            <p:strVal val="#ppt_h"/>
                                          </p:val>
                                        </p:tav>
                                        <p:tav tm="100000">
                                          <p:val>
                                            <p:strVal val="#ppt_h"/>
                                          </p:val>
                                        </p:tav>
                                      </p:tavLst>
                                    </p:anim>
                                  </p:childTnLst>
                                </p:cTn>
                              </p:par>
                            </p:childTnLst>
                          </p:cTn>
                        </p:par>
                        <p:par>
                          <p:cTn id="48" fill="hold">
                            <p:stCondLst>
                              <p:cond delay="1600"/>
                            </p:stCondLst>
                            <p:childTnLst>
                              <p:par>
                                <p:cTn id="49" presetID="17" presetClass="entr" presetSubtype="8" fill="hold" grpId="0" nodeType="afterEffect">
                                  <p:stCondLst>
                                    <p:cond delay="0"/>
                                  </p:stCondLst>
                                  <p:childTnLst>
                                    <p:set>
                                      <p:cBhvr>
                                        <p:cTn id="50" dur="1" fill="hold">
                                          <p:stCondLst>
                                            <p:cond delay="0"/>
                                          </p:stCondLst>
                                        </p:cTn>
                                        <p:tgtEl>
                                          <p:spTgt spid="231432"/>
                                        </p:tgtEl>
                                        <p:attrNameLst>
                                          <p:attrName>style.visibility</p:attrName>
                                        </p:attrNameLst>
                                      </p:cBhvr>
                                      <p:to>
                                        <p:strVal val="visible"/>
                                      </p:to>
                                    </p:set>
                                    <p:anim calcmode="lin" valueType="num">
                                      <p:cBhvr>
                                        <p:cTn id="51" dur="500" fill="hold"/>
                                        <p:tgtEl>
                                          <p:spTgt spid="231432"/>
                                        </p:tgtEl>
                                        <p:attrNameLst>
                                          <p:attrName>ppt_x</p:attrName>
                                        </p:attrNameLst>
                                      </p:cBhvr>
                                      <p:tavLst>
                                        <p:tav tm="0">
                                          <p:val>
                                            <p:strVal val="#ppt_x-#ppt_w/2"/>
                                          </p:val>
                                        </p:tav>
                                        <p:tav tm="100000">
                                          <p:val>
                                            <p:strVal val="#ppt_x"/>
                                          </p:val>
                                        </p:tav>
                                      </p:tavLst>
                                    </p:anim>
                                    <p:anim calcmode="lin" valueType="num">
                                      <p:cBhvr>
                                        <p:cTn id="52" dur="500" fill="hold"/>
                                        <p:tgtEl>
                                          <p:spTgt spid="231432"/>
                                        </p:tgtEl>
                                        <p:attrNameLst>
                                          <p:attrName>ppt_y</p:attrName>
                                        </p:attrNameLst>
                                      </p:cBhvr>
                                      <p:tavLst>
                                        <p:tav tm="0">
                                          <p:val>
                                            <p:strVal val="#ppt_y"/>
                                          </p:val>
                                        </p:tav>
                                        <p:tav tm="100000">
                                          <p:val>
                                            <p:strVal val="#ppt_y"/>
                                          </p:val>
                                        </p:tav>
                                      </p:tavLst>
                                    </p:anim>
                                    <p:anim calcmode="lin" valueType="num">
                                      <p:cBhvr>
                                        <p:cTn id="53" dur="500" fill="hold"/>
                                        <p:tgtEl>
                                          <p:spTgt spid="231432"/>
                                        </p:tgtEl>
                                        <p:attrNameLst>
                                          <p:attrName>ppt_w</p:attrName>
                                        </p:attrNameLst>
                                      </p:cBhvr>
                                      <p:tavLst>
                                        <p:tav tm="0">
                                          <p:val>
                                            <p:fltVal val="0"/>
                                          </p:val>
                                        </p:tav>
                                        <p:tav tm="100000">
                                          <p:val>
                                            <p:strVal val="#ppt_w"/>
                                          </p:val>
                                        </p:tav>
                                      </p:tavLst>
                                    </p:anim>
                                    <p:anim calcmode="lin" valueType="num">
                                      <p:cBhvr>
                                        <p:cTn id="54" dur="500" fill="hold"/>
                                        <p:tgtEl>
                                          <p:spTgt spid="231432"/>
                                        </p:tgtEl>
                                        <p:attrNameLst>
                                          <p:attrName>ppt_h</p:attrName>
                                        </p:attrNameLst>
                                      </p:cBhvr>
                                      <p:tavLst>
                                        <p:tav tm="0">
                                          <p:val>
                                            <p:strVal val="#ppt_h"/>
                                          </p:val>
                                        </p:tav>
                                        <p:tav tm="100000">
                                          <p:val>
                                            <p:strVal val="#ppt_h"/>
                                          </p:val>
                                        </p:tav>
                                      </p:tavLst>
                                    </p:anim>
                                  </p:childTnLst>
                                </p:cTn>
                              </p:par>
                            </p:childTnLst>
                          </p:cTn>
                        </p:par>
                        <p:par>
                          <p:cTn id="55" fill="hold">
                            <p:stCondLst>
                              <p:cond delay="2100"/>
                            </p:stCondLst>
                            <p:childTnLst>
                              <p:par>
                                <p:cTn id="56" presetID="17" presetClass="entr" presetSubtype="8" fill="hold" grpId="0" nodeType="afterEffect">
                                  <p:stCondLst>
                                    <p:cond delay="0"/>
                                  </p:stCondLst>
                                  <p:iterate type="lt">
                                    <p:tmPct val="100000"/>
                                  </p:iterate>
                                  <p:childTnLst>
                                    <p:set>
                                      <p:cBhvr>
                                        <p:cTn id="57" dur="1" fill="hold">
                                          <p:stCondLst>
                                            <p:cond delay="0"/>
                                          </p:stCondLst>
                                        </p:cTn>
                                        <p:tgtEl>
                                          <p:spTgt spid="231433"/>
                                        </p:tgtEl>
                                        <p:attrNameLst>
                                          <p:attrName>style.visibility</p:attrName>
                                        </p:attrNameLst>
                                      </p:cBhvr>
                                      <p:to>
                                        <p:strVal val="visible"/>
                                      </p:to>
                                    </p:set>
                                    <p:anim calcmode="lin" valueType="num">
                                      <p:cBhvr>
                                        <p:cTn id="58" dur="75" fill="hold"/>
                                        <p:tgtEl>
                                          <p:spTgt spid="231433"/>
                                        </p:tgtEl>
                                        <p:attrNameLst>
                                          <p:attrName>ppt_x</p:attrName>
                                        </p:attrNameLst>
                                      </p:cBhvr>
                                      <p:tavLst>
                                        <p:tav tm="0">
                                          <p:val>
                                            <p:strVal val="#ppt_x-#ppt_w/2"/>
                                          </p:val>
                                        </p:tav>
                                        <p:tav tm="100000">
                                          <p:val>
                                            <p:strVal val="#ppt_x"/>
                                          </p:val>
                                        </p:tav>
                                      </p:tavLst>
                                    </p:anim>
                                    <p:anim calcmode="lin" valueType="num">
                                      <p:cBhvr>
                                        <p:cTn id="59" dur="75" fill="hold"/>
                                        <p:tgtEl>
                                          <p:spTgt spid="231433"/>
                                        </p:tgtEl>
                                        <p:attrNameLst>
                                          <p:attrName>ppt_y</p:attrName>
                                        </p:attrNameLst>
                                      </p:cBhvr>
                                      <p:tavLst>
                                        <p:tav tm="0">
                                          <p:val>
                                            <p:strVal val="#ppt_y"/>
                                          </p:val>
                                        </p:tav>
                                        <p:tav tm="100000">
                                          <p:val>
                                            <p:strVal val="#ppt_y"/>
                                          </p:val>
                                        </p:tav>
                                      </p:tavLst>
                                    </p:anim>
                                    <p:anim calcmode="lin" valueType="num">
                                      <p:cBhvr>
                                        <p:cTn id="60" dur="75" fill="hold"/>
                                        <p:tgtEl>
                                          <p:spTgt spid="231433"/>
                                        </p:tgtEl>
                                        <p:attrNameLst>
                                          <p:attrName>ppt_w</p:attrName>
                                        </p:attrNameLst>
                                      </p:cBhvr>
                                      <p:tavLst>
                                        <p:tav tm="0">
                                          <p:val>
                                            <p:fltVal val="0"/>
                                          </p:val>
                                        </p:tav>
                                        <p:tav tm="100000">
                                          <p:val>
                                            <p:strVal val="#ppt_w"/>
                                          </p:val>
                                        </p:tav>
                                      </p:tavLst>
                                    </p:anim>
                                    <p:anim calcmode="lin" valueType="num">
                                      <p:cBhvr>
                                        <p:cTn id="61" dur="75" fill="hold"/>
                                        <p:tgtEl>
                                          <p:spTgt spid="231433"/>
                                        </p:tgtEl>
                                        <p:attrNameLst>
                                          <p:attrName>ppt_h</p:attrName>
                                        </p:attrNameLst>
                                      </p:cBhvr>
                                      <p:tavLst>
                                        <p:tav tm="0">
                                          <p:val>
                                            <p:strVal val="#ppt_h"/>
                                          </p:val>
                                        </p:tav>
                                        <p:tav tm="100000">
                                          <p:val>
                                            <p:strVal val="#ppt_h"/>
                                          </p:val>
                                        </p:tav>
                                      </p:tavLst>
                                    </p:anim>
                                  </p:childTnLst>
                                </p:cTn>
                              </p:par>
                            </p:childTnLst>
                          </p:cTn>
                        </p:par>
                        <p:par>
                          <p:cTn id="62" fill="hold">
                            <p:stCondLst>
                              <p:cond delay="2400"/>
                            </p:stCondLst>
                            <p:childTnLst>
                              <p:par>
                                <p:cTn id="63" presetID="17" presetClass="entr" presetSubtype="8" fill="hold" grpId="0" nodeType="afterEffect">
                                  <p:stCondLst>
                                    <p:cond delay="0"/>
                                  </p:stCondLst>
                                  <p:childTnLst>
                                    <p:set>
                                      <p:cBhvr>
                                        <p:cTn id="64" dur="1" fill="hold">
                                          <p:stCondLst>
                                            <p:cond delay="0"/>
                                          </p:stCondLst>
                                        </p:cTn>
                                        <p:tgtEl>
                                          <p:spTgt spid="231434"/>
                                        </p:tgtEl>
                                        <p:attrNameLst>
                                          <p:attrName>style.visibility</p:attrName>
                                        </p:attrNameLst>
                                      </p:cBhvr>
                                      <p:to>
                                        <p:strVal val="visible"/>
                                      </p:to>
                                    </p:set>
                                    <p:anim calcmode="lin" valueType="num">
                                      <p:cBhvr>
                                        <p:cTn id="65" dur="500" fill="hold"/>
                                        <p:tgtEl>
                                          <p:spTgt spid="231434"/>
                                        </p:tgtEl>
                                        <p:attrNameLst>
                                          <p:attrName>ppt_x</p:attrName>
                                        </p:attrNameLst>
                                      </p:cBhvr>
                                      <p:tavLst>
                                        <p:tav tm="0">
                                          <p:val>
                                            <p:strVal val="#ppt_x-#ppt_w/2"/>
                                          </p:val>
                                        </p:tav>
                                        <p:tav tm="100000">
                                          <p:val>
                                            <p:strVal val="#ppt_x"/>
                                          </p:val>
                                        </p:tav>
                                      </p:tavLst>
                                    </p:anim>
                                    <p:anim calcmode="lin" valueType="num">
                                      <p:cBhvr>
                                        <p:cTn id="66" dur="500" fill="hold"/>
                                        <p:tgtEl>
                                          <p:spTgt spid="231434"/>
                                        </p:tgtEl>
                                        <p:attrNameLst>
                                          <p:attrName>ppt_y</p:attrName>
                                        </p:attrNameLst>
                                      </p:cBhvr>
                                      <p:tavLst>
                                        <p:tav tm="0">
                                          <p:val>
                                            <p:strVal val="#ppt_y"/>
                                          </p:val>
                                        </p:tav>
                                        <p:tav tm="100000">
                                          <p:val>
                                            <p:strVal val="#ppt_y"/>
                                          </p:val>
                                        </p:tav>
                                      </p:tavLst>
                                    </p:anim>
                                    <p:anim calcmode="lin" valueType="num">
                                      <p:cBhvr>
                                        <p:cTn id="67" dur="500" fill="hold"/>
                                        <p:tgtEl>
                                          <p:spTgt spid="231434"/>
                                        </p:tgtEl>
                                        <p:attrNameLst>
                                          <p:attrName>ppt_w</p:attrName>
                                        </p:attrNameLst>
                                      </p:cBhvr>
                                      <p:tavLst>
                                        <p:tav tm="0">
                                          <p:val>
                                            <p:fltVal val="0"/>
                                          </p:val>
                                        </p:tav>
                                        <p:tav tm="100000">
                                          <p:val>
                                            <p:strVal val="#ppt_w"/>
                                          </p:val>
                                        </p:tav>
                                      </p:tavLst>
                                    </p:anim>
                                    <p:anim calcmode="lin" valueType="num">
                                      <p:cBhvr>
                                        <p:cTn id="68" dur="500" fill="hold"/>
                                        <p:tgtEl>
                                          <p:spTgt spid="231434"/>
                                        </p:tgtEl>
                                        <p:attrNameLst>
                                          <p:attrName>ppt_h</p:attrName>
                                        </p:attrNameLst>
                                      </p:cBhvr>
                                      <p:tavLst>
                                        <p:tav tm="0">
                                          <p:val>
                                            <p:strVal val="#ppt_h"/>
                                          </p:val>
                                        </p:tav>
                                        <p:tav tm="100000">
                                          <p:val>
                                            <p:strVal val="#ppt_h"/>
                                          </p:val>
                                        </p:tav>
                                      </p:tavLst>
                                    </p:anim>
                                  </p:childTnLst>
                                </p:cTn>
                              </p:par>
                            </p:childTnLst>
                          </p:cTn>
                        </p:par>
                        <p:par>
                          <p:cTn id="69" fill="hold">
                            <p:stCondLst>
                              <p:cond delay="2900"/>
                            </p:stCondLst>
                            <p:childTnLst>
                              <p:par>
                                <p:cTn id="70" presetID="17" presetClass="entr" presetSubtype="8" fill="hold" grpId="0" nodeType="afterEffect">
                                  <p:stCondLst>
                                    <p:cond delay="0"/>
                                  </p:stCondLst>
                                  <p:iterate type="lt">
                                    <p:tmPct val="100000"/>
                                  </p:iterate>
                                  <p:childTnLst>
                                    <p:set>
                                      <p:cBhvr>
                                        <p:cTn id="71" dur="1" fill="hold">
                                          <p:stCondLst>
                                            <p:cond delay="0"/>
                                          </p:stCondLst>
                                        </p:cTn>
                                        <p:tgtEl>
                                          <p:spTgt spid="231435"/>
                                        </p:tgtEl>
                                        <p:attrNameLst>
                                          <p:attrName>style.visibility</p:attrName>
                                        </p:attrNameLst>
                                      </p:cBhvr>
                                      <p:to>
                                        <p:strVal val="visible"/>
                                      </p:to>
                                    </p:set>
                                    <p:anim calcmode="lin" valueType="num">
                                      <p:cBhvr>
                                        <p:cTn id="72" dur="75" fill="hold"/>
                                        <p:tgtEl>
                                          <p:spTgt spid="231435"/>
                                        </p:tgtEl>
                                        <p:attrNameLst>
                                          <p:attrName>ppt_x</p:attrName>
                                        </p:attrNameLst>
                                      </p:cBhvr>
                                      <p:tavLst>
                                        <p:tav tm="0">
                                          <p:val>
                                            <p:strVal val="#ppt_x-#ppt_w/2"/>
                                          </p:val>
                                        </p:tav>
                                        <p:tav tm="100000">
                                          <p:val>
                                            <p:strVal val="#ppt_x"/>
                                          </p:val>
                                        </p:tav>
                                      </p:tavLst>
                                    </p:anim>
                                    <p:anim calcmode="lin" valueType="num">
                                      <p:cBhvr>
                                        <p:cTn id="73" dur="75" fill="hold"/>
                                        <p:tgtEl>
                                          <p:spTgt spid="231435"/>
                                        </p:tgtEl>
                                        <p:attrNameLst>
                                          <p:attrName>ppt_y</p:attrName>
                                        </p:attrNameLst>
                                      </p:cBhvr>
                                      <p:tavLst>
                                        <p:tav tm="0">
                                          <p:val>
                                            <p:strVal val="#ppt_y"/>
                                          </p:val>
                                        </p:tav>
                                        <p:tav tm="100000">
                                          <p:val>
                                            <p:strVal val="#ppt_y"/>
                                          </p:val>
                                        </p:tav>
                                      </p:tavLst>
                                    </p:anim>
                                    <p:anim calcmode="lin" valueType="num">
                                      <p:cBhvr>
                                        <p:cTn id="74" dur="75" fill="hold"/>
                                        <p:tgtEl>
                                          <p:spTgt spid="231435"/>
                                        </p:tgtEl>
                                        <p:attrNameLst>
                                          <p:attrName>ppt_w</p:attrName>
                                        </p:attrNameLst>
                                      </p:cBhvr>
                                      <p:tavLst>
                                        <p:tav tm="0">
                                          <p:val>
                                            <p:fltVal val="0"/>
                                          </p:val>
                                        </p:tav>
                                        <p:tav tm="100000">
                                          <p:val>
                                            <p:strVal val="#ppt_w"/>
                                          </p:val>
                                        </p:tav>
                                      </p:tavLst>
                                    </p:anim>
                                    <p:anim calcmode="lin" valueType="num">
                                      <p:cBhvr>
                                        <p:cTn id="75" dur="75" fill="hold"/>
                                        <p:tgtEl>
                                          <p:spTgt spid="231435"/>
                                        </p:tgtEl>
                                        <p:attrNameLst>
                                          <p:attrName>ppt_h</p:attrName>
                                        </p:attrNameLst>
                                      </p:cBhvr>
                                      <p:tavLst>
                                        <p:tav tm="0">
                                          <p:val>
                                            <p:strVal val="#ppt_h"/>
                                          </p:val>
                                        </p:tav>
                                        <p:tav tm="100000">
                                          <p:val>
                                            <p:strVal val="#ppt_h"/>
                                          </p:val>
                                        </p:tav>
                                      </p:tavLst>
                                    </p:anim>
                                  </p:childTnLst>
                                </p:cTn>
                              </p:par>
                            </p:childTnLst>
                          </p:cTn>
                        </p:par>
                        <p:par>
                          <p:cTn id="76" fill="hold">
                            <p:stCondLst>
                              <p:cond delay="2975"/>
                            </p:stCondLst>
                            <p:childTnLst>
                              <p:par>
                                <p:cTn id="77" presetID="17" presetClass="entr" presetSubtype="8" fill="hold" grpId="0" nodeType="afterEffect">
                                  <p:stCondLst>
                                    <p:cond delay="0"/>
                                  </p:stCondLst>
                                  <p:childTnLst>
                                    <p:set>
                                      <p:cBhvr>
                                        <p:cTn id="78" dur="1" fill="hold">
                                          <p:stCondLst>
                                            <p:cond delay="0"/>
                                          </p:stCondLst>
                                        </p:cTn>
                                        <p:tgtEl>
                                          <p:spTgt spid="231436"/>
                                        </p:tgtEl>
                                        <p:attrNameLst>
                                          <p:attrName>style.visibility</p:attrName>
                                        </p:attrNameLst>
                                      </p:cBhvr>
                                      <p:to>
                                        <p:strVal val="visible"/>
                                      </p:to>
                                    </p:set>
                                    <p:anim calcmode="lin" valueType="num">
                                      <p:cBhvr>
                                        <p:cTn id="79" dur="500" fill="hold"/>
                                        <p:tgtEl>
                                          <p:spTgt spid="231436"/>
                                        </p:tgtEl>
                                        <p:attrNameLst>
                                          <p:attrName>ppt_x</p:attrName>
                                        </p:attrNameLst>
                                      </p:cBhvr>
                                      <p:tavLst>
                                        <p:tav tm="0">
                                          <p:val>
                                            <p:strVal val="#ppt_x-#ppt_w/2"/>
                                          </p:val>
                                        </p:tav>
                                        <p:tav tm="100000">
                                          <p:val>
                                            <p:strVal val="#ppt_x"/>
                                          </p:val>
                                        </p:tav>
                                      </p:tavLst>
                                    </p:anim>
                                    <p:anim calcmode="lin" valueType="num">
                                      <p:cBhvr>
                                        <p:cTn id="80" dur="500" fill="hold"/>
                                        <p:tgtEl>
                                          <p:spTgt spid="231436"/>
                                        </p:tgtEl>
                                        <p:attrNameLst>
                                          <p:attrName>ppt_y</p:attrName>
                                        </p:attrNameLst>
                                      </p:cBhvr>
                                      <p:tavLst>
                                        <p:tav tm="0">
                                          <p:val>
                                            <p:strVal val="#ppt_y"/>
                                          </p:val>
                                        </p:tav>
                                        <p:tav tm="100000">
                                          <p:val>
                                            <p:strVal val="#ppt_y"/>
                                          </p:val>
                                        </p:tav>
                                      </p:tavLst>
                                    </p:anim>
                                    <p:anim calcmode="lin" valueType="num">
                                      <p:cBhvr>
                                        <p:cTn id="81" dur="500" fill="hold"/>
                                        <p:tgtEl>
                                          <p:spTgt spid="231436"/>
                                        </p:tgtEl>
                                        <p:attrNameLst>
                                          <p:attrName>ppt_w</p:attrName>
                                        </p:attrNameLst>
                                      </p:cBhvr>
                                      <p:tavLst>
                                        <p:tav tm="0">
                                          <p:val>
                                            <p:fltVal val="0"/>
                                          </p:val>
                                        </p:tav>
                                        <p:tav tm="100000">
                                          <p:val>
                                            <p:strVal val="#ppt_w"/>
                                          </p:val>
                                        </p:tav>
                                      </p:tavLst>
                                    </p:anim>
                                    <p:anim calcmode="lin" valueType="num">
                                      <p:cBhvr>
                                        <p:cTn id="82" dur="500" fill="hold"/>
                                        <p:tgtEl>
                                          <p:spTgt spid="231436"/>
                                        </p:tgtEl>
                                        <p:attrNameLst>
                                          <p:attrName>ppt_h</p:attrName>
                                        </p:attrNameLst>
                                      </p:cBhvr>
                                      <p:tavLst>
                                        <p:tav tm="0">
                                          <p:val>
                                            <p:strVal val="#ppt_h"/>
                                          </p:val>
                                        </p:tav>
                                        <p:tav tm="100000">
                                          <p:val>
                                            <p:strVal val="#ppt_h"/>
                                          </p:val>
                                        </p:tav>
                                      </p:tavLst>
                                    </p:anim>
                                  </p:childTnLst>
                                </p:cTn>
                              </p:par>
                            </p:childTnLst>
                          </p:cTn>
                        </p:par>
                        <p:par>
                          <p:cTn id="83" fill="hold">
                            <p:stCondLst>
                              <p:cond delay="3475"/>
                            </p:stCondLst>
                            <p:childTnLst>
                              <p:par>
                                <p:cTn id="84" presetID="17" presetClass="entr" presetSubtype="8" fill="hold" grpId="0" nodeType="afterEffect">
                                  <p:stCondLst>
                                    <p:cond delay="0"/>
                                  </p:stCondLst>
                                  <p:iterate type="lt">
                                    <p:tmPct val="100000"/>
                                  </p:iterate>
                                  <p:childTnLst>
                                    <p:set>
                                      <p:cBhvr>
                                        <p:cTn id="85" dur="1" fill="hold">
                                          <p:stCondLst>
                                            <p:cond delay="0"/>
                                          </p:stCondLst>
                                        </p:cTn>
                                        <p:tgtEl>
                                          <p:spTgt spid="231437"/>
                                        </p:tgtEl>
                                        <p:attrNameLst>
                                          <p:attrName>style.visibility</p:attrName>
                                        </p:attrNameLst>
                                      </p:cBhvr>
                                      <p:to>
                                        <p:strVal val="visible"/>
                                      </p:to>
                                    </p:set>
                                    <p:anim calcmode="lin" valueType="num">
                                      <p:cBhvr>
                                        <p:cTn id="86" dur="75" fill="hold"/>
                                        <p:tgtEl>
                                          <p:spTgt spid="231437"/>
                                        </p:tgtEl>
                                        <p:attrNameLst>
                                          <p:attrName>ppt_x</p:attrName>
                                        </p:attrNameLst>
                                      </p:cBhvr>
                                      <p:tavLst>
                                        <p:tav tm="0">
                                          <p:val>
                                            <p:strVal val="#ppt_x-#ppt_w/2"/>
                                          </p:val>
                                        </p:tav>
                                        <p:tav tm="100000">
                                          <p:val>
                                            <p:strVal val="#ppt_x"/>
                                          </p:val>
                                        </p:tav>
                                      </p:tavLst>
                                    </p:anim>
                                    <p:anim calcmode="lin" valueType="num">
                                      <p:cBhvr>
                                        <p:cTn id="87" dur="75" fill="hold"/>
                                        <p:tgtEl>
                                          <p:spTgt spid="231437"/>
                                        </p:tgtEl>
                                        <p:attrNameLst>
                                          <p:attrName>ppt_y</p:attrName>
                                        </p:attrNameLst>
                                      </p:cBhvr>
                                      <p:tavLst>
                                        <p:tav tm="0">
                                          <p:val>
                                            <p:strVal val="#ppt_y"/>
                                          </p:val>
                                        </p:tav>
                                        <p:tav tm="100000">
                                          <p:val>
                                            <p:strVal val="#ppt_y"/>
                                          </p:val>
                                        </p:tav>
                                      </p:tavLst>
                                    </p:anim>
                                    <p:anim calcmode="lin" valueType="num">
                                      <p:cBhvr>
                                        <p:cTn id="88" dur="75" fill="hold"/>
                                        <p:tgtEl>
                                          <p:spTgt spid="231437"/>
                                        </p:tgtEl>
                                        <p:attrNameLst>
                                          <p:attrName>ppt_w</p:attrName>
                                        </p:attrNameLst>
                                      </p:cBhvr>
                                      <p:tavLst>
                                        <p:tav tm="0">
                                          <p:val>
                                            <p:fltVal val="0"/>
                                          </p:val>
                                        </p:tav>
                                        <p:tav tm="100000">
                                          <p:val>
                                            <p:strVal val="#ppt_w"/>
                                          </p:val>
                                        </p:tav>
                                      </p:tavLst>
                                    </p:anim>
                                    <p:anim calcmode="lin" valueType="num">
                                      <p:cBhvr>
                                        <p:cTn id="89" dur="75" fill="hold"/>
                                        <p:tgtEl>
                                          <p:spTgt spid="2314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bldLvl="0" animBg="1" autoUpdateAnimBg="0"/>
      <p:bldP spid="231429" grpId="0" bldLvl="0" animBg="1" autoUpdateAnimBg="0"/>
      <p:bldP spid="231430" grpId="0" bldLvl="0" animBg="1"/>
      <p:bldP spid="231431" grpId="0" bldLvl="0" animBg="1" autoUpdateAnimBg="0"/>
      <p:bldP spid="231432" grpId="0" bldLvl="0" animBg="1"/>
      <p:bldP spid="231433" grpId="0" bldLvl="0" animBg="1" autoUpdateAnimBg="0"/>
      <p:bldP spid="231434" grpId="0" bldLvl="0" animBg="1"/>
      <p:bldP spid="231435" grpId="0" autoUpdateAnimBg="0"/>
      <p:bldP spid="231436" grpId="0" bldLvl="0" animBg="1"/>
      <p:bldP spid="231437"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线上授课（前两周）</a:t>
            </a:r>
            <a:endParaRPr kumimoji="1" lang="zh-CN" altLang="en-US" dirty="0"/>
          </a:p>
        </p:txBody>
      </p:sp>
      <p:sp>
        <p:nvSpPr>
          <p:cNvPr id="4" name="日期占位符 3"/>
          <p:cNvSpPr>
            <a:spLocks noGrp="1"/>
          </p:cNvSpPr>
          <p:nvPr>
            <p:ph type="dt" sz="half" idx="10"/>
          </p:nvPr>
        </p:nvSpPr>
        <p:spPr/>
        <p:txBody>
          <a:bodyPr/>
          <a:lstStyle/>
          <a:p>
            <a:pPr>
              <a:defRPr/>
            </a:pPr>
            <a:fld id="{6F745F3F-A669-47C1-9C22-91A170E6FF15}" type="datetime7">
              <a:rPr lang="zh-CN" altLang="en-US" smtClean="0"/>
            </a:fld>
            <a:endParaRPr lang="en-US" altLang="zh-CN"/>
          </a:p>
        </p:txBody>
      </p:sp>
      <p:sp>
        <p:nvSpPr>
          <p:cNvPr id="5" name="灯片编号占位符 4"/>
          <p:cNvSpPr>
            <a:spLocks noGrp="1"/>
          </p:cNvSpPr>
          <p:nvPr>
            <p:ph type="sldNum" sz="quarter" idx="12"/>
          </p:nvPr>
        </p:nvSpPr>
        <p:spPr/>
        <p:txBody>
          <a:bodyPr/>
          <a:lstStyle/>
          <a:p>
            <a:pPr>
              <a:defRPr/>
            </a:pPr>
            <a:fld id="{5F00CD04-2914-44A2-9E16-B201A2ADD799}" type="slidenum">
              <a:rPr lang="zh-CN" altLang="en-US" smtClean="0"/>
            </a:fld>
            <a:endParaRPr lang="en-US" altLang="zh-CN"/>
          </a:p>
        </p:txBody>
      </p:sp>
      <p:sp>
        <p:nvSpPr>
          <p:cNvPr id="7" name="矩形 6"/>
          <p:cNvSpPr/>
          <p:nvPr/>
        </p:nvSpPr>
        <p:spPr>
          <a:xfrm>
            <a:off x="552608" y="1412776"/>
            <a:ext cx="7275963" cy="1322070"/>
          </a:xfrm>
          <a:prstGeom prst="rect">
            <a:avLst/>
          </a:prstGeom>
        </p:spPr>
        <p:txBody>
          <a:bodyPr wrap="square">
            <a:spAutoFit/>
          </a:bodyPr>
          <a:lstStyle/>
          <a:p>
            <a:r>
              <a:rPr lang="zh-CN" altLang="en-US" sz="2000" dirty="0"/>
              <a:t>微信公众号：长江雨课堂</a:t>
            </a:r>
            <a:endParaRPr lang="en-US" altLang="zh-CN" sz="2000" dirty="0"/>
          </a:p>
          <a:p>
            <a:r>
              <a:rPr lang="zh-CN" altLang="en-US" sz="2000" dirty="0"/>
              <a:t>长江雨课堂网页版：</a:t>
            </a:r>
            <a:r>
              <a:rPr lang="en-GB" altLang="zh-CN" sz="2000" dirty="0"/>
              <a:t>https://</a:t>
            </a:r>
            <a:r>
              <a:rPr lang="en-GB" altLang="zh-CN" sz="2000" dirty="0" err="1"/>
              <a:t>changjiang.yuketang.cn</a:t>
            </a:r>
            <a:r>
              <a:rPr lang="en-GB" altLang="zh-CN" sz="2000" dirty="0"/>
              <a:t>/web</a:t>
            </a:r>
            <a:endParaRPr lang="en-US" altLang="zh-CN" sz="2000" dirty="0"/>
          </a:p>
          <a:p>
            <a:r>
              <a:rPr lang="zh-CN" altLang="en-US" sz="2000" dirty="0">
                <a:effectLst/>
              </a:rPr>
              <a:t>学堂云：</a:t>
            </a:r>
            <a:r>
              <a:rPr lang="en-GB" altLang="zh-CN" sz="2000" dirty="0"/>
              <a:t>https://</a:t>
            </a:r>
            <a:r>
              <a:rPr lang="en-GB" altLang="zh-CN" sz="2000" dirty="0" err="1"/>
              <a:t>nankai.yuketang.cn</a:t>
            </a:r>
            <a:endParaRPr lang="en-GB" altLang="zh-CN" sz="2000" dirty="0" err="1"/>
          </a:p>
          <a:p>
            <a:r>
              <a:rPr lang="zh-CN" altLang="en-US" sz="2000" dirty="0" err="1">
                <a:effectLst/>
              </a:rPr>
              <a:t>腾讯会议（备份授课系统）</a:t>
            </a:r>
            <a:endParaRPr lang="zh-CN" altLang="en-US" sz="2000" dirty="0" err="1">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half" idx="10"/>
          </p:nvPr>
        </p:nvSpPr>
        <p:spPr>
          <a:noFill/>
        </p:spPr>
        <p:txBody>
          <a:bodyPr/>
          <a:lstStyle/>
          <a:p>
            <a:fld id="{283D48FE-FD23-4FA2-A0CE-7319032F0CE5}" type="datetime7">
              <a:rPr lang="zh-CN" altLang="en-US" smtClean="0"/>
            </a:fld>
            <a:endParaRPr lang="en-US" altLang="zh-CN"/>
          </a:p>
        </p:txBody>
      </p:sp>
      <p:sp>
        <p:nvSpPr>
          <p:cNvPr id="31747" name="灯片编号占位符 5"/>
          <p:cNvSpPr>
            <a:spLocks noGrp="1"/>
          </p:cNvSpPr>
          <p:nvPr>
            <p:ph type="sldNum" sz="quarter" idx="12"/>
          </p:nvPr>
        </p:nvSpPr>
        <p:spPr>
          <a:noFill/>
        </p:spPr>
        <p:txBody>
          <a:bodyPr/>
          <a:lstStyle/>
          <a:p>
            <a:fld id="{BE877A29-1916-4535-9B4C-AC75127EA7EE}" type="slidenum">
              <a:rPr lang="zh-CN" altLang="en-US" smtClean="0"/>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31749" name="Rectangle 3"/>
          <p:cNvSpPr>
            <a:spLocks noGrp="1" noChangeArrowheads="1"/>
          </p:cNvSpPr>
          <p:nvPr>
            <p:ph idx="1"/>
          </p:nvPr>
        </p:nvSpPr>
        <p:spPr/>
        <p:txBody>
          <a:bodyPr/>
          <a:lstStyle/>
          <a:p>
            <a:pPr eaLnBrk="1" hangingPunct="1"/>
            <a:r>
              <a:rPr lang="en-US" altLang="zh-CN" sz="2800" b="1">
                <a:latin typeface="Comic Sans MS" panose="030F0702030302020204" pitchFamily="66" charset="0"/>
              </a:rPr>
              <a:t>3).</a:t>
            </a:r>
            <a:r>
              <a:rPr lang="zh-CN" altLang="en-US" sz="2800">
                <a:latin typeface="Comic Sans MS" panose="030F0702030302020204" pitchFamily="66" charset="0"/>
              </a:rPr>
              <a:t>抽象数据类型</a:t>
            </a:r>
            <a:r>
              <a:rPr lang="en-US" altLang="zh-CN" sz="2800">
                <a:latin typeface="Comic Sans MS" panose="030F0702030302020204" pitchFamily="66" charset="0"/>
              </a:rPr>
              <a:t>(A</a:t>
            </a:r>
            <a:r>
              <a:rPr lang="en-US" altLang="zh-CN" sz="2800" b="1">
                <a:latin typeface="Comic Sans MS" panose="030F0702030302020204" pitchFamily="66" charset="0"/>
              </a:rPr>
              <a:t>bstract </a:t>
            </a:r>
            <a:r>
              <a:rPr lang="en-US" altLang="zh-CN" sz="2800">
                <a:latin typeface="Comic Sans MS" panose="030F0702030302020204" pitchFamily="66" charset="0"/>
              </a:rPr>
              <a:t>D</a:t>
            </a:r>
            <a:r>
              <a:rPr lang="en-US" altLang="zh-CN" sz="2800" b="1">
                <a:latin typeface="Comic Sans MS" panose="030F0702030302020204" pitchFamily="66" charset="0"/>
              </a:rPr>
              <a:t>ata </a:t>
            </a:r>
            <a:r>
              <a:rPr lang="en-US" altLang="zh-CN" sz="2800">
                <a:latin typeface="Comic Sans MS" panose="030F0702030302020204" pitchFamily="66" charset="0"/>
              </a:rPr>
              <a:t>T</a:t>
            </a:r>
            <a:r>
              <a:rPr lang="en-US" altLang="zh-CN" sz="2800" b="1">
                <a:latin typeface="Comic Sans MS" panose="030F0702030302020204" pitchFamily="66" charset="0"/>
              </a:rPr>
              <a:t>ype</a:t>
            </a:r>
            <a:r>
              <a:rPr lang="en-US" altLang="zh-CN" sz="2800">
                <a:latin typeface="Comic Sans MS" panose="030F0702030302020204" pitchFamily="66" charset="0"/>
              </a:rPr>
              <a:t> </a:t>
            </a:r>
            <a:r>
              <a:rPr lang="zh-CN" altLang="en-US" sz="2800">
                <a:latin typeface="Comic Sans MS" panose="030F0702030302020204" pitchFamily="66" charset="0"/>
              </a:rPr>
              <a:t>简称</a:t>
            </a:r>
            <a:r>
              <a:rPr lang="en-US" altLang="zh-CN" sz="2800">
                <a:latin typeface="Comic Sans MS" panose="030F0702030302020204" pitchFamily="66" charset="0"/>
              </a:rPr>
              <a:t>ADT)</a:t>
            </a:r>
            <a:r>
              <a:rPr lang="zh-CN" altLang="en-US" sz="2800">
                <a:latin typeface="Comic Sans MS" panose="030F0702030302020204" pitchFamily="66" charset="0"/>
              </a:rPr>
              <a:t>表示（类</a:t>
            </a:r>
            <a:r>
              <a:rPr lang="en-US" altLang="zh-CN" sz="2800">
                <a:latin typeface="Comic Sans MS" panose="030F0702030302020204" pitchFamily="66" charset="0"/>
              </a:rPr>
              <a:t>C</a:t>
            </a:r>
            <a:r>
              <a:rPr lang="zh-CN" altLang="en-US" sz="2800">
                <a:latin typeface="Comic Sans MS" panose="030F0702030302020204" pitchFamily="66" charset="0"/>
              </a:rPr>
              <a:t>语言表示）</a:t>
            </a:r>
            <a:endParaRPr lang="zh-CN" altLang="en-US" sz="2800">
              <a:latin typeface="Comic Sans MS" panose="030F0702030302020204" pitchFamily="66" charset="0"/>
            </a:endParaRPr>
          </a:p>
          <a:p>
            <a:pPr eaLnBrk="1" hangingPunct="1">
              <a:buFont typeface="Wingdings" panose="05000000000000000000" pitchFamily="2" charset="2"/>
              <a:buNone/>
            </a:pPr>
            <a:r>
              <a:rPr lang="en-US" altLang="zh-CN" sz="2800">
                <a:latin typeface="Comic Sans MS" panose="030F0702030302020204" pitchFamily="66" charset="0"/>
              </a:rPr>
              <a:t>ADT </a:t>
            </a:r>
            <a:r>
              <a:rPr lang="zh-CN" altLang="en-US" sz="2800">
                <a:latin typeface="Comic Sans MS" panose="030F0702030302020204" pitchFamily="66" charset="0"/>
              </a:rPr>
              <a:t>抽象数据类型名 </a:t>
            </a:r>
            <a:r>
              <a:rPr lang="en-US" altLang="zh-CN" sz="2800">
                <a:latin typeface="Comic Sans MS" panose="030F0702030302020204" pitchFamily="66" charset="0"/>
              </a:rPr>
              <a:t>{</a:t>
            </a:r>
            <a:endParaRPr lang="en-US" altLang="zh-CN" sz="2800">
              <a:latin typeface="Comic Sans MS" panose="030F0702030302020204" pitchFamily="66" charset="0"/>
            </a:endParaRPr>
          </a:p>
          <a:p>
            <a:pPr eaLnBrk="1" hangingPunct="1">
              <a:buFont typeface="Wingdings" panose="05000000000000000000" pitchFamily="2" charset="2"/>
              <a:buNone/>
            </a:pPr>
            <a:r>
              <a:rPr lang="en-US" altLang="zh-CN" sz="2800">
                <a:latin typeface="Comic Sans MS" panose="030F0702030302020204" pitchFamily="66" charset="0"/>
              </a:rPr>
              <a:t>    </a:t>
            </a:r>
            <a:r>
              <a:rPr lang="zh-CN" altLang="en-US" sz="2800">
                <a:latin typeface="Comic Sans MS" panose="030F0702030302020204" pitchFamily="66" charset="0"/>
              </a:rPr>
              <a:t>数据对象</a:t>
            </a:r>
            <a:r>
              <a:rPr lang="en-US" altLang="zh-CN" sz="2800">
                <a:latin typeface="Comic Sans MS" panose="030F0702030302020204" pitchFamily="66" charset="0"/>
              </a:rPr>
              <a:t>: &lt;</a:t>
            </a:r>
            <a:r>
              <a:rPr lang="zh-CN" altLang="en-US" sz="2800">
                <a:latin typeface="Comic Sans MS" panose="030F0702030302020204" pitchFamily="66" charset="0"/>
              </a:rPr>
              <a:t>数据对象的定义</a:t>
            </a:r>
            <a:r>
              <a:rPr lang="en-US" altLang="zh-CN" sz="2800">
                <a:latin typeface="Comic Sans MS" panose="030F0702030302020204" pitchFamily="66" charset="0"/>
              </a:rPr>
              <a:t>&gt;</a:t>
            </a:r>
            <a:endParaRPr lang="en-US" altLang="zh-CN" sz="2800">
              <a:latin typeface="Comic Sans MS" panose="030F0702030302020204" pitchFamily="66" charset="0"/>
            </a:endParaRPr>
          </a:p>
          <a:p>
            <a:pPr eaLnBrk="1" hangingPunct="1">
              <a:buFont typeface="Wingdings" panose="05000000000000000000" pitchFamily="2" charset="2"/>
              <a:buNone/>
            </a:pPr>
            <a:r>
              <a:rPr lang="en-US" altLang="zh-CN" sz="2800">
                <a:latin typeface="Comic Sans MS" panose="030F0702030302020204" pitchFamily="66" charset="0"/>
              </a:rPr>
              <a:t>    </a:t>
            </a:r>
            <a:r>
              <a:rPr lang="zh-CN" altLang="en-US" sz="2800">
                <a:latin typeface="Comic Sans MS" panose="030F0702030302020204" pitchFamily="66" charset="0"/>
              </a:rPr>
              <a:t>数据关系</a:t>
            </a:r>
            <a:r>
              <a:rPr lang="en-US" altLang="zh-CN" sz="2800">
                <a:latin typeface="Comic Sans MS" panose="030F0702030302020204" pitchFamily="66" charset="0"/>
              </a:rPr>
              <a:t>: &lt;</a:t>
            </a:r>
            <a:r>
              <a:rPr lang="zh-CN" altLang="en-US" sz="2800">
                <a:latin typeface="Comic Sans MS" panose="030F0702030302020204" pitchFamily="66" charset="0"/>
              </a:rPr>
              <a:t>数据关系的定义</a:t>
            </a:r>
            <a:r>
              <a:rPr lang="en-US" altLang="zh-CN" sz="2800">
                <a:latin typeface="Comic Sans MS" panose="030F0702030302020204" pitchFamily="66" charset="0"/>
              </a:rPr>
              <a:t>&gt;</a:t>
            </a:r>
            <a:endParaRPr lang="en-US" altLang="zh-CN" sz="2800">
              <a:latin typeface="Comic Sans MS" panose="030F0702030302020204" pitchFamily="66" charset="0"/>
            </a:endParaRPr>
          </a:p>
          <a:p>
            <a:pPr eaLnBrk="1" hangingPunct="1">
              <a:buFont typeface="Wingdings" panose="05000000000000000000" pitchFamily="2" charset="2"/>
              <a:buNone/>
            </a:pPr>
            <a:r>
              <a:rPr lang="en-US" altLang="zh-CN" sz="2800">
                <a:latin typeface="Comic Sans MS" panose="030F0702030302020204" pitchFamily="66" charset="0"/>
              </a:rPr>
              <a:t>    </a:t>
            </a:r>
            <a:r>
              <a:rPr lang="zh-CN" altLang="en-US" sz="2800">
                <a:latin typeface="Comic Sans MS" panose="030F0702030302020204" pitchFamily="66" charset="0"/>
              </a:rPr>
              <a:t>基本操作</a:t>
            </a:r>
            <a:r>
              <a:rPr lang="en-US" altLang="zh-CN" sz="2800">
                <a:latin typeface="Comic Sans MS" panose="030F0702030302020204" pitchFamily="66" charset="0"/>
              </a:rPr>
              <a:t>: &lt;</a:t>
            </a:r>
            <a:r>
              <a:rPr lang="zh-CN" altLang="en-US" sz="2800">
                <a:latin typeface="Comic Sans MS" panose="030F0702030302020204" pitchFamily="66" charset="0"/>
              </a:rPr>
              <a:t>基本操作的定义</a:t>
            </a:r>
            <a:r>
              <a:rPr lang="en-US" altLang="zh-CN" sz="2800">
                <a:latin typeface="Comic Sans MS" panose="030F0702030302020204" pitchFamily="66" charset="0"/>
              </a:rPr>
              <a:t>&gt;</a:t>
            </a:r>
            <a:endParaRPr lang="en-US" altLang="zh-CN" sz="2800">
              <a:latin typeface="Comic Sans MS" panose="030F0702030302020204" pitchFamily="66" charset="0"/>
            </a:endParaRPr>
          </a:p>
          <a:p>
            <a:pPr eaLnBrk="1" hangingPunct="1">
              <a:buFont typeface="Wingdings" panose="05000000000000000000" pitchFamily="2" charset="2"/>
              <a:buNone/>
            </a:pPr>
            <a:r>
              <a:rPr lang="en-US" altLang="zh-CN" sz="2800">
                <a:latin typeface="Comic Sans MS" panose="030F0702030302020204" pitchFamily="66" charset="0"/>
              </a:rPr>
              <a:t>} ADT </a:t>
            </a:r>
            <a:r>
              <a:rPr lang="zh-CN" altLang="en-US" sz="2800">
                <a:latin typeface="Comic Sans MS" panose="030F0702030302020204" pitchFamily="66" charset="0"/>
              </a:rPr>
              <a:t>抽象数据类型名</a:t>
            </a:r>
            <a:endParaRPr lang="zh-CN" altLang="en-US" sz="2800">
              <a:latin typeface="Comic Sans MS" panose="030F0702030302020204" pitchFamily="66" charset="0"/>
            </a:endParaRPr>
          </a:p>
          <a:p>
            <a:pPr eaLnBrk="1" hangingPunct="1"/>
            <a:r>
              <a:rPr lang="zh-CN" altLang="en-US" sz="2800">
                <a:latin typeface="Comic Sans MS" panose="030F0702030302020204" pitchFamily="66" charset="0"/>
              </a:rPr>
              <a:t>抽象数据类型说明与</a:t>
            </a:r>
            <a:r>
              <a:rPr lang="en-US" altLang="zh-CN" sz="2800">
                <a:latin typeface="Comic Sans MS" panose="030F0702030302020204" pitchFamily="66" charset="0"/>
              </a:rPr>
              <a:t>C++</a:t>
            </a:r>
            <a:r>
              <a:rPr lang="zh-CN" altLang="en-US" sz="2800">
                <a:latin typeface="Comic Sans MS" panose="030F0702030302020204" pitchFamily="66" charset="0"/>
              </a:rPr>
              <a:t>的类定义之间具有许多很多相似之处。</a:t>
            </a:r>
            <a:endParaRPr lang="zh-CN" altLang="en-US" sz="2800">
              <a:latin typeface="Comic Sans MS" panose="030F0702030302020204"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half" idx="10"/>
          </p:nvPr>
        </p:nvSpPr>
        <p:spPr>
          <a:noFill/>
        </p:spPr>
        <p:txBody>
          <a:bodyPr/>
          <a:lstStyle/>
          <a:p>
            <a:fld id="{02CB0B1F-A9C4-4F76-B035-90CC0CDB6E0E}" type="datetime7">
              <a:rPr lang="zh-CN" altLang="en-US" smtClean="0"/>
            </a:fld>
            <a:endParaRPr lang="en-US" altLang="zh-CN"/>
          </a:p>
        </p:txBody>
      </p:sp>
      <p:sp>
        <p:nvSpPr>
          <p:cNvPr id="32771" name="灯片编号占位符 5"/>
          <p:cNvSpPr>
            <a:spLocks noGrp="1"/>
          </p:cNvSpPr>
          <p:nvPr>
            <p:ph type="sldNum" sz="quarter" idx="12"/>
          </p:nvPr>
        </p:nvSpPr>
        <p:spPr>
          <a:noFill/>
        </p:spPr>
        <p:txBody>
          <a:bodyPr/>
          <a:lstStyle/>
          <a:p>
            <a:fld id="{8655AE15-2C31-46F2-8D37-A8C532F9ED41}" type="slidenum">
              <a:rPr lang="zh-CN" altLang="en-US" smtClean="0"/>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3475" name="Rectangle 3"/>
          <p:cNvSpPr>
            <a:spLocks noGrp="1" noChangeArrowheads="1"/>
          </p:cNvSpPr>
          <p:nvPr>
            <p:ph idx="1"/>
          </p:nvPr>
        </p:nvSpPr>
        <p:spPr/>
        <p:txBody>
          <a:bodyPr/>
          <a:lstStyle/>
          <a:p>
            <a:pPr eaLnBrk="1" hangingPunct="1">
              <a:lnSpc>
                <a:spcPct val="90000"/>
              </a:lnSpc>
            </a:pPr>
            <a:r>
              <a:rPr lang="zh-CN" altLang="en-US" sz="2400" dirty="0">
                <a:solidFill>
                  <a:schemeClr val="folHlink"/>
                </a:solidFill>
                <a:latin typeface="Comic Sans MS" panose="030F0702030302020204" pitchFamily="66" charset="0"/>
              </a:rPr>
              <a:t>五、什么是算法（</a:t>
            </a:r>
            <a:r>
              <a:rPr lang="en-US" altLang="zh-CN" sz="2400" dirty="0">
                <a:solidFill>
                  <a:schemeClr val="folHlink"/>
                </a:solidFill>
                <a:latin typeface="Comic Sans MS" panose="030F0702030302020204" pitchFamily="66" charset="0"/>
              </a:rPr>
              <a:t>Algorithms)?</a:t>
            </a:r>
            <a:endParaRPr lang="en-US" altLang="zh-CN" sz="2400" dirty="0">
              <a:solidFill>
                <a:schemeClr val="folHlink"/>
              </a:solidFill>
              <a:latin typeface="Comic Sans MS" panose="030F0702030302020204" pitchFamily="66" charset="0"/>
            </a:endParaRPr>
          </a:p>
          <a:p>
            <a:pPr lvl="1" eaLnBrk="1" hangingPunct="1">
              <a:lnSpc>
                <a:spcPct val="90000"/>
              </a:lnSpc>
            </a:pPr>
            <a:r>
              <a:rPr lang="zh-CN" altLang="en-US" sz="2000" dirty="0">
                <a:latin typeface="Comic Sans MS" panose="030F0702030302020204" pitchFamily="66" charset="0"/>
              </a:rPr>
              <a:t>是对特定问题求解步骤的一种描述，是指令的有限序列；指出怎样从给定的输入信息，经过有限步骤产生所求的输出信息。算法的特殊表示称为“程序”。</a:t>
            </a:r>
            <a:endParaRPr lang="zh-CN" altLang="en-US" sz="2000" dirty="0">
              <a:latin typeface="Comic Sans MS" panose="030F0702030302020204" pitchFamily="66" charset="0"/>
            </a:endParaRPr>
          </a:p>
          <a:p>
            <a:pPr eaLnBrk="1" hangingPunct="1">
              <a:lnSpc>
                <a:spcPct val="90000"/>
              </a:lnSpc>
            </a:pPr>
            <a:r>
              <a:rPr lang="zh-CN" altLang="en-US" sz="2400" dirty="0">
                <a:solidFill>
                  <a:schemeClr val="folHlink"/>
                </a:solidFill>
                <a:latin typeface="Comic Sans MS" panose="030F0702030302020204" pitchFamily="66" charset="0"/>
              </a:rPr>
              <a:t>算法的特性</a:t>
            </a:r>
            <a:r>
              <a:rPr lang="en-US" altLang="zh-CN" sz="2400" dirty="0">
                <a:solidFill>
                  <a:schemeClr val="folHlink"/>
                </a:solidFill>
                <a:latin typeface="Comic Sans MS" panose="030F0702030302020204" pitchFamily="66" charset="0"/>
              </a:rPr>
              <a:t>:</a:t>
            </a:r>
            <a:endParaRPr lang="en-US" altLang="zh-CN" sz="2400" dirty="0">
              <a:solidFill>
                <a:schemeClr val="folHlink"/>
              </a:solidFill>
              <a:latin typeface="Comic Sans MS" panose="030F0702030302020204" pitchFamily="66" charset="0"/>
            </a:endParaRPr>
          </a:p>
          <a:p>
            <a:pPr lvl="1" eaLnBrk="1" hangingPunct="1">
              <a:lnSpc>
                <a:spcPct val="90000"/>
              </a:lnSpc>
            </a:pPr>
            <a:r>
              <a:rPr lang="en-US" altLang="zh-CN" sz="2000" dirty="0">
                <a:latin typeface="Comic Sans MS" panose="030F0702030302020204" pitchFamily="66" charset="0"/>
              </a:rPr>
              <a:t>1)</a:t>
            </a:r>
            <a:r>
              <a:rPr lang="zh-CN" altLang="en-US" sz="2000" dirty="0">
                <a:latin typeface="Comic Sans MS" panose="030F0702030302020204" pitchFamily="66" charset="0"/>
              </a:rPr>
              <a:t>有穷性：一个算法必须总是</a:t>
            </a:r>
            <a:r>
              <a:rPr lang="en-US" altLang="zh-CN" sz="2000" dirty="0">
                <a:latin typeface="Comic Sans MS" panose="030F0702030302020204" pitchFamily="66" charset="0"/>
              </a:rPr>
              <a:t>(</a:t>
            </a:r>
            <a:r>
              <a:rPr lang="zh-CN" altLang="en-US" sz="2000" dirty="0">
                <a:latin typeface="Comic Sans MS" panose="030F0702030302020204" pitchFamily="66" charset="0"/>
              </a:rPr>
              <a:t>对任何合法的输入值</a:t>
            </a:r>
            <a:r>
              <a:rPr lang="en-US" altLang="zh-CN" sz="2000" dirty="0">
                <a:latin typeface="Comic Sans MS" panose="030F0702030302020204" pitchFamily="66" charset="0"/>
              </a:rPr>
              <a:t>)</a:t>
            </a:r>
            <a:r>
              <a:rPr lang="zh-CN" altLang="en-US" sz="2000" dirty="0">
                <a:latin typeface="Comic Sans MS" panose="030F0702030302020204" pitchFamily="66" charset="0"/>
              </a:rPr>
              <a:t>在执行有穷步之后结束，且每一步都可在有穷时间内完成。</a:t>
            </a:r>
            <a:endParaRPr lang="zh-CN" altLang="en-US" sz="2000" dirty="0">
              <a:latin typeface="Comic Sans MS" panose="030F0702030302020204" pitchFamily="66" charset="0"/>
            </a:endParaRPr>
          </a:p>
          <a:p>
            <a:pPr lvl="1" eaLnBrk="1" hangingPunct="1">
              <a:lnSpc>
                <a:spcPct val="90000"/>
              </a:lnSpc>
            </a:pPr>
            <a:r>
              <a:rPr lang="en-US" altLang="zh-CN" sz="2000" dirty="0">
                <a:latin typeface="Comic Sans MS" panose="030F0702030302020204" pitchFamily="66" charset="0"/>
              </a:rPr>
              <a:t>2)</a:t>
            </a:r>
            <a:r>
              <a:rPr lang="zh-CN" altLang="en-US" sz="2000" dirty="0">
                <a:latin typeface="Comic Sans MS" panose="030F0702030302020204" pitchFamily="66" charset="0"/>
              </a:rPr>
              <a:t>确定性：算法中每一条指令必须有确切的含义</a:t>
            </a:r>
            <a:r>
              <a:rPr lang="en-US" altLang="zh-CN" sz="2000" dirty="0">
                <a:latin typeface="Comic Sans MS" panose="030F0702030302020204" pitchFamily="66" charset="0"/>
              </a:rPr>
              <a:t>,</a:t>
            </a:r>
            <a:r>
              <a:rPr lang="zh-CN" altLang="en-US" sz="2000" dirty="0">
                <a:latin typeface="Comic Sans MS" panose="030F0702030302020204" pitchFamily="66" charset="0"/>
              </a:rPr>
              <a:t>即对相同的输入只能得出相同的输出。且在任何条件下算法只有唯一的一条执行路径。</a:t>
            </a:r>
            <a:endParaRPr lang="zh-CN" altLang="en-US" sz="2000" dirty="0">
              <a:latin typeface="Comic Sans MS" panose="030F0702030302020204" pitchFamily="66" charset="0"/>
            </a:endParaRPr>
          </a:p>
          <a:p>
            <a:pPr lvl="1" eaLnBrk="1" hangingPunct="1">
              <a:lnSpc>
                <a:spcPct val="90000"/>
              </a:lnSpc>
            </a:pPr>
            <a:r>
              <a:rPr lang="en-US" altLang="zh-CN" sz="2000" dirty="0">
                <a:latin typeface="Comic Sans MS" panose="030F0702030302020204" pitchFamily="66" charset="0"/>
              </a:rPr>
              <a:t>3)</a:t>
            </a:r>
            <a:r>
              <a:rPr lang="zh-CN" altLang="en-US" sz="2000" dirty="0">
                <a:latin typeface="Comic Sans MS" panose="030F0702030302020204" pitchFamily="66" charset="0"/>
              </a:rPr>
              <a:t>可行性：一个算法是能行的，即算法中描述操作都是可以通过已经实现的基本运算执行有限次来实现的。</a:t>
            </a:r>
            <a:endParaRPr lang="zh-CN" altLang="en-US" sz="2000" dirty="0">
              <a:latin typeface="Comic Sans MS" panose="030F0702030302020204" pitchFamily="66" charset="0"/>
            </a:endParaRPr>
          </a:p>
          <a:p>
            <a:pPr lvl="1" eaLnBrk="1" hangingPunct="1">
              <a:lnSpc>
                <a:spcPct val="90000"/>
              </a:lnSpc>
            </a:pPr>
            <a:r>
              <a:rPr lang="en-US" altLang="zh-CN" sz="2000" dirty="0">
                <a:latin typeface="Comic Sans MS" panose="030F0702030302020204" pitchFamily="66" charset="0"/>
              </a:rPr>
              <a:t>4)</a:t>
            </a:r>
            <a:r>
              <a:rPr lang="zh-CN" altLang="en-US" sz="2000" dirty="0">
                <a:latin typeface="Comic Sans MS" panose="030F0702030302020204" pitchFamily="66" charset="0"/>
              </a:rPr>
              <a:t>输入：一个算法有零个或多个的输入，这些输入取自于某个特定的对象的集合。</a:t>
            </a:r>
            <a:endParaRPr lang="zh-CN" altLang="en-US" sz="2000" dirty="0">
              <a:latin typeface="Comic Sans MS" panose="030F0702030302020204" pitchFamily="66" charset="0"/>
            </a:endParaRPr>
          </a:p>
          <a:p>
            <a:pPr lvl="1" eaLnBrk="1" hangingPunct="1">
              <a:lnSpc>
                <a:spcPct val="90000"/>
              </a:lnSpc>
            </a:pPr>
            <a:r>
              <a:rPr lang="en-US" altLang="zh-CN" sz="2000" dirty="0">
                <a:latin typeface="Comic Sans MS" panose="030F0702030302020204" pitchFamily="66" charset="0"/>
              </a:rPr>
              <a:t>5)</a:t>
            </a:r>
            <a:r>
              <a:rPr lang="zh-CN" altLang="en-US" sz="2000" dirty="0">
                <a:latin typeface="Comic Sans MS" panose="030F0702030302020204" pitchFamily="66" charset="0"/>
              </a:rPr>
              <a:t>输出：一个算法有零个或多个的输出，这些输出是同输入有着某些特定关系。</a:t>
            </a:r>
            <a:endParaRPr lang="zh-CN" altLang="en-US" sz="2000" dirty="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fade">
                                      <p:cBhvr>
                                        <p:cTn id="7" dur="500"/>
                                        <p:tgtEl>
                                          <p:spTgt spid="2334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fade">
                                      <p:cBhvr>
                                        <p:cTn id="10" dur="500"/>
                                        <p:tgtEl>
                                          <p:spTgt spid="233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Effect transition="in" filter="fade">
                                      <p:cBhvr>
                                        <p:cTn id="15" dur="500"/>
                                        <p:tgtEl>
                                          <p:spTgt spid="2334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3475">
                                            <p:txEl>
                                              <p:pRg st="3" end="3"/>
                                            </p:txEl>
                                          </p:spTgt>
                                        </p:tgtEl>
                                        <p:attrNameLst>
                                          <p:attrName>style.visibility</p:attrName>
                                        </p:attrNameLst>
                                      </p:cBhvr>
                                      <p:to>
                                        <p:strVal val="visible"/>
                                      </p:to>
                                    </p:set>
                                    <p:animEffect transition="in" filter="fade">
                                      <p:cBhvr>
                                        <p:cTn id="18" dur="500"/>
                                        <p:tgtEl>
                                          <p:spTgt spid="23347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3475">
                                            <p:txEl>
                                              <p:pRg st="4" end="4"/>
                                            </p:txEl>
                                          </p:spTgt>
                                        </p:tgtEl>
                                        <p:attrNameLst>
                                          <p:attrName>style.visibility</p:attrName>
                                        </p:attrNameLst>
                                      </p:cBhvr>
                                      <p:to>
                                        <p:strVal val="visible"/>
                                      </p:to>
                                    </p:set>
                                    <p:animEffect transition="in" filter="fade">
                                      <p:cBhvr>
                                        <p:cTn id="21" dur="500"/>
                                        <p:tgtEl>
                                          <p:spTgt spid="2334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3475">
                                            <p:txEl>
                                              <p:pRg st="5" end="5"/>
                                            </p:txEl>
                                          </p:spTgt>
                                        </p:tgtEl>
                                        <p:attrNameLst>
                                          <p:attrName>style.visibility</p:attrName>
                                        </p:attrNameLst>
                                      </p:cBhvr>
                                      <p:to>
                                        <p:strVal val="visible"/>
                                      </p:to>
                                    </p:set>
                                    <p:animEffect transition="in" filter="fade">
                                      <p:cBhvr>
                                        <p:cTn id="24" dur="500"/>
                                        <p:tgtEl>
                                          <p:spTgt spid="2334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3475">
                                            <p:txEl>
                                              <p:pRg st="6" end="6"/>
                                            </p:txEl>
                                          </p:spTgt>
                                        </p:tgtEl>
                                        <p:attrNameLst>
                                          <p:attrName>style.visibility</p:attrName>
                                        </p:attrNameLst>
                                      </p:cBhvr>
                                      <p:to>
                                        <p:strVal val="visible"/>
                                      </p:to>
                                    </p:set>
                                    <p:animEffect transition="in" filter="fade">
                                      <p:cBhvr>
                                        <p:cTn id="27" dur="500"/>
                                        <p:tgtEl>
                                          <p:spTgt spid="2334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3475">
                                            <p:txEl>
                                              <p:pRg st="7" end="7"/>
                                            </p:txEl>
                                          </p:spTgt>
                                        </p:tgtEl>
                                        <p:attrNameLst>
                                          <p:attrName>style.visibility</p:attrName>
                                        </p:attrNameLst>
                                      </p:cBhvr>
                                      <p:to>
                                        <p:strVal val="visible"/>
                                      </p:to>
                                    </p:set>
                                    <p:animEffect transition="in" filter="fade">
                                      <p:cBhvr>
                                        <p:cTn id="30" dur="500"/>
                                        <p:tgtEl>
                                          <p:spTgt spid="233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half" idx="10"/>
          </p:nvPr>
        </p:nvSpPr>
        <p:spPr>
          <a:noFill/>
        </p:spPr>
        <p:txBody>
          <a:bodyPr/>
          <a:lstStyle/>
          <a:p>
            <a:fld id="{CA6571E4-B251-4097-BCDF-F7050B96818A}" type="datetime7">
              <a:rPr lang="zh-CN" altLang="en-US" smtClean="0"/>
            </a:fld>
            <a:endParaRPr lang="en-US" altLang="zh-CN"/>
          </a:p>
        </p:txBody>
      </p:sp>
      <p:sp>
        <p:nvSpPr>
          <p:cNvPr id="33795" name="灯片编号占位符 5"/>
          <p:cNvSpPr>
            <a:spLocks noGrp="1"/>
          </p:cNvSpPr>
          <p:nvPr>
            <p:ph type="sldNum" sz="quarter" idx="12"/>
          </p:nvPr>
        </p:nvSpPr>
        <p:spPr>
          <a:noFill/>
        </p:spPr>
        <p:txBody>
          <a:bodyPr/>
          <a:lstStyle/>
          <a:p>
            <a:fld id="{A95073AE-5331-4D2F-B175-5E42991F5D6C}" type="slidenum">
              <a:rPr lang="zh-CN" altLang="en-US" smtClean="0"/>
            </a:fld>
            <a:endParaRPr lang="en-US" altLang="zh-CN"/>
          </a:p>
        </p:txBody>
      </p:sp>
      <p:sp>
        <p:nvSpPr>
          <p:cNvPr id="33796" name="Rectangle 2"/>
          <p:cNvSpPr>
            <a:spLocks noGrp="1" noChangeArrowheads="1"/>
          </p:cNvSpPr>
          <p:nvPr>
            <p:ph type="title"/>
          </p:nvPr>
        </p:nvSpPr>
        <p:spPr/>
        <p:txBody>
          <a:bodyPr/>
          <a:lstStyle/>
          <a:p>
            <a:pPr eaLnBrk="1" hangingPunct="1"/>
            <a:r>
              <a:rPr lang="en-US" altLang="zh-CN"/>
              <a:t>Introduction</a:t>
            </a:r>
            <a:endParaRPr lang="zh-CN" altLang="en-US"/>
          </a:p>
        </p:txBody>
      </p:sp>
      <p:sp>
        <p:nvSpPr>
          <p:cNvPr id="33797" name="Rectangle 3"/>
          <p:cNvSpPr>
            <a:spLocks noGrp="1" noChangeArrowheads="1"/>
          </p:cNvSpPr>
          <p:nvPr>
            <p:ph idx="1"/>
          </p:nvPr>
        </p:nvSpPr>
        <p:spPr/>
        <p:txBody>
          <a:bodyPr/>
          <a:lstStyle/>
          <a:p>
            <a:pPr eaLnBrk="1" hangingPunct="1">
              <a:lnSpc>
                <a:spcPct val="110000"/>
              </a:lnSpc>
            </a:pPr>
            <a:r>
              <a:rPr lang="zh-CN" altLang="en-US">
                <a:latin typeface="Comic Sans MS" panose="030F0702030302020204" pitchFamily="66" charset="0"/>
              </a:rPr>
              <a:t>用来写算法的方式有好几种，通常，我们可以分为以下四种方式：</a:t>
            </a:r>
            <a:endParaRPr lang="zh-CN" altLang="en-US">
              <a:latin typeface="Comic Sans MS" panose="030F0702030302020204" pitchFamily="66" charset="0"/>
            </a:endParaRPr>
          </a:p>
          <a:p>
            <a:pPr lvl="1" eaLnBrk="1" hangingPunct="1">
              <a:lnSpc>
                <a:spcPct val="110000"/>
              </a:lnSpc>
            </a:pPr>
            <a:r>
              <a:rPr lang="en-US" altLang="zh-CN">
                <a:latin typeface="Comic Sans MS" panose="030F0702030302020204" pitchFamily="66" charset="0"/>
              </a:rPr>
              <a:t>1. </a:t>
            </a:r>
            <a:r>
              <a:rPr lang="zh-CN" altLang="en-US">
                <a:latin typeface="Comic Sans MS" panose="030F0702030302020204" pitchFamily="66" charset="0"/>
              </a:rPr>
              <a:t>条列式的步骤</a:t>
            </a:r>
            <a:endParaRPr lang="zh-CN" altLang="en-US">
              <a:latin typeface="Comic Sans MS" panose="030F0702030302020204" pitchFamily="66" charset="0"/>
            </a:endParaRPr>
          </a:p>
          <a:p>
            <a:pPr lvl="1" eaLnBrk="1" hangingPunct="1">
              <a:lnSpc>
                <a:spcPct val="110000"/>
              </a:lnSpc>
            </a:pPr>
            <a:r>
              <a:rPr lang="en-US" altLang="zh-CN">
                <a:latin typeface="Comic Sans MS" panose="030F0702030302020204" pitchFamily="66" charset="0"/>
              </a:rPr>
              <a:t>2. </a:t>
            </a:r>
            <a:r>
              <a:rPr lang="zh-CN" altLang="en-US">
                <a:latin typeface="Comic Sans MS" panose="030F0702030302020204" pitchFamily="66" charset="0"/>
              </a:rPr>
              <a:t>流程图（</a:t>
            </a:r>
            <a:r>
              <a:rPr lang="en-US" altLang="zh-CN">
                <a:latin typeface="Comic Sans MS" panose="030F0702030302020204" pitchFamily="66" charset="0"/>
              </a:rPr>
              <a:t>Flow Chart</a:t>
            </a:r>
            <a:r>
              <a:rPr lang="zh-CN" altLang="en-US">
                <a:latin typeface="Comic Sans MS" panose="030F0702030302020204" pitchFamily="66" charset="0"/>
              </a:rPr>
              <a:t>）</a:t>
            </a:r>
            <a:endParaRPr lang="zh-CN" altLang="en-US">
              <a:latin typeface="Comic Sans MS" panose="030F0702030302020204" pitchFamily="66" charset="0"/>
            </a:endParaRPr>
          </a:p>
          <a:p>
            <a:pPr lvl="1" eaLnBrk="1" hangingPunct="1">
              <a:lnSpc>
                <a:spcPct val="110000"/>
              </a:lnSpc>
            </a:pPr>
            <a:r>
              <a:rPr lang="en-US" altLang="zh-CN">
                <a:latin typeface="Comic Sans MS" panose="030F0702030302020204" pitchFamily="66" charset="0"/>
              </a:rPr>
              <a:t>3. </a:t>
            </a:r>
            <a:r>
              <a:rPr lang="zh-CN" altLang="en-US">
                <a:latin typeface="Comic Sans MS" panose="030F0702030302020204" pitchFamily="66" charset="0"/>
              </a:rPr>
              <a:t>伪码（</a:t>
            </a:r>
            <a:r>
              <a:rPr lang="en-US" altLang="zh-CN">
                <a:latin typeface="Comic Sans MS" panose="030F0702030302020204" pitchFamily="66" charset="0"/>
              </a:rPr>
              <a:t>Pseudo Code</a:t>
            </a:r>
            <a:r>
              <a:rPr lang="zh-CN" altLang="en-US">
                <a:latin typeface="Comic Sans MS" panose="030F0702030302020204" pitchFamily="66" charset="0"/>
              </a:rPr>
              <a:t>）</a:t>
            </a:r>
            <a:endParaRPr lang="zh-CN" altLang="en-US">
              <a:latin typeface="Comic Sans MS" panose="030F0702030302020204" pitchFamily="66" charset="0"/>
            </a:endParaRPr>
          </a:p>
          <a:p>
            <a:pPr lvl="1" eaLnBrk="1" hangingPunct="1">
              <a:lnSpc>
                <a:spcPct val="110000"/>
              </a:lnSpc>
            </a:pPr>
            <a:r>
              <a:rPr lang="en-US" altLang="zh-CN">
                <a:latin typeface="Comic Sans MS" panose="030F0702030302020204" pitchFamily="66" charset="0"/>
              </a:rPr>
              <a:t>4. </a:t>
            </a:r>
            <a:r>
              <a:rPr lang="zh-CN" altLang="en-US">
                <a:latin typeface="Comic Sans MS" panose="030F0702030302020204" pitchFamily="66" charset="0"/>
              </a:rPr>
              <a:t>程序语句</a:t>
            </a:r>
            <a:endParaRPr lang="zh-CN" altLang="en-US">
              <a:latin typeface="Comic Sans MS" panose="030F0702030302020204"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half" idx="10"/>
          </p:nvPr>
        </p:nvSpPr>
        <p:spPr>
          <a:noFill/>
        </p:spPr>
        <p:txBody>
          <a:bodyPr/>
          <a:lstStyle/>
          <a:p>
            <a:fld id="{545AB487-7981-4A1A-AD9E-92955B73EC5C}" type="datetime7">
              <a:rPr lang="zh-CN" altLang="en-US" smtClean="0"/>
            </a:fld>
            <a:endParaRPr lang="en-US" altLang="zh-CN"/>
          </a:p>
        </p:txBody>
      </p:sp>
      <p:sp>
        <p:nvSpPr>
          <p:cNvPr id="34819" name="灯片编号占位符 5"/>
          <p:cNvSpPr>
            <a:spLocks noGrp="1"/>
          </p:cNvSpPr>
          <p:nvPr>
            <p:ph type="sldNum" sz="quarter" idx="12"/>
          </p:nvPr>
        </p:nvSpPr>
        <p:spPr>
          <a:noFill/>
        </p:spPr>
        <p:txBody>
          <a:bodyPr/>
          <a:lstStyle/>
          <a:p>
            <a:fld id="{D5525AC6-733E-4B33-AA91-0D436B07087F}" type="slidenum">
              <a:rPr lang="zh-CN" altLang="en-US" smtClean="0"/>
            </a:fld>
            <a:endParaRPr lang="en-US" altLang="zh-CN"/>
          </a:p>
        </p:txBody>
      </p:sp>
      <p:sp>
        <p:nvSpPr>
          <p:cNvPr id="34820"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7571" name="Rectangle 3"/>
          <p:cNvSpPr>
            <a:spLocks noGrp="1" noChangeArrowheads="1"/>
          </p:cNvSpPr>
          <p:nvPr>
            <p:ph idx="1"/>
          </p:nvPr>
        </p:nvSpPr>
        <p:spPr/>
        <p:txBody>
          <a:bodyPr/>
          <a:lstStyle/>
          <a:p>
            <a:pPr eaLnBrk="1" hangingPunct="1"/>
            <a:r>
              <a:rPr lang="en-US" altLang="zh-CN" sz="2800">
                <a:latin typeface="Comic Sans MS" panose="030F0702030302020204" pitchFamily="66" charset="0"/>
              </a:rPr>
              <a:t>1. </a:t>
            </a:r>
            <a:r>
              <a:rPr lang="zh-CN" altLang="en-US" sz="2800">
                <a:latin typeface="Comic Sans MS" panose="030F0702030302020204" pitchFamily="66" charset="0"/>
              </a:rPr>
              <a:t>条列式的步骤：以条列式的步骤来描述解决问题的方法。</a:t>
            </a:r>
            <a:endParaRPr lang="zh-CN" altLang="en-US" sz="2800">
              <a:latin typeface="Comic Sans MS" panose="030F0702030302020204" pitchFamily="66" charset="0"/>
            </a:endParaRPr>
          </a:p>
          <a:p>
            <a:pPr eaLnBrk="1" hangingPunct="1"/>
            <a:r>
              <a:rPr lang="zh-CN" altLang="en-US" sz="2800">
                <a:latin typeface="Comic Sans MS" panose="030F0702030302020204" pitchFamily="66" charset="0"/>
              </a:rPr>
              <a:t>例如：运用顺序查找来查找数据中某一个特定值。</a:t>
            </a:r>
            <a:endParaRPr lang="zh-CN" altLang="en-US" sz="2800">
              <a:latin typeface="Comic Sans MS" panose="030F0702030302020204" pitchFamily="66" charset="0"/>
            </a:endParaRPr>
          </a:p>
          <a:p>
            <a:pPr lvl="1" eaLnBrk="1" hangingPunct="1"/>
            <a:r>
              <a:rPr lang="zh-CN" altLang="en-US" sz="2300">
                <a:solidFill>
                  <a:schemeClr val="folHlink"/>
                </a:solidFill>
                <a:latin typeface="Comic Sans MS" panose="030F0702030302020204" pitchFamily="66" charset="0"/>
              </a:rPr>
              <a:t>步骤</a:t>
            </a:r>
            <a:r>
              <a:rPr lang="en-US" altLang="zh-CN" sz="2300">
                <a:solidFill>
                  <a:schemeClr val="folHlink"/>
                </a:solidFill>
                <a:latin typeface="Comic Sans MS" panose="030F0702030302020204" pitchFamily="66" charset="0"/>
              </a:rPr>
              <a:t>1</a:t>
            </a:r>
            <a:r>
              <a:rPr lang="zh-CN" altLang="en-US" sz="2300">
                <a:latin typeface="Comic Sans MS" panose="030F0702030302020204" pitchFamily="66" charset="0"/>
              </a:rPr>
              <a:t>：输入数据和欲查找值</a:t>
            </a:r>
            <a:endParaRPr lang="zh-CN" altLang="en-US" sz="2300">
              <a:latin typeface="Comic Sans MS" panose="030F0702030302020204" pitchFamily="66" charset="0"/>
            </a:endParaRPr>
          </a:p>
          <a:p>
            <a:pPr lvl="1" eaLnBrk="1" hangingPunct="1"/>
            <a:r>
              <a:rPr lang="zh-CN" altLang="en-US" sz="2300">
                <a:solidFill>
                  <a:schemeClr val="folHlink"/>
                </a:solidFill>
                <a:latin typeface="Comic Sans MS" panose="030F0702030302020204" pitchFamily="66" charset="0"/>
              </a:rPr>
              <a:t>步骤</a:t>
            </a:r>
            <a:r>
              <a:rPr lang="en-US" altLang="zh-CN" sz="2300">
                <a:solidFill>
                  <a:schemeClr val="folHlink"/>
                </a:solidFill>
                <a:latin typeface="Comic Sans MS" panose="030F0702030302020204" pitchFamily="66" charset="0"/>
              </a:rPr>
              <a:t>2</a:t>
            </a:r>
            <a:r>
              <a:rPr lang="zh-CN" altLang="en-US" sz="2300">
                <a:latin typeface="Comic Sans MS" panose="030F0702030302020204" pitchFamily="66" charset="0"/>
              </a:rPr>
              <a:t>：查找数据中的第一项</a:t>
            </a:r>
            <a:endParaRPr lang="zh-CN" altLang="en-US" sz="2300">
              <a:latin typeface="Comic Sans MS" panose="030F0702030302020204" pitchFamily="66" charset="0"/>
            </a:endParaRPr>
          </a:p>
          <a:p>
            <a:pPr lvl="1" eaLnBrk="1" hangingPunct="1"/>
            <a:r>
              <a:rPr lang="zh-CN" altLang="en-US" sz="2300">
                <a:solidFill>
                  <a:schemeClr val="folHlink"/>
                </a:solidFill>
                <a:latin typeface="Comic Sans MS" panose="030F0702030302020204" pitchFamily="66" charset="0"/>
              </a:rPr>
              <a:t>步骤</a:t>
            </a:r>
            <a:r>
              <a:rPr lang="en-US" altLang="zh-CN" sz="2300">
                <a:solidFill>
                  <a:schemeClr val="folHlink"/>
                </a:solidFill>
                <a:latin typeface="Comic Sans MS" panose="030F0702030302020204" pitchFamily="66" charset="0"/>
              </a:rPr>
              <a:t>3</a:t>
            </a:r>
            <a:r>
              <a:rPr lang="zh-CN" altLang="en-US" sz="2300">
                <a:latin typeface="Comic Sans MS" panose="030F0702030302020204" pitchFamily="66" charset="0"/>
              </a:rPr>
              <a:t>：如果在全部数据中没有查找到欲查找值，表示没有查找到数据</a:t>
            </a:r>
            <a:endParaRPr lang="zh-CN" altLang="en-US" sz="2300">
              <a:latin typeface="Comic Sans MS" panose="030F0702030302020204" pitchFamily="66" charset="0"/>
            </a:endParaRPr>
          </a:p>
          <a:p>
            <a:pPr lvl="1" eaLnBrk="1" hangingPunct="1"/>
            <a:r>
              <a:rPr lang="zh-CN" altLang="en-US" sz="2300">
                <a:solidFill>
                  <a:schemeClr val="folHlink"/>
                </a:solidFill>
                <a:latin typeface="Comic Sans MS" panose="030F0702030302020204" pitchFamily="66" charset="0"/>
              </a:rPr>
              <a:t>步骤</a:t>
            </a:r>
            <a:r>
              <a:rPr lang="en-US" altLang="zh-CN" sz="2300">
                <a:solidFill>
                  <a:schemeClr val="folHlink"/>
                </a:solidFill>
                <a:latin typeface="Comic Sans MS" panose="030F0702030302020204" pitchFamily="66" charset="0"/>
              </a:rPr>
              <a:t>4</a:t>
            </a:r>
            <a:r>
              <a:rPr lang="zh-CN" altLang="en-US" sz="2300">
                <a:latin typeface="Comic Sans MS" panose="030F0702030302020204" pitchFamily="66" charset="0"/>
              </a:rPr>
              <a:t>：如果欲查找值等于此项数据，表示查找到数据</a:t>
            </a:r>
            <a:endParaRPr lang="zh-CN" altLang="en-US" sz="2300">
              <a:latin typeface="Comic Sans MS" panose="030F0702030302020204" pitchFamily="66" charset="0"/>
            </a:endParaRPr>
          </a:p>
          <a:p>
            <a:pPr lvl="1" eaLnBrk="1" hangingPunct="1"/>
            <a:r>
              <a:rPr lang="zh-CN" altLang="en-US" sz="2300">
                <a:solidFill>
                  <a:schemeClr val="folHlink"/>
                </a:solidFill>
                <a:latin typeface="Comic Sans MS" panose="030F0702030302020204" pitchFamily="66" charset="0"/>
              </a:rPr>
              <a:t>步骤</a:t>
            </a:r>
            <a:r>
              <a:rPr lang="en-US" altLang="zh-CN" sz="2300">
                <a:solidFill>
                  <a:schemeClr val="folHlink"/>
                </a:solidFill>
                <a:latin typeface="Comic Sans MS" panose="030F0702030302020204" pitchFamily="66" charset="0"/>
              </a:rPr>
              <a:t>5</a:t>
            </a:r>
            <a:r>
              <a:rPr lang="zh-CN" altLang="en-US" sz="2300">
                <a:latin typeface="Comic Sans MS" panose="030F0702030302020204" pitchFamily="66" charset="0"/>
              </a:rPr>
              <a:t>：如果欲查找值不等于此项数据，查找下一项数据，回到第三步继续执行。</a:t>
            </a:r>
            <a:endParaRPr lang="zh-CN" altLang="en-US" sz="2300">
              <a:latin typeface="Comic Sans MS" panose="030F0702030302020204" pitchFamily="66" charset="0"/>
            </a:endParaRPr>
          </a:p>
        </p:txBody>
      </p:sp>
      <p:pic>
        <p:nvPicPr>
          <p:cNvPr id="237573" name="Picture 5" descr="MC900434389[1]"/>
          <p:cNvPicPr>
            <a:picLocks noChangeAspect="1" noChangeArrowheads="1"/>
          </p:cNvPicPr>
          <p:nvPr/>
        </p:nvPicPr>
        <p:blipFill>
          <a:blip r:embed="rId1"/>
          <a:srcRect/>
          <a:stretch>
            <a:fillRect/>
          </a:stretch>
        </p:blipFill>
        <p:spPr bwMode="auto">
          <a:xfrm>
            <a:off x="7596188" y="1052513"/>
            <a:ext cx="1206500" cy="1901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 calcmode="lin" valueType="num">
                                      <p:cBhvr additive="base">
                                        <p:cTn id="7" dur="500" fill="hold"/>
                                        <p:tgtEl>
                                          <p:spTgt spid="237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573"/>
                                        </p:tgtEl>
                                        <p:attrNameLst>
                                          <p:attrName>style.visibility</p:attrName>
                                        </p:attrNameLst>
                                      </p:cBhvr>
                                      <p:to>
                                        <p:strVal val="visible"/>
                                      </p:to>
                                    </p:set>
                                    <p:anim calcmode="lin" valueType="num">
                                      <p:cBhvr additive="base">
                                        <p:cTn id="11" dur="500" fill="hold"/>
                                        <p:tgtEl>
                                          <p:spTgt spid="237573"/>
                                        </p:tgtEl>
                                        <p:attrNameLst>
                                          <p:attrName>ppt_x</p:attrName>
                                        </p:attrNameLst>
                                      </p:cBhvr>
                                      <p:tavLst>
                                        <p:tav tm="0">
                                          <p:val>
                                            <p:strVal val="#ppt_x"/>
                                          </p:val>
                                        </p:tav>
                                        <p:tav tm="100000">
                                          <p:val>
                                            <p:strVal val="#ppt_x"/>
                                          </p:val>
                                        </p:tav>
                                      </p:tavLst>
                                    </p:anim>
                                    <p:anim calcmode="lin" valueType="num">
                                      <p:cBhvr additive="base">
                                        <p:cTn id="12"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37571">
                                            <p:txEl>
                                              <p:pRg st="2" end="2"/>
                                            </p:txEl>
                                          </p:spTgt>
                                        </p:tgtEl>
                                        <p:attrNameLst>
                                          <p:attrName>style.visibility</p:attrName>
                                        </p:attrNameLst>
                                      </p:cBhvr>
                                      <p:to>
                                        <p:strVal val="visible"/>
                                      </p:to>
                                    </p:set>
                                    <p:anim calcmode="discrete" valueType="clr">
                                      <p:cBhvr override="childStyle">
                                        <p:cTn id="17" dur="80"/>
                                        <p:tgtEl>
                                          <p:spTgt spid="2375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37571">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237571">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237571">
                                            <p:txEl>
                                              <p:pRg st="3" end="3"/>
                                            </p:txEl>
                                          </p:spTgt>
                                        </p:tgtEl>
                                        <p:attrNameLst>
                                          <p:attrName>style.visibility</p:attrName>
                                        </p:attrNameLst>
                                      </p:cBhvr>
                                      <p:to>
                                        <p:strVal val="visible"/>
                                      </p:to>
                                    </p:set>
                                    <p:anim calcmode="discrete" valueType="clr">
                                      <p:cBhvr override="childStyle">
                                        <p:cTn id="24" dur="80"/>
                                        <p:tgtEl>
                                          <p:spTgt spid="2375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37571">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237571">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237571">
                                            <p:txEl>
                                              <p:pRg st="4" end="4"/>
                                            </p:txEl>
                                          </p:spTgt>
                                        </p:tgtEl>
                                        <p:attrNameLst>
                                          <p:attrName>style.visibility</p:attrName>
                                        </p:attrNameLst>
                                      </p:cBhvr>
                                      <p:to>
                                        <p:strVal val="visible"/>
                                      </p:to>
                                    </p:set>
                                    <p:anim calcmode="discrete" valueType="clr">
                                      <p:cBhvr override="childStyle">
                                        <p:cTn id="31" dur="80"/>
                                        <p:tgtEl>
                                          <p:spTgt spid="2375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37571">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237571">
                                            <p:txEl>
                                              <p:pRg st="4" end="4"/>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nodeType="clickEffect">
                                  <p:stCondLst>
                                    <p:cond delay="0"/>
                                  </p:stCondLst>
                                  <p:iterate type="lt">
                                    <p:tmPct val="50000"/>
                                  </p:iterate>
                                  <p:childTnLst>
                                    <p:set>
                                      <p:cBhvr>
                                        <p:cTn id="37" dur="1" fill="hold">
                                          <p:stCondLst>
                                            <p:cond delay="0"/>
                                          </p:stCondLst>
                                        </p:cTn>
                                        <p:tgtEl>
                                          <p:spTgt spid="237571">
                                            <p:txEl>
                                              <p:pRg st="5" end="5"/>
                                            </p:txEl>
                                          </p:spTgt>
                                        </p:tgtEl>
                                        <p:attrNameLst>
                                          <p:attrName>style.visibility</p:attrName>
                                        </p:attrNameLst>
                                      </p:cBhvr>
                                      <p:to>
                                        <p:strVal val="visible"/>
                                      </p:to>
                                    </p:set>
                                    <p:anim calcmode="discrete" valueType="clr">
                                      <p:cBhvr override="childStyle">
                                        <p:cTn id="38" dur="80"/>
                                        <p:tgtEl>
                                          <p:spTgt spid="23757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37571">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37571">
                                            <p:txEl>
                                              <p:pRg st="5" end="5"/>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237571">
                                            <p:txEl>
                                              <p:pRg st="6" end="6"/>
                                            </p:txEl>
                                          </p:spTgt>
                                        </p:tgtEl>
                                        <p:attrNameLst>
                                          <p:attrName>style.visibility</p:attrName>
                                        </p:attrNameLst>
                                      </p:cBhvr>
                                      <p:to>
                                        <p:strVal val="visible"/>
                                      </p:to>
                                    </p:set>
                                    <p:anim calcmode="discrete" valueType="clr">
                                      <p:cBhvr override="childStyle">
                                        <p:cTn id="45" dur="80"/>
                                        <p:tgtEl>
                                          <p:spTgt spid="23757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237571">
                                            <p:txEl>
                                              <p:pRg st="6" end="6"/>
                                            </p:txEl>
                                          </p:spTgt>
                                        </p:tgtEl>
                                        <p:attrNameLst>
                                          <p:attrName>fillcolor</p:attrName>
                                        </p:attrNameLst>
                                      </p:cBhvr>
                                      <p:tavLst>
                                        <p:tav tm="0">
                                          <p:val>
                                            <p:clrVal>
                                              <a:schemeClr val="accent2"/>
                                            </p:clrVal>
                                          </p:val>
                                        </p:tav>
                                        <p:tav tm="50000">
                                          <p:val>
                                            <p:clrVal>
                                              <a:schemeClr val="hlink"/>
                                            </p:clrVal>
                                          </p:val>
                                        </p:tav>
                                      </p:tavLst>
                                    </p:anim>
                                    <p:set>
                                      <p:cBhvr>
                                        <p:cTn id="47" dur="80"/>
                                        <p:tgtEl>
                                          <p:spTgt spid="23757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half" idx="10"/>
          </p:nvPr>
        </p:nvSpPr>
        <p:spPr>
          <a:noFill/>
        </p:spPr>
        <p:txBody>
          <a:bodyPr/>
          <a:lstStyle/>
          <a:p>
            <a:fld id="{3FCEA5F3-C0B8-4279-A9CF-8E6E503AA7A4}" type="datetime7">
              <a:rPr lang="zh-CN" altLang="en-US" smtClean="0"/>
            </a:fld>
            <a:endParaRPr lang="en-US" altLang="zh-CN"/>
          </a:p>
        </p:txBody>
      </p:sp>
      <p:sp>
        <p:nvSpPr>
          <p:cNvPr id="35843" name="灯片编号占位符 5"/>
          <p:cNvSpPr>
            <a:spLocks noGrp="1"/>
          </p:cNvSpPr>
          <p:nvPr>
            <p:ph type="sldNum" sz="quarter" idx="12"/>
          </p:nvPr>
        </p:nvSpPr>
        <p:spPr>
          <a:noFill/>
        </p:spPr>
        <p:txBody>
          <a:bodyPr/>
          <a:lstStyle/>
          <a:p>
            <a:fld id="{0E2B1202-FF54-4D62-A9EC-397D8261E639}" type="slidenum">
              <a:rPr lang="zh-CN" altLang="en-US" smtClean="0"/>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39619" name="Rectangle 3"/>
          <p:cNvSpPr>
            <a:spLocks noGrp="1" noChangeArrowheads="1"/>
          </p:cNvSpPr>
          <p:nvPr>
            <p:ph idx="1"/>
          </p:nvPr>
        </p:nvSpPr>
        <p:spPr/>
        <p:txBody>
          <a:bodyPr/>
          <a:lstStyle/>
          <a:p>
            <a:pPr eaLnBrk="1" hangingPunct="1">
              <a:lnSpc>
                <a:spcPct val="110000"/>
              </a:lnSpc>
            </a:pPr>
            <a:r>
              <a:rPr lang="en-US" altLang="zh-CN">
                <a:latin typeface="Comic Sans MS" panose="030F0702030302020204" pitchFamily="66" charset="0"/>
              </a:rPr>
              <a:t>2. </a:t>
            </a:r>
            <a:r>
              <a:rPr lang="zh-CN" altLang="en-US">
                <a:latin typeface="Comic Sans MS" panose="030F0702030302020204" pitchFamily="66" charset="0"/>
              </a:rPr>
              <a:t>流程图</a:t>
            </a:r>
            <a:r>
              <a:rPr lang="en-US" altLang="zh-CN">
                <a:latin typeface="Comic Sans MS" panose="030F0702030302020204" pitchFamily="66" charset="0"/>
              </a:rPr>
              <a:t>(Flow Chart)</a:t>
            </a:r>
            <a:r>
              <a:rPr lang="zh-CN" altLang="en-US">
                <a:latin typeface="Comic Sans MS" panose="030F0702030302020204" pitchFamily="66" charset="0"/>
              </a:rPr>
              <a:t>：</a:t>
            </a:r>
            <a:r>
              <a:rPr lang="zh-CN" altLang="en-US" sz="2800">
                <a:latin typeface="Comic Sans MS" panose="030F0702030302020204" pitchFamily="66" charset="0"/>
              </a:rPr>
              <a:t>用图形符号描述解决问题的方法</a:t>
            </a:r>
            <a:endParaRPr lang="zh-CN" altLang="en-US" sz="2800">
              <a:latin typeface="Comic Sans MS" panose="030F0702030302020204" pitchFamily="66" charset="0"/>
            </a:endParaRPr>
          </a:p>
        </p:txBody>
      </p:sp>
      <p:sp>
        <p:nvSpPr>
          <p:cNvPr id="239620" name="AutoShape 4"/>
          <p:cNvSpPr>
            <a:spLocks noChangeArrowheads="1"/>
          </p:cNvSpPr>
          <p:nvPr/>
        </p:nvSpPr>
        <p:spPr bwMode="auto">
          <a:xfrm>
            <a:off x="4572000" y="692150"/>
            <a:ext cx="1943100" cy="360363"/>
          </a:xfrm>
          <a:prstGeom prst="flowChartAlternateProcess">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开始</a:t>
            </a:r>
            <a:endParaRPr kumimoji="1" lang="zh-CN" altLang="en-US" sz="2000" b="1">
              <a:latin typeface="Tahoma" panose="020B0604030504040204" pitchFamily="34" charset="0"/>
            </a:endParaRPr>
          </a:p>
        </p:txBody>
      </p:sp>
      <p:sp>
        <p:nvSpPr>
          <p:cNvPr id="239621" name="AutoShape 5"/>
          <p:cNvSpPr>
            <a:spLocks noChangeArrowheads="1"/>
          </p:cNvSpPr>
          <p:nvPr/>
        </p:nvSpPr>
        <p:spPr bwMode="auto">
          <a:xfrm>
            <a:off x="4211638" y="1341438"/>
            <a:ext cx="2665412" cy="358775"/>
          </a:xfrm>
          <a:prstGeom prst="flowChartInputOutput">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输入查找数据</a:t>
            </a:r>
            <a:endParaRPr kumimoji="1" lang="zh-CN" altLang="en-US" sz="2000" b="1">
              <a:latin typeface="Tahoma" panose="020B0604030504040204" pitchFamily="34" charset="0"/>
            </a:endParaRPr>
          </a:p>
        </p:txBody>
      </p:sp>
      <p:sp>
        <p:nvSpPr>
          <p:cNvPr id="239622" name="AutoShape 6"/>
          <p:cNvSpPr>
            <a:spLocks noChangeArrowheads="1"/>
          </p:cNvSpPr>
          <p:nvPr/>
        </p:nvSpPr>
        <p:spPr bwMode="auto">
          <a:xfrm>
            <a:off x="4211638" y="2708275"/>
            <a:ext cx="2592387" cy="360363"/>
          </a:xfrm>
          <a:prstGeom prst="flowChartProcess">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查找第一笔数据</a:t>
            </a:r>
            <a:endParaRPr kumimoji="1" lang="zh-CN" altLang="en-US" sz="2000" b="1">
              <a:latin typeface="Tahoma" panose="020B0604030504040204" pitchFamily="34" charset="0"/>
            </a:endParaRPr>
          </a:p>
        </p:txBody>
      </p:sp>
      <p:sp>
        <p:nvSpPr>
          <p:cNvPr id="239623" name="AutoShape 7"/>
          <p:cNvSpPr>
            <a:spLocks noChangeArrowheads="1"/>
          </p:cNvSpPr>
          <p:nvPr/>
        </p:nvSpPr>
        <p:spPr bwMode="auto">
          <a:xfrm>
            <a:off x="3851275" y="3429000"/>
            <a:ext cx="3455988" cy="863600"/>
          </a:xfrm>
          <a:prstGeom prst="flowChartDecision">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数据是否全部查找过</a:t>
            </a:r>
            <a:endParaRPr kumimoji="1" lang="zh-CN" altLang="en-US" sz="2000" b="1">
              <a:latin typeface="Tahoma" panose="020B0604030504040204" pitchFamily="34" charset="0"/>
            </a:endParaRPr>
          </a:p>
        </p:txBody>
      </p:sp>
      <p:sp>
        <p:nvSpPr>
          <p:cNvPr id="239624" name="AutoShape 8"/>
          <p:cNvSpPr>
            <a:spLocks noChangeArrowheads="1"/>
          </p:cNvSpPr>
          <p:nvPr/>
        </p:nvSpPr>
        <p:spPr bwMode="auto">
          <a:xfrm>
            <a:off x="3995738" y="1989138"/>
            <a:ext cx="3168650" cy="360362"/>
          </a:xfrm>
          <a:prstGeom prst="flowChartInputOutput">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输入要查找的值</a:t>
            </a:r>
            <a:endParaRPr kumimoji="1" lang="zh-CN" altLang="en-US" sz="2000" b="1">
              <a:latin typeface="Tahoma" panose="020B0604030504040204" pitchFamily="34" charset="0"/>
            </a:endParaRPr>
          </a:p>
        </p:txBody>
      </p:sp>
      <p:sp>
        <p:nvSpPr>
          <p:cNvPr id="239625" name="AutoShape 9"/>
          <p:cNvSpPr>
            <a:spLocks noChangeArrowheads="1"/>
          </p:cNvSpPr>
          <p:nvPr/>
        </p:nvSpPr>
        <p:spPr bwMode="auto">
          <a:xfrm>
            <a:off x="6516688" y="4365625"/>
            <a:ext cx="2232025" cy="360363"/>
          </a:xfrm>
          <a:prstGeom prst="flowChartAlternateProcess">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表示未查找到数据</a:t>
            </a:r>
            <a:endParaRPr kumimoji="1" lang="zh-CN" altLang="en-US" sz="2000" b="1">
              <a:latin typeface="Tahoma" panose="020B0604030504040204" pitchFamily="34" charset="0"/>
            </a:endParaRPr>
          </a:p>
        </p:txBody>
      </p:sp>
      <p:sp>
        <p:nvSpPr>
          <p:cNvPr id="239626" name="AutoShape 10"/>
          <p:cNvSpPr>
            <a:spLocks noChangeArrowheads="1"/>
          </p:cNvSpPr>
          <p:nvPr/>
        </p:nvSpPr>
        <p:spPr bwMode="auto">
          <a:xfrm>
            <a:off x="4427538" y="5013325"/>
            <a:ext cx="2232025" cy="360363"/>
          </a:xfrm>
          <a:prstGeom prst="flowChartAlternateProcess">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表示查找到数据</a:t>
            </a:r>
            <a:endParaRPr kumimoji="1" lang="zh-CN" altLang="en-US" sz="2000" b="1">
              <a:latin typeface="Tahoma" panose="020B0604030504040204" pitchFamily="34" charset="0"/>
            </a:endParaRPr>
          </a:p>
        </p:txBody>
      </p:sp>
      <p:sp>
        <p:nvSpPr>
          <p:cNvPr id="239627" name="AutoShape 11"/>
          <p:cNvSpPr>
            <a:spLocks noChangeArrowheads="1"/>
          </p:cNvSpPr>
          <p:nvPr/>
        </p:nvSpPr>
        <p:spPr bwMode="auto">
          <a:xfrm>
            <a:off x="827088" y="4149725"/>
            <a:ext cx="3455987" cy="863600"/>
          </a:xfrm>
          <a:prstGeom prst="flowChartDecision">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是否等于此项数据</a:t>
            </a:r>
            <a:endParaRPr kumimoji="1" lang="zh-CN" altLang="en-US" sz="2000" b="1">
              <a:latin typeface="Tahoma" panose="020B0604030504040204" pitchFamily="34" charset="0"/>
            </a:endParaRPr>
          </a:p>
        </p:txBody>
      </p:sp>
      <p:sp>
        <p:nvSpPr>
          <p:cNvPr id="239628" name="Line 12"/>
          <p:cNvSpPr>
            <a:spLocks noChangeShapeType="1"/>
          </p:cNvSpPr>
          <p:nvPr/>
        </p:nvSpPr>
        <p:spPr bwMode="auto">
          <a:xfrm>
            <a:off x="5580063" y="1052513"/>
            <a:ext cx="0" cy="288925"/>
          </a:xfrm>
          <a:prstGeom prst="line">
            <a:avLst/>
          </a:prstGeom>
          <a:noFill/>
          <a:ln w="9525">
            <a:solidFill>
              <a:schemeClr val="tx1"/>
            </a:solidFill>
            <a:miter lim="800000"/>
            <a:tailEnd type="triangle" w="lg" len="med"/>
          </a:ln>
        </p:spPr>
        <p:txBody>
          <a:bodyPr wrap="none"/>
          <a:lstStyle/>
          <a:p>
            <a:endParaRPr lang="zh-CN" altLang="en-US"/>
          </a:p>
        </p:txBody>
      </p:sp>
      <p:sp>
        <p:nvSpPr>
          <p:cNvPr id="239629" name="Line 13"/>
          <p:cNvSpPr>
            <a:spLocks noChangeShapeType="1"/>
          </p:cNvSpPr>
          <p:nvPr/>
        </p:nvSpPr>
        <p:spPr bwMode="auto">
          <a:xfrm>
            <a:off x="5580063" y="1700213"/>
            <a:ext cx="0" cy="288925"/>
          </a:xfrm>
          <a:prstGeom prst="line">
            <a:avLst/>
          </a:prstGeom>
          <a:noFill/>
          <a:ln w="9525">
            <a:solidFill>
              <a:schemeClr val="tx1"/>
            </a:solidFill>
            <a:miter lim="800000"/>
            <a:tailEnd type="triangle" w="lg" len="med"/>
          </a:ln>
        </p:spPr>
        <p:txBody>
          <a:bodyPr wrap="none"/>
          <a:lstStyle/>
          <a:p>
            <a:endParaRPr lang="zh-CN" altLang="en-US"/>
          </a:p>
        </p:txBody>
      </p:sp>
      <p:sp>
        <p:nvSpPr>
          <p:cNvPr id="239630" name="Line 14"/>
          <p:cNvSpPr>
            <a:spLocks noChangeShapeType="1"/>
          </p:cNvSpPr>
          <p:nvPr/>
        </p:nvSpPr>
        <p:spPr bwMode="auto">
          <a:xfrm>
            <a:off x="5580063" y="2349500"/>
            <a:ext cx="0" cy="360363"/>
          </a:xfrm>
          <a:prstGeom prst="line">
            <a:avLst/>
          </a:prstGeom>
          <a:noFill/>
          <a:ln w="9525">
            <a:solidFill>
              <a:schemeClr val="tx1"/>
            </a:solidFill>
            <a:miter lim="800000"/>
            <a:tailEnd type="triangle" w="lg" len="med"/>
          </a:ln>
        </p:spPr>
        <p:txBody>
          <a:bodyPr wrap="none"/>
          <a:lstStyle/>
          <a:p>
            <a:endParaRPr lang="zh-CN" altLang="en-US"/>
          </a:p>
        </p:txBody>
      </p:sp>
      <p:sp>
        <p:nvSpPr>
          <p:cNvPr id="239631" name="Line 15"/>
          <p:cNvSpPr>
            <a:spLocks noChangeShapeType="1"/>
          </p:cNvSpPr>
          <p:nvPr/>
        </p:nvSpPr>
        <p:spPr bwMode="auto">
          <a:xfrm>
            <a:off x="5580063" y="3068638"/>
            <a:ext cx="0" cy="360362"/>
          </a:xfrm>
          <a:prstGeom prst="line">
            <a:avLst/>
          </a:prstGeom>
          <a:noFill/>
          <a:ln w="9525">
            <a:solidFill>
              <a:schemeClr val="tx1"/>
            </a:solidFill>
            <a:miter lim="800000"/>
            <a:tailEnd type="triangle" w="lg" len="med"/>
          </a:ln>
        </p:spPr>
        <p:txBody>
          <a:bodyPr wrap="none"/>
          <a:lstStyle/>
          <a:p>
            <a:endParaRPr lang="zh-CN" altLang="en-US"/>
          </a:p>
        </p:txBody>
      </p:sp>
      <p:sp>
        <p:nvSpPr>
          <p:cNvPr id="239632" name="Line 16"/>
          <p:cNvSpPr>
            <a:spLocks noChangeShapeType="1"/>
          </p:cNvSpPr>
          <p:nvPr/>
        </p:nvSpPr>
        <p:spPr bwMode="auto">
          <a:xfrm>
            <a:off x="7667625" y="3860800"/>
            <a:ext cx="0" cy="504825"/>
          </a:xfrm>
          <a:prstGeom prst="line">
            <a:avLst/>
          </a:prstGeom>
          <a:noFill/>
          <a:ln w="9525">
            <a:solidFill>
              <a:schemeClr val="tx1"/>
            </a:solidFill>
            <a:miter lim="800000"/>
            <a:tailEnd type="triangle" w="lg" len="med"/>
          </a:ln>
        </p:spPr>
        <p:txBody>
          <a:bodyPr wrap="none"/>
          <a:lstStyle/>
          <a:p>
            <a:endParaRPr lang="zh-CN" altLang="en-US"/>
          </a:p>
        </p:txBody>
      </p:sp>
      <p:sp>
        <p:nvSpPr>
          <p:cNvPr id="239633" name="Line 17"/>
          <p:cNvSpPr>
            <a:spLocks noChangeShapeType="1"/>
          </p:cNvSpPr>
          <p:nvPr/>
        </p:nvSpPr>
        <p:spPr bwMode="auto">
          <a:xfrm>
            <a:off x="7308850" y="3860800"/>
            <a:ext cx="358775" cy="0"/>
          </a:xfrm>
          <a:prstGeom prst="line">
            <a:avLst/>
          </a:prstGeom>
          <a:noFill/>
          <a:ln w="9525">
            <a:solidFill>
              <a:schemeClr val="tx1"/>
            </a:solidFill>
            <a:miter lim="800000"/>
            <a:tailEnd type="none" w="lg" len="med"/>
          </a:ln>
        </p:spPr>
        <p:txBody>
          <a:bodyPr wrap="none"/>
          <a:lstStyle/>
          <a:p>
            <a:endParaRPr lang="zh-CN" altLang="en-US"/>
          </a:p>
        </p:txBody>
      </p:sp>
      <p:sp>
        <p:nvSpPr>
          <p:cNvPr id="239634" name="Line 18"/>
          <p:cNvSpPr>
            <a:spLocks noChangeShapeType="1"/>
          </p:cNvSpPr>
          <p:nvPr/>
        </p:nvSpPr>
        <p:spPr bwMode="auto">
          <a:xfrm flipH="1">
            <a:off x="2555875" y="3860800"/>
            <a:ext cx="1368425" cy="0"/>
          </a:xfrm>
          <a:prstGeom prst="line">
            <a:avLst/>
          </a:prstGeom>
          <a:noFill/>
          <a:ln w="9525">
            <a:solidFill>
              <a:schemeClr val="tx1"/>
            </a:solidFill>
            <a:miter lim="800000"/>
            <a:tailEnd type="none" w="lg" len="med"/>
          </a:ln>
        </p:spPr>
        <p:txBody>
          <a:bodyPr wrap="none"/>
          <a:lstStyle/>
          <a:p>
            <a:endParaRPr lang="zh-CN" altLang="en-US"/>
          </a:p>
        </p:txBody>
      </p:sp>
      <p:sp>
        <p:nvSpPr>
          <p:cNvPr id="239635" name="Line 19"/>
          <p:cNvSpPr>
            <a:spLocks noChangeShapeType="1"/>
          </p:cNvSpPr>
          <p:nvPr/>
        </p:nvSpPr>
        <p:spPr bwMode="auto">
          <a:xfrm>
            <a:off x="2555875" y="3860800"/>
            <a:ext cx="0" cy="288925"/>
          </a:xfrm>
          <a:prstGeom prst="line">
            <a:avLst/>
          </a:prstGeom>
          <a:noFill/>
          <a:ln w="9525">
            <a:solidFill>
              <a:schemeClr val="tx1"/>
            </a:solidFill>
            <a:miter lim="800000"/>
            <a:tailEnd type="triangle" w="lg" len="med"/>
          </a:ln>
        </p:spPr>
        <p:txBody>
          <a:bodyPr wrap="none"/>
          <a:lstStyle/>
          <a:p>
            <a:endParaRPr lang="zh-CN" altLang="en-US"/>
          </a:p>
        </p:txBody>
      </p:sp>
      <p:sp>
        <p:nvSpPr>
          <p:cNvPr id="239636" name="Line 20"/>
          <p:cNvSpPr>
            <a:spLocks noChangeShapeType="1"/>
          </p:cNvSpPr>
          <p:nvPr/>
        </p:nvSpPr>
        <p:spPr bwMode="auto">
          <a:xfrm>
            <a:off x="827088" y="3284538"/>
            <a:ext cx="4752975" cy="0"/>
          </a:xfrm>
          <a:prstGeom prst="line">
            <a:avLst/>
          </a:prstGeom>
          <a:noFill/>
          <a:ln w="9525">
            <a:solidFill>
              <a:schemeClr val="tx1"/>
            </a:solidFill>
            <a:miter lim="800000"/>
            <a:tailEnd type="triangle" w="lg" len="med"/>
          </a:ln>
        </p:spPr>
        <p:txBody>
          <a:bodyPr wrap="none"/>
          <a:lstStyle/>
          <a:p>
            <a:endParaRPr lang="zh-CN" altLang="en-US"/>
          </a:p>
        </p:txBody>
      </p:sp>
      <p:sp>
        <p:nvSpPr>
          <p:cNvPr id="239637" name="Line 21"/>
          <p:cNvSpPr>
            <a:spLocks noChangeShapeType="1"/>
          </p:cNvSpPr>
          <p:nvPr/>
        </p:nvSpPr>
        <p:spPr bwMode="auto">
          <a:xfrm flipV="1">
            <a:off x="827088" y="3284538"/>
            <a:ext cx="0" cy="1296987"/>
          </a:xfrm>
          <a:prstGeom prst="line">
            <a:avLst/>
          </a:prstGeom>
          <a:noFill/>
          <a:ln w="9525">
            <a:solidFill>
              <a:schemeClr val="tx1"/>
            </a:solidFill>
            <a:miter lim="800000"/>
            <a:tailEnd type="none" w="lg" len="med"/>
          </a:ln>
        </p:spPr>
        <p:txBody>
          <a:bodyPr wrap="none"/>
          <a:lstStyle/>
          <a:p>
            <a:endParaRPr lang="zh-CN" altLang="en-US"/>
          </a:p>
        </p:txBody>
      </p:sp>
      <p:sp>
        <p:nvSpPr>
          <p:cNvPr id="239638" name="Line 22"/>
          <p:cNvSpPr>
            <a:spLocks noChangeShapeType="1"/>
          </p:cNvSpPr>
          <p:nvPr/>
        </p:nvSpPr>
        <p:spPr bwMode="auto">
          <a:xfrm>
            <a:off x="4284663" y="4581525"/>
            <a:ext cx="1295400" cy="0"/>
          </a:xfrm>
          <a:prstGeom prst="line">
            <a:avLst/>
          </a:prstGeom>
          <a:noFill/>
          <a:ln w="9525">
            <a:solidFill>
              <a:schemeClr val="tx1"/>
            </a:solidFill>
            <a:miter lim="800000"/>
            <a:tailEnd type="none" w="lg" len="med"/>
          </a:ln>
        </p:spPr>
        <p:txBody>
          <a:bodyPr wrap="none"/>
          <a:lstStyle/>
          <a:p>
            <a:endParaRPr lang="zh-CN" altLang="en-US"/>
          </a:p>
        </p:txBody>
      </p:sp>
      <p:sp>
        <p:nvSpPr>
          <p:cNvPr id="239639" name="Line 23"/>
          <p:cNvSpPr>
            <a:spLocks noChangeShapeType="1"/>
          </p:cNvSpPr>
          <p:nvPr/>
        </p:nvSpPr>
        <p:spPr bwMode="auto">
          <a:xfrm>
            <a:off x="5580063" y="4581525"/>
            <a:ext cx="0" cy="431800"/>
          </a:xfrm>
          <a:prstGeom prst="line">
            <a:avLst/>
          </a:prstGeom>
          <a:noFill/>
          <a:ln w="9525">
            <a:solidFill>
              <a:schemeClr val="tx1"/>
            </a:solidFill>
            <a:miter lim="800000"/>
            <a:tailEnd type="triangle" w="lg" len="med"/>
          </a:ln>
        </p:spPr>
        <p:txBody>
          <a:bodyPr wrap="none"/>
          <a:lstStyle/>
          <a:p>
            <a:endParaRPr lang="zh-CN" altLang="en-US"/>
          </a:p>
        </p:txBody>
      </p:sp>
      <p:sp>
        <p:nvSpPr>
          <p:cNvPr id="239640" name="Text Box 24"/>
          <p:cNvSpPr txBox="1">
            <a:spLocks noChangeArrowheads="1"/>
          </p:cNvSpPr>
          <p:nvPr/>
        </p:nvSpPr>
        <p:spPr bwMode="auto">
          <a:xfrm>
            <a:off x="7740650" y="3789363"/>
            <a:ext cx="503238" cy="366712"/>
          </a:xfrm>
          <a:prstGeom prst="rect">
            <a:avLst/>
          </a:prstGeom>
          <a:noFill/>
          <a:ln w="9525">
            <a:noFill/>
            <a:miter lim="800000"/>
            <a:tailEnd type="none" w="lg" len="med"/>
          </a:ln>
        </p:spPr>
        <p:txBody>
          <a:bodyPr>
            <a:spAutoFit/>
          </a:bodyPr>
          <a:lstStyle/>
          <a:p>
            <a:pPr>
              <a:spcBef>
                <a:spcPct val="50000"/>
              </a:spcBef>
            </a:pPr>
            <a:r>
              <a:rPr kumimoji="1" lang="zh-CN" altLang="en-US" b="1">
                <a:latin typeface="Tahoma" panose="020B0604030504040204" pitchFamily="34" charset="0"/>
              </a:rPr>
              <a:t>是</a:t>
            </a:r>
            <a:endParaRPr kumimoji="1" lang="zh-CN" altLang="en-US" b="1">
              <a:latin typeface="Tahoma" panose="020B0604030504040204" pitchFamily="34" charset="0"/>
            </a:endParaRPr>
          </a:p>
        </p:txBody>
      </p:sp>
      <p:sp>
        <p:nvSpPr>
          <p:cNvPr id="239641" name="Text Box 25"/>
          <p:cNvSpPr txBox="1">
            <a:spLocks noChangeArrowheads="1"/>
          </p:cNvSpPr>
          <p:nvPr/>
        </p:nvSpPr>
        <p:spPr bwMode="auto">
          <a:xfrm>
            <a:off x="5651500" y="4581525"/>
            <a:ext cx="503238" cy="366713"/>
          </a:xfrm>
          <a:prstGeom prst="rect">
            <a:avLst/>
          </a:prstGeom>
          <a:noFill/>
          <a:ln w="9525">
            <a:noFill/>
            <a:miter lim="800000"/>
            <a:tailEnd type="none" w="lg" len="med"/>
          </a:ln>
        </p:spPr>
        <p:txBody>
          <a:bodyPr>
            <a:spAutoFit/>
          </a:bodyPr>
          <a:lstStyle/>
          <a:p>
            <a:pPr>
              <a:spcBef>
                <a:spcPct val="50000"/>
              </a:spcBef>
            </a:pPr>
            <a:r>
              <a:rPr kumimoji="1" lang="zh-CN" altLang="en-US" b="1">
                <a:latin typeface="Tahoma" panose="020B0604030504040204" pitchFamily="34" charset="0"/>
              </a:rPr>
              <a:t>是</a:t>
            </a:r>
            <a:endParaRPr kumimoji="1" lang="zh-CN" altLang="en-US" b="1">
              <a:latin typeface="Tahoma" panose="020B0604030504040204" pitchFamily="34" charset="0"/>
            </a:endParaRPr>
          </a:p>
        </p:txBody>
      </p:sp>
      <p:sp>
        <p:nvSpPr>
          <p:cNvPr id="239642" name="Text Box 26"/>
          <p:cNvSpPr txBox="1">
            <a:spLocks noChangeArrowheads="1"/>
          </p:cNvSpPr>
          <p:nvPr/>
        </p:nvSpPr>
        <p:spPr bwMode="auto">
          <a:xfrm>
            <a:off x="2843213" y="3500438"/>
            <a:ext cx="503237" cy="366712"/>
          </a:xfrm>
          <a:prstGeom prst="rect">
            <a:avLst/>
          </a:prstGeom>
          <a:noFill/>
          <a:ln w="9525">
            <a:noFill/>
            <a:miter lim="800000"/>
            <a:tailEnd type="none" w="lg" len="med"/>
          </a:ln>
        </p:spPr>
        <p:txBody>
          <a:bodyPr>
            <a:spAutoFit/>
          </a:bodyPr>
          <a:lstStyle/>
          <a:p>
            <a:pPr>
              <a:spcBef>
                <a:spcPct val="50000"/>
              </a:spcBef>
            </a:pPr>
            <a:r>
              <a:rPr kumimoji="1" lang="zh-CN" altLang="en-US" b="1">
                <a:latin typeface="Tahoma" panose="020B0604030504040204" pitchFamily="34" charset="0"/>
              </a:rPr>
              <a:t>否</a:t>
            </a:r>
            <a:endParaRPr kumimoji="1" lang="zh-CN" altLang="en-US" b="1">
              <a:latin typeface="Tahoma" panose="020B0604030504040204" pitchFamily="34" charset="0"/>
            </a:endParaRPr>
          </a:p>
        </p:txBody>
      </p:sp>
      <p:sp>
        <p:nvSpPr>
          <p:cNvPr id="239643" name="Text Box 27"/>
          <p:cNvSpPr txBox="1">
            <a:spLocks noChangeArrowheads="1"/>
          </p:cNvSpPr>
          <p:nvPr/>
        </p:nvSpPr>
        <p:spPr bwMode="auto">
          <a:xfrm>
            <a:off x="827088" y="4652963"/>
            <a:ext cx="503237" cy="366712"/>
          </a:xfrm>
          <a:prstGeom prst="rect">
            <a:avLst/>
          </a:prstGeom>
          <a:noFill/>
          <a:ln w="9525">
            <a:noFill/>
            <a:miter lim="800000"/>
            <a:tailEnd type="none" w="lg" len="med"/>
          </a:ln>
        </p:spPr>
        <p:txBody>
          <a:bodyPr>
            <a:spAutoFit/>
          </a:bodyPr>
          <a:lstStyle/>
          <a:p>
            <a:pPr>
              <a:spcBef>
                <a:spcPct val="50000"/>
              </a:spcBef>
            </a:pPr>
            <a:r>
              <a:rPr kumimoji="1" lang="zh-CN" altLang="en-US" b="1">
                <a:latin typeface="Tahoma" panose="020B0604030504040204" pitchFamily="34" charset="0"/>
              </a:rPr>
              <a:t>否</a:t>
            </a:r>
            <a:endParaRPr kumimoji="1" lang="zh-CN" altLang="en-US" b="1">
              <a:latin typeface="Tahoma" panose="020B0604030504040204" pitchFamily="34" charset="0"/>
            </a:endParaRPr>
          </a:p>
        </p:txBody>
      </p:sp>
      <p:sp>
        <p:nvSpPr>
          <p:cNvPr id="239644" name="AutoShape 28"/>
          <p:cNvSpPr>
            <a:spLocks noChangeArrowheads="1"/>
          </p:cNvSpPr>
          <p:nvPr/>
        </p:nvSpPr>
        <p:spPr bwMode="auto">
          <a:xfrm>
            <a:off x="4572000" y="5805488"/>
            <a:ext cx="1943100" cy="360362"/>
          </a:xfrm>
          <a:prstGeom prst="flowChartAlternateProcess">
            <a:avLst/>
          </a:prstGeom>
          <a:solidFill>
            <a:schemeClr val="accent1"/>
          </a:solidFill>
          <a:ln w="9525">
            <a:solidFill>
              <a:schemeClr val="tx1"/>
            </a:solidFill>
            <a:miter lim="800000"/>
            <a:tailEnd type="none" w="lg" len="med"/>
          </a:ln>
        </p:spPr>
        <p:txBody>
          <a:bodyPr wrap="none" anchor="ctr"/>
          <a:lstStyle/>
          <a:p>
            <a:pPr algn="ctr"/>
            <a:r>
              <a:rPr kumimoji="1" lang="zh-CN" altLang="en-US" sz="2000" b="1">
                <a:latin typeface="Tahoma" panose="020B0604030504040204" pitchFamily="34" charset="0"/>
              </a:rPr>
              <a:t>结束</a:t>
            </a:r>
            <a:endParaRPr kumimoji="1" lang="zh-CN" altLang="en-US" sz="2000" b="1">
              <a:latin typeface="Tahoma" panose="020B0604030504040204" pitchFamily="34" charset="0"/>
            </a:endParaRPr>
          </a:p>
        </p:txBody>
      </p:sp>
      <p:sp>
        <p:nvSpPr>
          <p:cNvPr id="239645" name="Line 29"/>
          <p:cNvSpPr>
            <a:spLocks noChangeShapeType="1"/>
          </p:cNvSpPr>
          <p:nvPr/>
        </p:nvSpPr>
        <p:spPr bwMode="auto">
          <a:xfrm>
            <a:off x="5580063" y="5445125"/>
            <a:ext cx="0" cy="360363"/>
          </a:xfrm>
          <a:prstGeom prst="line">
            <a:avLst/>
          </a:prstGeom>
          <a:noFill/>
          <a:ln w="9525">
            <a:solidFill>
              <a:schemeClr val="tx1"/>
            </a:solidFill>
            <a:miter lim="800000"/>
            <a:tailEnd type="triangle" w="lg" len="med"/>
          </a:ln>
        </p:spPr>
        <p:txBody>
          <a:bodyPr wrap="none"/>
          <a:lstStyle/>
          <a:p>
            <a:endParaRPr lang="zh-CN" altLang="en-US"/>
          </a:p>
        </p:txBody>
      </p:sp>
      <p:sp>
        <p:nvSpPr>
          <p:cNvPr id="239646" name="Line 30"/>
          <p:cNvSpPr>
            <a:spLocks noChangeShapeType="1"/>
          </p:cNvSpPr>
          <p:nvPr/>
        </p:nvSpPr>
        <p:spPr bwMode="auto">
          <a:xfrm>
            <a:off x="7667625" y="4797425"/>
            <a:ext cx="0" cy="863600"/>
          </a:xfrm>
          <a:prstGeom prst="line">
            <a:avLst/>
          </a:prstGeom>
          <a:noFill/>
          <a:ln w="9525">
            <a:solidFill>
              <a:schemeClr val="tx1"/>
            </a:solidFill>
            <a:miter lim="800000"/>
          </a:ln>
        </p:spPr>
        <p:txBody>
          <a:bodyPr wrap="none"/>
          <a:lstStyle/>
          <a:p>
            <a:endParaRPr lang="zh-CN" altLang="en-US"/>
          </a:p>
        </p:txBody>
      </p:sp>
      <p:sp>
        <p:nvSpPr>
          <p:cNvPr id="239647" name="Line 31"/>
          <p:cNvSpPr>
            <a:spLocks noChangeShapeType="1"/>
          </p:cNvSpPr>
          <p:nvPr/>
        </p:nvSpPr>
        <p:spPr bwMode="auto">
          <a:xfrm flipH="1">
            <a:off x="5580063" y="5661025"/>
            <a:ext cx="2087562" cy="0"/>
          </a:xfrm>
          <a:prstGeom prst="line">
            <a:avLst/>
          </a:prstGeom>
          <a:noFill/>
          <a:ln w="9525">
            <a:solidFill>
              <a:schemeClr val="tx1"/>
            </a:solidFill>
            <a:miter lim="800000"/>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9620"/>
                                        </p:tgtEl>
                                        <p:attrNameLst>
                                          <p:attrName>style.visibility</p:attrName>
                                        </p:attrNameLst>
                                      </p:cBhvr>
                                      <p:to>
                                        <p:strVal val="visible"/>
                                      </p:to>
                                    </p:set>
                                    <p:anim calcmode="lin" valueType="num">
                                      <p:cBhvr additive="base">
                                        <p:cTn id="13" dur="500" fill="hold"/>
                                        <p:tgtEl>
                                          <p:spTgt spid="239620"/>
                                        </p:tgtEl>
                                        <p:attrNameLst>
                                          <p:attrName>ppt_x</p:attrName>
                                        </p:attrNameLst>
                                      </p:cBhvr>
                                      <p:tavLst>
                                        <p:tav tm="0">
                                          <p:val>
                                            <p:strVal val="#ppt_x"/>
                                          </p:val>
                                        </p:tav>
                                        <p:tav tm="100000">
                                          <p:val>
                                            <p:strVal val="#ppt_x"/>
                                          </p:val>
                                        </p:tav>
                                      </p:tavLst>
                                    </p:anim>
                                    <p:anim calcmode="lin" valueType="num">
                                      <p:cBhvr additive="base">
                                        <p:cTn id="14" dur="500" fill="hold"/>
                                        <p:tgtEl>
                                          <p:spTgt spid="2396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9621"/>
                                        </p:tgtEl>
                                        <p:attrNameLst>
                                          <p:attrName>style.visibility</p:attrName>
                                        </p:attrNameLst>
                                      </p:cBhvr>
                                      <p:to>
                                        <p:strVal val="visible"/>
                                      </p:to>
                                    </p:set>
                                    <p:anim calcmode="lin" valueType="num">
                                      <p:cBhvr additive="base">
                                        <p:cTn id="17" dur="500" fill="hold"/>
                                        <p:tgtEl>
                                          <p:spTgt spid="239621"/>
                                        </p:tgtEl>
                                        <p:attrNameLst>
                                          <p:attrName>ppt_x</p:attrName>
                                        </p:attrNameLst>
                                      </p:cBhvr>
                                      <p:tavLst>
                                        <p:tav tm="0">
                                          <p:val>
                                            <p:strVal val="#ppt_x"/>
                                          </p:val>
                                        </p:tav>
                                        <p:tav tm="100000">
                                          <p:val>
                                            <p:strVal val="#ppt_x"/>
                                          </p:val>
                                        </p:tav>
                                      </p:tavLst>
                                    </p:anim>
                                    <p:anim calcmode="lin" valueType="num">
                                      <p:cBhvr additive="base">
                                        <p:cTn id="18" dur="500" fill="hold"/>
                                        <p:tgtEl>
                                          <p:spTgt spid="2396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9622"/>
                                        </p:tgtEl>
                                        <p:attrNameLst>
                                          <p:attrName>style.visibility</p:attrName>
                                        </p:attrNameLst>
                                      </p:cBhvr>
                                      <p:to>
                                        <p:strVal val="visible"/>
                                      </p:to>
                                    </p:set>
                                    <p:anim calcmode="lin" valueType="num">
                                      <p:cBhvr additive="base">
                                        <p:cTn id="21" dur="500" fill="hold"/>
                                        <p:tgtEl>
                                          <p:spTgt spid="239622"/>
                                        </p:tgtEl>
                                        <p:attrNameLst>
                                          <p:attrName>ppt_x</p:attrName>
                                        </p:attrNameLst>
                                      </p:cBhvr>
                                      <p:tavLst>
                                        <p:tav tm="0">
                                          <p:val>
                                            <p:strVal val="#ppt_x"/>
                                          </p:val>
                                        </p:tav>
                                        <p:tav tm="100000">
                                          <p:val>
                                            <p:strVal val="#ppt_x"/>
                                          </p:val>
                                        </p:tav>
                                      </p:tavLst>
                                    </p:anim>
                                    <p:anim calcmode="lin" valueType="num">
                                      <p:cBhvr additive="base">
                                        <p:cTn id="22" dur="500" fill="hold"/>
                                        <p:tgtEl>
                                          <p:spTgt spid="2396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9623"/>
                                        </p:tgtEl>
                                        <p:attrNameLst>
                                          <p:attrName>style.visibility</p:attrName>
                                        </p:attrNameLst>
                                      </p:cBhvr>
                                      <p:to>
                                        <p:strVal val="visible"/>
                                      </p:to>
                                    </p:set>
                                    <p:anim calcmode="lin" valueType="num">
                                      <p:cBhvr additive="base">
                                        <p:cTn id="25" dur="500" fill="hold"/>
                                        <p:tgtEl>
                                          <p:spTgt spid="239623"/>
                                        </p:tgtEl>
                                        <p:attrNameLst>
                                          <p:attrName>ppt_x</p:attrName>
                                        </p:attrNameLst>
                                      </p:cBhvr>
                                      <p:tavLst>
                                        <p:tav tm="0">
                                          <p:val>
                                            <p:strVal val="#ppt_x"/>
                                          </p:val>
                                        </p:tav>
                                        <p:tav tm="100000">
                                          <p:val>
                                            <p:strVal val="#ppt_x"/>
                                          </p:val>
                                        </p:tav>
                                      </p:tavLst>
                                    </p:anim>
                                    <p:anim calcmode="lin" valueType="num">
                                      <p:cBhvr additive="base">
                                        <p:cTn id="26" dur="500" fill="hold"/>
                                        <p:tgtEl>
                                          <p:spTgt spid="2396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9624"/>
                                        </p:tgtEl>
                                        <p:attrNameLst>
                                          <p:attrName>style.visibility</p:attrName>
                                        </p:attrNameLst>
                                      </p:cBhvr>
                                      <p:to>
                                        <p:strVal val="visible"/>
                                      </p:to>
                                    </p:set>
                                    <p:anim calcmode="lin" valueType="num">
                                      <p:cBhvr additive="base">
                                        <p:cTn id="29" dur="500" fill="hold"/>
                                        <p:tgtEl>
                                          <p:spTgt spid="239624"/>
                                        </p:tgtEl>
                                        <p:attrNameLst>
                                          <p:attrName>ppt_x</p:attrName>
                                        </p:attrNameLst>
                                      </p:cBhvr>
                                      <p:tavLst>
                                        <p:tav tm="0">
                                          <p:val>
                                            <p:strVal val="#ppt_x"/>
                                          </p:val>
                                        </p:tav>
                                        <p:tav tm="100000">
                                          <p:val>
                                            <p:strVal val="#ppt_x"/>
                                          </p:val>
                                        </p:tav>
                                      </p:tavLst>
                                    </p:anim>
                                    <p:anim calcmode="lin" valueType="num">
                                      <p:cBhvr additive="base">
                                        <p:cTn id="30" dur="500" fill="hold"/>
                                        <p:tgtEl>
                                          <p:spTgt spid="2396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9625"/>
                                        </p:tgtEl>
                                        <p:attrNameLst>
                                          <p:attrName>style.visibility</p:attrName>
                                        </p:attrNameLst>
                                      </p:cBhvr>
                                      <p:to>
                                        <p:strVal val="visible"/>
                                      </p:to>
                                    </p:set>
                                    <p:anim calcmode="lin" valueType="num">
                                      <p:cBhvr additive="base">
                                        <p:cTn id="33" dur="500" fill="hold"/>
                                        <p:tgtEl>
                                          <p:spTgt spid="239625"/>
                                        </p:tgtEl>
                                        <p:attrNameLst>
                                          <p:attrName>ppt_x</p:attrName>
                                        </p:attrNameLst>
                                      </p:cBhvr>
                                      <p:tavLst>
                                        <p:tav tm="0">
                                          <p:val>
                                            <p:strVal val="#ppt_x"/>
                                          </p:val>
                                        </p:tav>
                                        <p:tav tm="100000">
                                          <p:val>
                                            <p:strVal val="#ppt_x"/>
                                          </p:val>
                                        </p:tav>
                                      </p:tavLst>
                                    </p:anim>
                                    <p:anim calcmode="lin" valueType="num">
                                      <p:cBhvr additive="base">
                                        <p:cTn id="34" dur="500" fill="hold"/>
                                        <p:tgtEl>
                                          <p:spTgt spid="2396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9626"/>
                                        </p:tgtEl>
                                        <p:attrNameLst>
                                          <p:attrName>style.visibility</p:attrName>
                                        </p:attrNameLst>
                                      </p:cBhvr>
                                      <p:to>
                                        <p:strVal val="visible"/>
                                      </p:to>
                                    </p:set>
                                    <p:anim calcmode="lin" valueType="num">
                                      <p:cBhvr additive="base">
                                        <p:cTn id="37" dur="500" fill="hold"/>
                                        <p:tgtEl>
                                          <p:spTgt spid="239626"/>
                                        </p:tgtEl>
                                        <p:attrNameLst>
                                          <p:attrName>ppt_x</p:attrName>
                                        </p:attrNameLst>
                                      </p:cBhvr>
                                      <p:tavLst>
                                        <p:tav tm="0">
                                          <p:val>
                                            <p:strVal val="#ppt_x"/>
                                          </p:val>
                                        </p:tav>
                                        <p:tav tm="100000">
                                          <p:val>
                                            <p:strVal val="#ppt_x"/>
                                          </p:val>
                                        </p:tav>
                                      </p:tavLst>
                                    </p:anim>
                                    <p:anim calcmode="lin" valueType="num">
                                      <p:cBhvr additive="base">
                                        <p:cTn id="38" dur="500" fill="hold"/>
                                        <p:tgtEl>
                                          <p:spTgt spid="2396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9627"/>
                                        </p:tgtEl>
                                        <p:attrNameLst>
                                          <p:attrName>style.visibility</p:attrName>
                                        </p:attrNameLst>
                                      </p:cBhvr>
                                      <p:to>
                                        <p:strVal val="visible"/>
                                      </p:to>
                                    </p:set>
                                    <p:anim calcmode="lin" valueType="num">
                                      <p:cBhvr additive="base">
                                        <p:cTn id="41" dur="500" fill="hold"/>
                                        <p:tgtEl>
                                          <p:spTgt spid="239627"/>
                                        </p:tgtEl>
                                        <p:attrNameLst>
                                          <p:attrName>ppt_x</p:attrName>
                                        </p:attrNameLst>
                                      </p:cBhvr>
                                      <p:tavLst>
                                        <p:tav tm="0">
                                          <p:val>
                                            <p:strVal val="#ppt_x"/>
                                          </p:val>
                                        </p:tav>
                                        <p:tav tm="100000">
                                          <p:val>
                                            <p:strVal val="#ppt_x"/>
                                          </p:val>
                                        </p:tav>
                                      </p:tavLst>
                                    </p:anim>
                                    <p:anim calcmode="lin" valueType="num">
                                      <p:cBhvr additive="base">
                                        <p:cTn id="42" dur="500" fill="hold"/>
                                        <p:tgtEl>
                                          <p:spTgt spid="2396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9628"/>
                                        </p:tgtEl>
                                        <p:attrNameLst>
                                          <p:attrName>style.visibility</p:attrName>
                                        </p:attrNameLst>
                                      </p:cBhvr>
                                      <p:to>
                                        <p:strVal val="visible"/>
                                      </p:to>
                                    </p:set>
                                    <p:anim calcmode="lin" valueType="num">
                                      <p:cBhvr additive="base">
                                        <p:cTn id="45" dur="500" fill="hold"/>
                                        <p:tgtEl>
                                          <p:spTgt spid="239628"/>
                                        </p:tgtEl>
                                        <p:attrNameLst>
                                          <p:attrName>ppt_x</p:attrName>
                                        </p:attrNameLst>
                                      </p:cBhvr>
                                      <p:tavLst>
                                        <p:tav tm="0">
                                          <p:val>
                                            <p:strVal val="#ppt_x"/>
                                          </p:val>
                                        </p:tav>
                                        <p:tav tm="100000">
                                          <p:val>
                                            <p:strVal val="#ppt_x"/>
                                          </p:val>
                                        </p:tav>
                                      </p:tavLst>
                                    </p:anim>
                                    <p:anim calcmode="lin" valueType="num">
                                      <p:cBhvr additive="base">
                                        <p:cTn id="46" dur="500" fill="hold"/>
                                        <p:tgtEl>
                                          <p:spTgt spid="2396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9629"/>
                                        </p:tgtEl>
                                        <p:attrNameLst>
                                          <p:attrName>style.visibility</p:attrName>
                                        </p:attrNameLst>
                                      </p:cBhvr>
                                      <p:to>
                                        <p:strVal val="visible"/>
                                      </p:to>
                                    </p:set>
                                    <p:anim calcmode="lin" valueType="num">
                                      <p:cBhvr additive="base">
                                        <p:cTn id="49" dur="500" fill="hold"/>
                                        <p:tgtEl>
                                          <p:spTgt spid="239629"/>
                                        </p:tgtEl>
                                        <p:attrNameLst>
                                          <p:attrName>ppt_x</p:attrName>
                                        </p:attrNameLst>
                                      </p:cBhvr>
                                      <p:tavLst>
                                        <p:tav tm="0">
                                          <p:val>
                                            <p:strVal val="#ppt_x"/>
                                          </p:val>
                                        </p:tav>
                                        <p:tav tm="100000">
                                          <p:val>
                                            <p:strVal val="#ppt_x"/>
                                          </p:val>
                                        </p:tav>
                                      </p:tavLst>
                                    </p:anim>
                                    <p:anim calcmode="lin" valueType="num">
                                      <p:cBhvr additive="base">
                                        <p:cTn id="50" dur="500" fill="hold"/>
                                        <p:tgtEl>
                                          <p:spTgt spid="2396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9630"/>
                                        </p:tgtEl>
                                        <p:attrNameLst>
                                          <p:attrName>style.visibility</p:attrName>
                                        </p:attrNameLst>
                                      </p:cBhvr>
                                      <p:to>
                                        <p:strVal val="visible"/>
                                      </p:to>
                                    </p:set>
                                    <p:anim calcmode="lin" valueType="num">
                                      <p:cBhvr additive="base">
                                        <p:cTn id="53" dur="500" fill="hold"/>
                                        <p:tgtEl>
                                          <p:spTgt spid="239630"/>
                                        </p:tgtEl>
                                        <p:attrNameLst>
                                          <p:attrName>ppt_x</p:attrName>
                                        </p:attrNameLst>
                                      </p:cBhvr>
                                      <p:tavLst>
                                        <p:tav tm="0">
                                          <p:val>
                                            <p:strVal val="#ppt_x"/>
                                          </p:val>
                                        </p:tav>
                                        <p:tav tm="100000">
                                          <p:val>
                                            <p:strVal val="#ppt_x"/>
                                          </p:val>
                                        </p:tav>
                                      </p:tavLst>
                                    </p:anim>
                                    <p:anim calcmode="lin" valueType="num">
                                      <p:cBhvr additive="base">
                                        <p:cTn id="54" dur="500" fill="hold"/>
                                        <p:tgtEl>
                                          <p:spTgt spid="2396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9631"/>
                                        </p:tgtEl>
                                        <p:attrNameLst>
                                          <p:attrName>style.visibility</p:attrName>
                                        </p:attrNameLst>
                                      </p:cBhvr>
                                      <p:to>
                                        <p:strVal val="visible"/>
                                      </p:to>
                                    </p:set>
                                    <p:anim calcmode="lin" valueType="num">
                                      <p:cBhvr additive="base">
                                        <p:cTn id="57" dur="500" fill="hold"/>
                                        <p:tgtEl>
                                          <p:spTgt spid="239631"/>
                                        </p:tgtEl>
                                        <p:attrNameLst>
                                          <p:attrName>ppt_x</p:attrName>
                                        </p:attrNameLst>
                                      </p:cBhvr>
                                      <p:tavLst>
                                        <p:tav tm="0">
                                          <p:val>
                                            <p:strVal val="#ppt_x"/>
                                          </p:val>
                                        </p:tav>
                                        <p:tav tm="100000">
                                          <p:val>
                                            <p:strVal val="#ppt_x"/>
                                          </p:val>
                                        </p:tav>
                                      </p:tavLst>
                                    </p:anim>
                                    <p:anim calcmode="lin" valueType="num">
                                      <p:cBhvr additive="base">
                                        <p:cTn id="58" dur="500" fill="hold"/>
                                        <p:tgtEl>
                                          <p:spTgt spid="2396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9632"/>
                                        </p:tgtEl>
                                        <p:attrNameLst>
                                          <p:attrName>style.visibility</p:attrName>
                                        </p:attrNameLst>
                                      </p:cBhvr>
                                      <p:to>
                                        <p:strVal val="visible"/>
                                      </p:to>
                                    </p:set>
                                    <p:anim calcmode="lin" valueType="num">
                                      <p:cBhvr additive="base">
                                        <p:cTn id="61" dur="500" fill="hold"/>
                                        <p:tgtEl>
                                          <p:spTgt spid="239632"/>
                                        </p:tgtEl>
                                        <p:attrNameLst>
                                          <p:attrName>ppt_x</p:attrName>
                                        </p:attrNameLst>
                                      </p:cBhvr>
                                      <p:tavLst>
                                        <p:tav tm="0">
                                          <p:val>
                                            <p:strVal val="#ppt_x"/>
                                          </p:val>
                                        </p:tav>
                                        <p:tav tm="100000">
                                          <p:val>
                                            <p:strVal val="#ppt_x"/>
                                          </p:val>
                                        </p:tav>
                                      </p:tavLst>
                                    </p:anim>
                                    <p:anim calcmode="lin" valueType="num">
                                      <p:cBhvr additive="base">
                                        <p:cTn id="62" dur="500" fill="hold"/>
                                        <p:tgtEl>
                                          <p:spTgt spid="23963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9633"/>
                                        </p:tgtEl>
                                        <p:attrNameLst>
                                          <p:attrName>style.visibility</p:attrName>
                                        </p:attrNameLst>
                                      </p:cBhvr>
                                      <p:to>
                                        <p:strVal val="visible"/>
                                      </p:to>
                                    </p:set>
                                    <p:anim calcmode="lin" valueType="num">
                                      <p:cBhvr additive="base">
                                        <p:cTn id="65" dur="500" fill="hold"/>
                                        <p:tgtEl>
                                          <p:spTgt spid="239633"/>
                                        </p:tgtEl>
                                        <p:attrNameLst>
                                          <p:attrName>ppt_x</p:attrName>
                                        </p:attrNameLst>
                                      </p:cBhvr>
                                      <p:tavLst>
                                        <p:tav tm="0">
                                          <p:val>
                                            <p:strVal val="#ppt_x"/>
                                          </p:val>
                                        </p:tav>
                                        <p:tav tm="100000">
                                          <p:val>
                                            <p:strVal val="#ppt_x"/>
                                          </p:val>
                                        </p:tav>
                                      </p:tavLst>
                                    </p:anim>
                                    <p:anim calcmode="lin" valueType="num">
                                      <p:cBhvr additive="base">
                                        <p:cTn id="66" dur="500" fill="hold"/>
                                        <p:tgtEl>
                                          <p:spTgt spid="23963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9634"/>
                                        </p:tgtEl>
                                        <p:attrNameLst>
                                          <p:attrName>style.visibility</p:attrName>
                                        </p:attrNameLst>
                                      </p:cBhvr>
                                      <p:to>
                                        <p:strVal val="visible"/>
                                      </p:to>
                                    </p:set>
                                    <p:anim calcmode="lin" valueType="num">
                                      <p:cBhvr additive="base">
                                        <p:cTn id="69" dur="500" fill="hold"/>
                                        <p:tgtEl>
                                          <p:spTgt spid="239634"/>
                                        </p:tgtEl>
                                        <p:attrNameLst>
                                          <p:attrName>ppt_x</p:attrName>
                                        </p:attrNameLst>
                                      </p:cBhvr>
                                      <p:tavLst>
                                        <p:tav tm="0">
                                          <p:val>
                                            <p:strVal val="#ppt_x"/>
                                          </p:val>
                                        </p:tav>
                                        <p:tav tm="100000">
                                          <p:val>
                                            <p:strVal val="#ppt_x"/>
                                          </p:val>
                                        </p:tav>
                                      </p:tavLst>
                                    </p:anim>
                                    <p:anim calcmode="lin" valueType="num">
                                      <p:cBhvr additive="base">
                                        <p:cTn id="70" dur="500" fill="hold"/>
                                        <p:tgtEl>
                                          <p:spTgt spid="23963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9635"/>
                                        </p:tgtEl>
                                        <p:attrNameLst>
                                          <p:attrName>style.visibility</p:attrName>
                                        </p:attrNameLst>
                                      </p:cBhvr>
                                      <p:to>
                                        <p:strVal val="visible"/>
                                      </p:to>
                                    </p:set>
                                    <p:anim calcmode="lin" valueType="num">
                                      <p:cBhvr additive="base">
                                        <p:cTn id="73" dur="500" fill="hold"/>
                                        <p:tgtEl>
                                          <p:spTgt spid="239635"/>
                                        </p:tgtEl>
                                        <p:attrNameLst>
                                          <p:attrName>ppt_x</p:attrName>
                                        </p:attrNameLst>
                                      </p:cBhvr>
                                      <p:tavLst>
                                        <p:tav tm="0">
                                          <p:val>
                                            <p:strVal val="#ppt_x"/>
                                          </p:val>
                                        </p:tav>
                                        <p:tav tm="100000">
                                          <p:val>
                                            <p:strVal val="#ppt_x"/>
                                          </p:val>
                                        </p:tav>
                                      </p:tavLst>
                                    </p:anim>
                                    <p:anim calcmode="lin" valueType="num">
                                      <p:cBhvr additive="base">
                                        <p:cTn id="74" dur="500" fill="hold"/>
                                        <p:tgtEl>
                                          <p:spTgt spid="2396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9636"/>
                                        </p:tgtEl>
                                        <p:attrNameLst>
                                          <p:attrName>style.visibility</p:attrName>
                                        </p:attrNameLst>
                                      </p:cBhvr>
                                      <p:to>
                                        <p:strVal val="visible"/>
                                      </p:to>
                                    </p:set>
                                    <p:anim calcmode="lin" valueType="num">
                                      <p:cBhvr additive="base">
                                        <p:cTn id="77" dur="500" fill="hold"/>
                                        <p:tgtEl>
                                          <p:spTgt spid="239636"/>
                                        </p:tgtEl>
                                        <p:attrNameLst>
                                          <p:attrName>ppt_x</p:attrName>
                                        </p:attrNameLst>
                                      </p:cBhvr>
                                      <p:tavLst>
                                        <p:tav tm="0">
                                          <p:val>
                                            <p:strVal val="#ppt_x"/>
                                          </p:val>
                                        </p:tav>
                                        <p:tav tm="100000">
                                          <p:val>
                                            <p:strVal val="#ppt_x"/>
                                          </p:val>
                                        </p:tav>
                                      </p:tavLst>
                                    </p:anim>
                                    <p:anim calcmode="lin" valueType="num">
                                      <p:cBhvr additive="base">
                                        <p:cTn id="78" dur="500" fill="hold"/>
                                        <p:tgtEl>
                                          <p:spTgt spid="23963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39637"/>
                                        </p:tgtEl>
                                        <p:attrNameLst>
                                          <p:attrName>style.visibility</p:attrName>
                                        </p:attrNameLst>
                                      </p:cBhvr>
                                      <p:to>
                                        <p:strVal val="visible"/>
                                      </p:to>
                                    </p:set>
                                    <p:anim calcmode="lin" valueType="num">
                                      <p:cBhvr additive="base">
                                        <p:cTn id="81" dur="500" fill="hold"/>
                                        <p:tgtEl>
                                          <p:spTgt spid="239637"/>
                                        </p:tgtEl>
                                        <p:attrNameLst>
                                          <p:attrName>ppt_x</p:attrName>
                                        </p:attrNameLst>
                                      </p:cBhvr>
                                      <p:tavLst>
                                        <p:tav tm="0">
                                          <p:val>
                                            <p:strVal val="#ppt_x"/>
                                          </p:val>
                                        </p:tav>
                                        <p:tav tm="100000">
                                          <p:val>
                                            <p:strVal val="#ppt_x"/>
                                          </p:val>
                                        </p:tav>
                                      </p:tavLst>
                                    </p:anim>
                                    <p:anim calcmode="lin" valueType="num">
                                      <p:cBhvr additive="base">
                                        <p:cTn id="82" dur="500" fill="hold"/>
                                        <p:tgtEl>
                                          <p:spTgt spid="2396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9638"/>
                                        </p:tgtEl>
                                        <p:attrNameLst>
                                          <p:attrName>style.visibility</p:attrName>
                                        </p:attrNameLst>
                                      </p:cBhvr>
                                      <p:to>
                                        <p:strVal val="visible"/>
                                      </p:to>
                                    </p:set>
                                    <p:anim calcmode="lin" valueType="num">
                                      <p:cBhvr additive="base">
                                        <p:cTn id="85" dur="500" fill="hold"/>
                                        <p:tgtEl>
                                          <p:spTgt spid="239638"/>
                                        </p:tgtEl>
                                        <p:attrNameLst>
                                          <p:attrName>ppt_x</p:attrName>
                                        </p:attrNameLst>
                                      </p:cBhvr>
                                      <p:tavLst>
                                        <p:tav tm="0">
                                          <p:val>
                                            <p:strVal val="#ppt_x"/>
                                          </p:val>
                                        </p:tav>
                                        <p:tav tm="100000">
                                          <p:val>
                                            <p:strVal val="#ppt_x"/>
                                          </p:val>
                                        </p:tav>
                                      </p:tavLst>
                                    </p:anim>
                                    <p:anim calcmode="lin" valueType="num">
                                      <p:cBhvr additive="base">
                                        <p:cTn id="86" dur="500" fill="hold"/>
                                        <p:tgtEl>
                                          <p:spTgt spid="23963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9639"/>
                                        </p:tgtEl>
                                        <p:attrNameLst>
                                          <p:attrName>style.visibility</p:attrName>
                                        </p:attrNameLst>
                                      </p:cBhvr>
                                      <p:to>
                                        <p:strVal val="visible"/>
                                      </p:to>
                                    </p:set>
                                    <p:anim calcmode="lin" valueType="num">
                                      <p:cBhvr additive="base">
                                        <p:cTn id="89" dur="500" fill="hold"/>
                                        <p:tgtEl>
                                          <p:spTgt spid="239639"/>
                                        </p:tgtEl>
                                        <p:attrNameLst>
                                          <p:attrName>ppt_x</p:attrName>
                                        </p:attrNameLst>
                                      </p:cBhvr>
                                      <p:tavLst>
                                        <p:tav tm="0">
                                          <p:val>
                                            <p:strVal val="#ppt_x"/>
                                          </p:val>
                                        </p:tav>
                                        <p:tav tm="100000">
                                          <p:val>
                                            <p:strVal val="#ppt_x"/>
                                          </p:val>
                                        </p:tav>
                                      </p:tavLst>
                                    </p:anim>
                                    <p:anim calcmode="lin" valueType="num">
                                      <p:cBhvr additive="base">
                                        <p:cTn id="90" dur="500" fill="hold"/>
                                        <p:tgtEl>
                                          <p:spTgt spid="23963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9640"/>
                                        </p:tgtEl>
                                        <p:attrNameLst>
                                          <p:attrName>style.visibility</p:attrName>
                                        </p:attrNameLst>
                                      </p:cBhvr>
                                      <p:to>
                                        <p:strVal val="visible"/>
                                      </p:to>
                                    </p:set>
                                    <p:anim calcmode="lin" valueType="num">
                                      <p:cBhvr additive="base">
                                        <p:cTn id="93" dur="500" fill="hold"/>
                                        <p:tgtEl>
                                          <p:spTgt spid="239640"/>
                                        </p:tgtEl>
                                        <p:attrNameLst>
                                          <p:attrName>ppt_x</p:attrName>
                                        </p:attrNameLst>
                                      </p:cBhvr>
                                      <p:tavLst>
                                        <p:tav tm="0">
                                          <p:val>
                                            <p:strVal val="#ppt_x"/>
                                          </p:val>
                                        </p:tav>
                                        <p:tav tm="100000">
                                          <p:val>
                                            <p:strVal val="#ppt_x"/>
                                          </p:val>
                                        </p:tav>
                                      </p:tavLst>
                                    </p:anim>
                                    <p:anim calcmode="lin" valueType="num">
                                      <p:cBhvr additive="base">
                                        <p:cTn id="94" dur="500" fill="hold"/>
                                        <p:tgtEl>
                                          <p:spTgt spid="23964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39641"/>
                                        </p:tgtEl>
                                        <p:attrNameLst>
                                          <p:attrName>style.visibility</p:attrName>
                                        </p:attrNameLst>
                                      </p:cBhvr>
                                      <p:to>
                                        <p:strVal val="visible"/>
                                      </p:to>
                                    </p:set>
                                    <p:anim calcmode="lin" valueType="num">
                                      <p:cBhvr additive="base">
                                        <p:cTn id="97" dur="500" fill="hold"/>
                                        <p:tgtEl>
                                          <p:spTgt spid="239641"/>
                                        </p:tgtEl>
                                        <p:attrNameLst>
                                          <p:attrName>ppt_x</p:attrName>
                                        </p:attrNameLst>
                                      </p:cBhvr>
                                      <p:tavLst>
                                        <p:tav tm="0">
                                          <p:val>
                                            <p:strVal val="#ppt_x"/>
                                          </p:val>
                                        </p:tav>
                                        <p:tav tm="100000">
                                          <p:val>
                                            <p:strVal val="#ppt_x"/>
                                          </p:val>
                                        </p:tav>
                                      </p:tavLst>
                                    </p:anim>
                                    <p:anim calcmode="lin" valueType="num">
                                      <p:cBhvr additive="base">
                                        <p:cTn id="98" dur="500" fill="hold"/>
                                        <p:tgtEl>
                                          <p:spTgt spid="23964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39642"/>
                                        </p:tgtEl>
                                        <p:attrNameLst>
                                          <p:attrName>style.visibility</p:attrName>
                                        </p:attrNameLst>
                                      </p:cBhvr>
                                      <p:to>
                                        <p:strVal val="visible"/>
                                      </p:to>
                                    </p:set>
                                    <p:anim calcmode="lin" valueType="num">
                                      <p:cBhvr additive="base">
                                        <p:cTn id="101" dur="500" fill="hold"/>
                                        <p:tgtEl>
                                          <p:spTgt spid="239642"/>
                                        </p:tgtEl>
                                        <p:attrNameLst>
                                          <p:attrName>ppt_x</p:attrName>
                                        </p:attrNameLst>
                                      </p:cBhvr>
                                      <p:tavLst>
                                        <p:tav tm="0">
                                          <p:val>
                                            <p:strVal val="#ppt_x"/>
                                          </p:val>
                                        </p:tav>
                                        <p:tav tm="100000">
                                          <p:val>
                                            <p:strVal val="#ppt_x"/>
                                          </p:val>
                                        </p:tav>
                                      </p:tavLst>
                                    </p:anim>
                                    <p:anim calcmode="lin" valueType="num">
                                      <p:cBhvr additive="base">
                                        <p:cTn id="102" dur="500" fill="hold"/>
                                        <p:tgtEl>
                                          <p:spTgt spid="23964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39643"/>
                                        </p:tgtEl>
                                        <p:attrNameLst>
                                          <p:attrName>style.visibility</p:attrName>
                                        </p:attrNameLst>
                                      </p:cBhvr>
                                      <p:to>
                                        <p:strVal val="visible"/>
                                      </p:to>
                                    </p:set>
                                    <p:anim calcmode="lin" valueType="num">
                                      <p:cBhvr additive="base">
                                        <p:cTn id="105" dur="500" fill="hold"/>
                                        <p:tgtEl>
                                          <p:spTgt spid="239643"/>
                                        </p:tgtEl>
                                        <p:attrNameLst>
                                          <p:attrName>ppt_x</p:attrName>
                                        </p:attrNameLst>
                                      </p:cBhvr>
                                      <p:tavLst>
                                        <p:tav tm="0">
                                          <p:val>
                                            <p:strVal val="#ppt_x"/>
                                          </p:val>
                                        </p:tav>
                                        <p:tav tm="100000">
                                          <p:val>
                                            <p:strVal val="#ppt_x"/>
                                          </p:val>
                                        </p:tav>
                                      </p:tavLst>
                                    </p:anim>
                                    <p:anim calcmode="lin" valueType="num">
                                      <p:cBhvr additive="base">
                                        <p:cTn id="106" dur="500" fill="hold"/>
                                        <p:tgtEl>
                                          <p:spTgt spid="23964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39644"/>
                                        </p:tgtEl>
                                        <p:attrNameLst>
                                          <p:attrName>style.visibility</p:attrName>
                                        </p:attrNameLst>
                                      </p:cBhvr>
                                      <p:to>
                                        <p:strVal val="visible"/>
                                      </p:to>
                                    </p:set>
                                    <p:anim calcmode="lin" valueType="num">
                                      <p:cBhvr additive="base">
                                        <p:cTn id="109" dur="500" fill="hold"/>
                                        <p:tgtEl>
                                          <p:spTgt spid="239644"/>
                                        </p:tgtEl>
                                        <p:attrNameLst>
                                          <p:attrName>ppt_x</p:attrName>
                                        </p:attrNameLst>
                                      </p:cBhvr>
                                      <p:tavLst>
                                        <p:tav tm="0">
                                          <p:val>
                                            <p:strVal val="#ppt_x"/>
                                          </p:val>
                                        </p:tav>
                                        <p:tav tm="100000">
                                          <p:val>
                                            <p:strVal val="#ppt_x"/>
                                          </p:val>
                                        </p:tav>
                                      </p:tavLst>
                                    </p:anim>
                                    <p:anim calcmode="lin" valueType="num">
                                      <p:cBhvr additive="base">
                                        <p:cTn id="110" dur="500" fill="hold"/>
                                        <p:tgtEl>
                                          <p:spTgt spid="23964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39645"/>
                                        </p:tgtEl>
                                        <p:attrNameLst>
                                          <p:attrName>style.visibility</p:attrName>
                                        </p:attrNameLst>
                                      </p:cBhvr>
                                      <p:to>
                                        <p:strVal val="visible"/>
                                      </p:to>
                                    </p:set>
                                    <p:anim calcmode="lin" valueType="num">
                                      <p:cBhvr additive="base">
                                        <p:cTn id="113" dur="500" fill="hold"/>
                                        <p:tgtEl>
                                          <p:spTgt spid="239645"/>
                                        </p:tgtEl>
                                        <p:attrNameLst>
                                          <p:attrName>ppt_x</p:attrName>
                                        </p:attrNameLst>
                                      </p:cBhvr>
                                      <p:tavLst>
                                        <p:tav tm="0">
                                          <p:val>
                                            <p:strVal val="#ppt_x"/>
                                          </p:val>
                                        </p:tav>
                                        <p:tav tm="100000">
                                          <p:val>
                                            <p:strVal val="#ppt_x"/>
                                          </p:val>
                                        </p:tav>
                                      </p:tavLst>
                                    </p:anim>
                                    <p:anim calcmode="lin" valueType="num">
                                      <p:cBhvr additive="base">
                                        <p:cTn id="114" dur="500" fill="hold"/>
                                        <p:tgtEl>
                                          <p:spTgt spid="23964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39646"/>
                                        </p:tgtEl>
                                        <p:attrNameLst>
                                          <p:attrName>style.visibility</p:attrName>
                                        </p:attrNameLst>
                                      </p:cBhvr>
                                      <p:to>
                                        <p:strVal val="visible"/>
                                      </p:to>
                                    </p:set>
                                    <p:anim calcmode="lin" valueType="num">
                                      <p:cBhvr additive="base">
                                        <p:cTn id="117" dur="500" fill="hold"/>
                                        <p:tgtEl>
                                          <p:spTgt spid="239646"/>
                                        </p:tgtEl>
                                        <p:attrNameLst>
                                          <p:attrName>ppt_x</p:attrName>
                                        </p:attrNameLst>
                                      </p:cBhvr>
                                      <p:tavLst>
                                        <p:tav tm="0">
                                          <p:val>
                                            <p:strVal val="#ppt_x"/>
                                          </p:val>
                                        </p:tav>
                                        <p:tav tm="100000">
                                          <p:val>
                                            <p:strVal val="#ppt_x"/>
                                          </p:val>
                                        </p:tav>
                                      </p:tavLst>
                                    </p:anim>
                                    <p:anim calcmode="lin" valueType="num">
                                      <p:cBhvr additive="base">
                                        <p:cTn id="118" dur="500" fill="hold"/>
                                        <p:tgtEl>
                                          <p:spTgt spid="23964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39647"/>
                                        </p:tgtEl>
                                        <p:attrNameLst>
                                          <p:attrName>style.visibility</p:attrName>
                                        </p:attrNameLst>
                                      </p:cBhvr>
                                      <p:to>
                                        <p:strVal val="visible"/>
                                      </p:to>
                                    </p:set>
                                    <p:anim calcmode="lin" valueType="num">
                                      <p:cBhvr additive="base">
                                        <p:cTn id="121" dur="500" fill="hold"/>
                                        <p:tgtEl>
                                          <p:spTgt spid="239647"/>
                                        </p:tgtEl>
                                        <p:attrNameLst>
                                          <p:attrName>ppt_x</p:attrName>
                                        </p:attrNameLst>
                                      </p:cBhvr>
                                      <p:tavLst>
                                        <p:tav tm="0">
                                          <p:val>
                                            <p:strVal val="#ppt_x"/>
                                          </p:val>
                                        </p:tav>
                                        <p:tav tm="100000">
                                          <p:val>
                                            <p:strVal val="#ppt_x"/>
                                          </p:val>
                                        </p:tav>
                                      </p:tavLst>
                                    </p:anim>
                                    <p:anim calcmode="lin" valueType="num">
                                      <p:cBhvr additive="base">
                                        <p:cTn id="122" dur="500" fill="hold"/>
                                        <p:tgtEl>
                                          <p:spTgt spid="239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239620" grpId="0" animBg="1"/>
      <p:bldP spid="239621" grpId="0" animBg="1"/>
      <p:bldP spid="239622" grpId="0" animBg="1"/>
      <p:bldP spid="239623" grpId="0" animBg="1"/>
      <p:bldP spid="239624" grpId="0" animBg="1"/>
      <p:bldP spid="239625" grpId="0" animBg="1"/>
      <p:bldP spid="239626" grpId="0" animBg="1"/>
      <p:bldP spid="239627" grpId="0" animBg="1"/>
      <p:bldP spid="239628" grpId="0" animBg="1"/>
      <p:bldP spid="239629" grpId="0" animBg="1"/>
      <p:bldP spid="239630" grpId="0" animBg="1"/>
      <p:bldP spid="239631" grpId="0" animBg="1"/>
      <p:bldP spid="239632" grpId="0" animBg="1"/>
      <p:bldP spid="239633" grpId="0" animBg="1"/>
      <p:bldP spid="239634" grpId="0" animBg="1"/>
      <p:bldP spid="239635" grpId="0" animBg="1"/>
      <p:bldP spid="239636" grpId="0" animBg="1"/>
      <p:bldP spid="239637" grpId="0" animBg="1"/>
      <p:bldP spid="239638" grpId="0" animBg="1"/>
      <p:bldP spid="239639" grpId="0" animBg="1"/>
      <p:bldP spid="239640" grpId="0"/>
      <p:bldP spid="239641" grpId="0"/>
      <p:bldP spid="239642" grpId="0"/>
      <p:bldP spid="239643" grpId="0"/>
      <p:bldP spid="239644" grpId="0" animBg="1"/>
      <p:bldP spid="239645" grpId="0" animBg="1"/>
      <p:bldP spid="239646" grpId="0" animBg="1"/>
      <p:bldP spid="2396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half" idx="10"/>
          </p:nvPr>
        </p:nvSpPr>
        <p:spPr>
          <a:noFill/>
        </p:spPr>
        <p:txBody>
          <a:bodyPr/>
          <a:lstStyle/>
          <a:p>
            <a:fld id="{EF5DA703-E546-45C3-A7D4-9F024EF27E6A}" type="datetime7">
              <a:rPr lang="zh-CN" altLang="en-US" smtClean="0"/>
            </a:fld>
            <a:endParaRPr lang="en-US" altLang="zh-CN"/>
          </a:p>
        </p:txBody>
      </p:sp>
      <p:sp>
        <p:nvSpPr>
          <p:cNvPr id="36867" name="灯片编号占位符 5"/>
          <p:cNvSpPr>
            <a:spLocks noGrp="1"/>
          </p:cNvSpPr>
          <p:nvPr>
            <p:ph type="sldNum" sz="quarter" idx="12"/>
          </p:nvPr>
        </p:nvSpPr>
        <p:spPr>
          <a:noFill/>
        </p:spPr>
        <p:txBody>
          <a:bodyPr/>
          <a:lstStyle/>
          <a:p>
            <a:fld id="{17462A5E-17FA-42DC-BDF9-9352287D9C71}" type="slidenum">
              <a:rPr lang="zh-CN" altLang="en-US" smtClean="0"/>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1667" name="Rectangle 3"/>
          <p:cNvSpPr>
            <a:spLocks noGrp="1" noChangeArrowheads="1"/>
          </p:cNvSpPr>
          <p:nvPr>
            <p:ph idx="1"/>
          </p:nvPr>
        </p:nvSpPr>
        <p:spPr/>
        <p:txBody>
          <a:bodyPr/>
          <a:lstStyle/>
          <a:p>
            <a:pPr eaLnBrk="1" hangingPunct="1">
              <a:lnSpc>
                <a:spcPct val="90000"/>
              </a:lnSpc>
            </a:pPr>
            <a:r>
              <a:rPr lang="en-US" altLang="zh-CN" sz="2800">
                <a:latin typeface="Comic Sans MS" panose="030F0702030302020204" pitchFamily="66" charset="0"/>
              </a:rPr>
              <a:t>3. </a:t>
            </a:r>
            <a:r>
              <a:rPr lang="zh-CN" altLang="en-US" sz="2800">
                <a:latin typeface="Comic Sans MS" panose="030F0702030302020204" pitchFamily="66" charset="0"/>
              </a:rPr>
              <a:t>伪码（</a:t>
            </a:r>
            <a:r>
              <a:rPr lang="en-US" altLang="zh-CN" sz="2800">
                <a:latin typeface="Comic Sans MS" panose="030F0702030302020204" pitchFamily="66" charset="0"/>
              </a:rPr>
              <a:t>Pseudo Code</a:t>
            </a:r>
            <a:r>
              <a:rPr lang="zh-CN" altLang="en-US" sz="2800">
                <a:latin typeface="Comic Sans MS" panose="030F0702030302020204" pitchFamily="66" charset="0"/>
              </a:rPr>
              <a:t>）：以夹杂程序语法和自然语言的形来描述解决问题的方法。</a:t>
            </a:r>
            <a:endParaRPr lang="zh-CN" altLang="en-US" sz="280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Procedure Sequential_Search(Data, KeyValue)</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zh-CN" altLang="en-US" sz="2300">
                <a:solidFill>
                  <a:schemeClr val="folHlink"/>
                </a:solidFill>
                <a:latin typeface="Comic Sans MS" panose="030F0702030302020204" pitchFamily="66" charset="0"/>
              </a:rPr>
              <a:t>设</a:t>
            </a:r>
            <a:r>
              <a:rPr lang="en-US" altLang="zh-CN" sz="2300">
                <a:solidFill>
                  <a:schemeClr val="folHlink"/>
                </a:solidFill>
                <a:latin typeface="Comic Sans MS" panose="030F0702030302020204" pitchFamily="66" charset="0"/>
              </a:rPr>
              <a:t>i</a:t>
            </a:r>
            <a:r>
              <a:rPr lang="zh-CN" altLang="en-US" sz="2300">
                <a:solidFill>
                  <a:schemeClr val="folHlink"/>
                </a:solidFill>
                <a:latin typeface="Comic Sans MS" panose="030F0702030302020204" pitchFamily="66" charset="0"/>
              </a:rPr>
              <a:t>为</a:t>
            </a:r>
            <a:r>
              <a:rPr lang="en-US" altLang="zh-CN" sz="2300">
                <a:solidFill>
                  <a:schemeClr val="folHlink"/>
                </a:solidFill>
                <a:latin typeface="Comic Sans MS" panose="030F0702030302020204" pitchFamily="66" charset="0"/>
              </a:rPr>
              <a:t>1;</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While()</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    if (</a:t>
            </a:r>
            <a:r>
              <a:rPr lang="zh-CN" altLang="en-US" sz="2300">
                <a:solidFill>
                  <a:schemeClr val="folHlink"/>
                </a:solidFill>
                <a:latin typeface="Comic Sans MS" panose="030F0702030302020204" pitchFamily="66" charset="0"/>
              </a:rPr>
              <a:t>欲查找值等于 </a:t>
            </a:r>
            <a:r>
              <a:rPr lang="en-US" altLang="zh-CN" sz="2300">
                <a:solidFill>
                  <a:schemeClr val="folHlink"/>
                </a:solidFill>
                <a:latin typeface="Comic Sans MS" panose="030F0702030302020204" pitchFamily="66" charset="0"/>
              </a:rPr>
              <a:t>Data[i])</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        printf(“</a:t>
            </a:r>
            <a:r>
              <a:rPr lang="zh-CN" altLang="en-US" sz="2300">
                <a:solidFill>
                  <a:schemeClr val="folHlink"/>
                </a:solidFill>
                <a:latin typeface="Comic Sans MS" panose="030F0702030302020204" pitchFamily="66" charset="0"/>
              </a:rPr>
              <a:t>查找到数据”</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    else if (i &gt; </a:t>
            </a:r>
            <a:r>
              <a:rPr lang="zh-CN" altLang="en-US" sz="2300">
                <a:solidFill>
                  <a:schemeClr val="folHlink"/>
                </a:solidFill>
                <a:latin typeface="Comic Sans MS" panose="030F0702030302020204" pitchFamily="66" charset="0"/>
              </a:rPr>
              <a:t>数据个数 </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        printf(“</a:t>
            </a:r>
            <a:r>
              <a:rPr lang="zh-CN" altLang="en-US" sz="2300">
                <a:solidFill>
                  <a:schemeClr val="folHlink"/>
                </a:solidFill>
                <a:latin typeface="Comic Sans MS" panose="030F0702030302020204" pitchFamily="66" charset="0"/>
              </a:rPr>
              <a:t>未能查找到数据”</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    i++;</a:t>
            </a:r>
            <a:endParaRPr lang="en-US" altLang="zh-CN" sz="2300">
              <a:solidFill>
                <a:schemeClr val="folHlink"/>
              </a:solidFill>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41667">
                                            <p:txEl>
                                              <p:pRg st="2" end="2"/>
                                            </p:txEl>
                                          </p:spTgt>
                                        </p:tgtEl>
                                        <p:attrNameLst>
                                          <p:attrName>style.visibility</p:attrName>
                                        </p:attrNameLst>
                                      </p:cBhvr>
                                      <p:to>
                                        <p:strVal val="visible"/>
                                      </p:to>
                                    </p:set>
                                    <p:anim calcmode="lin" valueType="num">
                                      <p:cBhvr additive="base">
                                        <p:cTn id="18"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41667">
                                            <p:txEl>
                                              <p:pRg st="3" end="3"/>
                                            </p:txEl>
                                          </p:spTgt>
                                        </p:tgtEl>
                                        <p:attrNameLst>
                                          <p:attrName>style.visibility</p:attrName>
                                        </p:attrNameLst>
                                      </p:cBhvr>
                                      <p:to>
                                        <p:strVal val="visible"/>
                                      </p:to>
                                    </p:set>
                                    <p:anim calcmode="lin" valueType="num">
                                      <p:cBhvr additive="base">
                                        <p:cTn id="23"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41667">
                                            <p:txEl>
                                              <p:pRg st="4" end="4"/>
                                            </p:txEl>
                                          </p:spTgt>
                                        </p:tgtEl>
                                        <p:attrNameLst>
                                          <p:attrName>style.visibility</p:attrName>
                                        </p:attrNameLst>
                                      </p:cBhvr>
                                      <p:to>
                                        <p:strVal val="visible"/>
                                      </p:to>
                                    </p:set>
                                    <p:anim calcmode="lin" valueType="num">
                                      <p:cBhvr additive="base">
                                        <p:cTn id="28" dur="500" fill="hold"/>
                                        <p:tgtEl>
                                          <p:spTgt spid="24166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1667">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241667">
                                            <p:txEl>
                                              <p:pRg st="10" end="10"/>
                                            </p:txEl>
                                          </p:spTgt>
                                        </p:tgtEl>
                                        <p:attrNameLst>
                                          <p:attrName>style.visibility</p:attrName>
                                        </p:attrNameLst>
                                      </p:cBhvr>
                                      <p:to>
                                        <p:strVal val="visible"/>
                                      </p:to>
                                    </p:set>
                                    <p:anim calcmode="lin" valueType="num">
                                      <p:cBhvr additive="base">
                                        <p:cTn id="33" dur="500" fill="hold"/>
                                        <p:tgtEl>
                                          <p:spTgt spid="24166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16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1667">
                                            <p:txEl>
                                              <p:pRg st="5" end="5"/>
                                            </p:txEl>
                                          </p:spTgt>
                                        </p:tgtEl>
                                        <p:attrNameLst>
                                          <p:attrName>style.visibility</p:attrName>
                                        </p:attrNameLst>
                                      </p:cBhvr>
                                      <p:to>
                                        <p:strVal val="visible"/>
                                      </p:to>
                                    </p:set>
                                    <p:anim calcmode="lin" valueType="num">
                                      <p:cBhvr additive="base">
                                        <p:cTn id="39" dur="500" fill="hold"/>
                                        <p:tgtEl>
                                          <p:spTgt spid="24166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1667">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241667">
                                            <p:txEl>
                                              <p:pRg st="6" end="6"/>
                                            </p:txEl>
                                          </p:spTgt>
                                        </p:tgtEl>
                                        <p:attrNameLst>
                                          <p:attrName>style.visibility</p:attrName>
                                        </p:attrNameLst>
                                      </p:cBhvr>
                                      <p:to>
                                        <p:strVal val="visible"/>
                                      </p:to>
                                    </p:set>
                                    <p:anim calcmode="lin" valueType="num">
                                      <p:cBhvr additive="base">
                                        <p:cTn id="44" dur="500" fill="hold"/>
                                        <p:tgtEl>
                                          <p:spTgt spid="241667">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416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41667">
                                            <p:txEl>
                                              <p:pRg st="7" end="7"/>
                                            </p:txEl>
                                          </p:spTgt>
                                        </p:tgtEl>
                                        <p:attrNameLst>
                                          <p:attrName>style.visibility</p:attrName>
                                        </p:attrNameLst>
                                      </p:cBhvr>
                                      <p:to>
                                        <p:strVal val="visible"/>
                                      </p:to>
                                    </p:set>
                                    <p:anim calcmode="lin" valueType="num">
                                      <p:cBhvr additive="base">
                                        <p:cTn id="50" dur="500" fill="hold"/>
                                        <p:tgtEl>
                                          <p:spTgt spid="241667">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41667">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241667">
                                            <p:txEl>
                                              <p:pRg st="8" end="8"/>
                                            </p:txEl>
                                          </p:spTgt>
                                        </p:tgtEl>
                                        <p:attrNameLst>
                                          <p:attrName>style.visibility</p:attrName>
                                        </p:attrNameLst>
                                      </p:cBhvr>
                                      <p:to>
                                        <p:strVal val="visible"/>
                                      </p:to>
                                    </p:set>
                                    <p:anim calcmode="lin" valueType="num">
                                      <p:cBhvr additive="base">
                                        <p:cTn id="55" dur="500" fill="hold"/>
                                        <p:tgtEl>
                                          <p:spTgt spid="2416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1667">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nodeType="afterEffect">
                                  <p:stCondLst>
                                    <p:cond delay="0"/>
                                  </p:stCondLst>
                                  <p:childTnLst>
                                    <p:set>
                                      <p:cBhvr>
                                        <p:cTn id="59" dur="1" fill="hold">
                                          <p:stCondLst>
                                            <p:cond delay="0"/>
                                          </p:stCondLst>
                                        </p:cTn>
                                        <p:tgtEl>
                                          <p:spTgt spid="241667">
                                            <p:txEl>
                                              <p:pRg st="9" end="9"/>
                                            </p:txEl>
                                          </p:spTgt>
                                        </p:tgtEl>
                                        <p:attrNameLst>
                                          <p:attrName>style.visibility</p:attrName>
                                        </p:attrNameLst>
                                      </p:cBhvr>
                                      <p:to>
                                        <p:strVal val="visible"/>
                                      </p:to>
                                    </p:set>
                                    <p:anim calcmode="lin" valueType="num">
                                      <p:cBhvr additive="base">
                                        <p:cTn id="60" dur="500" fill="hold"/>
                                        <p:tgtEl>
                                          <p:spTgt spid="241667">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16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half" idx="10"/>
          </p:nvPr>
        </p:nvSpPr>
        <p:spPr>
          <a:noFill/>
        </p:spPr>
        <p:txBody>
          <a:bodyPr/>
          <a:lstStyle/>
          <a:p>
            <a:fld id="{ABDF4BE2-CFB6-45B7-A5A3-530EC4DDDBC7}" type="datetime7">
              <a:rPr lang="zh-CN" altLang="en-US" smtClean="0"/>
            </a:fld>
            <a:endParaRPr lang="en-US" altLang="zh-CN"/>
          </a:p>
        </p:txBody>
      </p:sp>
      <p:sp>
        <p:nvSpPr>
          <p:cNvPr id="37891" name="灯片编号占位符 5"/>
          <p:cNvSpPr>
            <a:spLocks noGrp="1"/>
          </p:cNvSpPr>
          <p:nvPr>
            <p:ph type="sldNum" sz="quarter" idx="12"/>
          </p:nvPr>
        </p:nvSpPr>
        <p:spPr>
          <a:noFill/>
        </p:spPr>
        <p:txBody>
          <a:bodyPr/>
          <a:lstStyle/>
          <a:p>
            <a:fld id="{E797671A-670D-473B-8FC5-A639BE40A70B}" type="slidenum">
              <a:rPr lang="zh-CN" altLang="en-US" smtClean="0"/>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3715" name="Rectangle 3"/>
          <p:cNvSpPr>
            <a:spLocks noGrp="1" noChangeArrowheads="1"/>
          </p:cNvSpPr>
          <p:nvPr>
            <p:ph idx="1"/>
          </p:nvPr>
        </p:nvSpPr>
        <p:spPr/>
        <p:txBody>
          <a:bodyPr/>
          <a:lstStyle/>
          <a:p>
            <a:pPr eaLnBrk="1" hangingPunct="1">
              <a:lnSpc>
                <a:spcPct val="80000"/>
              </a:lnSpc>
            </a:pPr>
            <a:r>
              <a:rPr lang="en-US" altLang="zh-CN" sz="2800">
                <a:latin typeface="Comic Sans MS" panose="030F0702030302020204" pitchFamily="66" charset="0"/>
              </a:rPr>
              <a:t>4. </a:t>
            </a:r>
            <a:r>
              <a:rPr lang="zh-CN" altLang="en-US" sz="2800">
                <a:latin typeface="Comic Sans MS" panose="030F0702030302020204" pitchFamily="66" charset="0"/>
              </a:rPr>
              <a:t>程序语句：直接以程序语法来描述解决问题的方法。</a:t>
            </a:r>
            <a:endParaRPr lang="zh-CN" altLang="en-US" sz="2800">
              <a:latin typeface="Comic Sans MS" panose="030F0702030302020204" pitchFamily="66" charset="0"/>
            </a:endParaRPr>
          </a:p>
          <a:p>
            <a:pPr eaLnBrk="1" hangingPunct="1">
              <a:lnSpc>
                <a:spcPct val="80000"/>
              </a:lnSpc>
            </a:pPr>
            <a:r>
              <a:rPr lang="en-US" altLang="zh-CN" sz="2800">
                <a:solidFill>
                  <a:schemeClr val="folHlink"/>
                </a:solidFill>
                <a:latin typeface="Comic Sans MS" panose="030F0702030302020204" pitchFamily="66" charset="0"/>
              </a:rPr>
              <a:t>/* </a:t>
            </a:r>
            <a:r>
              <a:rPr lang="zh-CN" altLang="en-US" sz="2800">
                <a:solidFill>
                  <a:schemeClr val="folHlink"/>
                </a:solidFill>
                <a:latin typeface="Comic Sans MS" panose="030F0702030302020204" pitchFamily="66" charset="0"/>
              </a:rPr>
              <a:t>顺序查找  </a:t>
            </a:r>
            <a:r>
              <a:rPr lang="en-US" altLang="zh-CN" sz="2800">
                <a:solidFill>
                  <a:schemeClr val="folHlink"/>
                </a:solidFill>
                <a:latin typeface="Comic Sans MS" panose="030F0702030302020204" pitchFamily="66" charset="0"/>
              </a:rPr>
              <a:t>int Data[20], Counter=1 */</a:t>
            </a:r>
            <a:endParaRPr lang="en-US" altLang="zh-CN" sz="28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int Seq_Search(int Key)</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int    i;</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for ( i=0; i&lt;20; i++) {		</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printf(“[%d]”,Data[i]);	/*</a:t>
            </a:r>
            <a:r>
              <a:rPr lang="zh-CN" altLang="en-US" sz="2300">
                <a:solidFill>
                  <a:schemeClr val="folHlink"/>
                </a:solidFill>
                <a:latin typeface="Comic Sans MS" panose="030F0702030302020204" pitchFamily="66" charset="0"/>
              </a:rPr>
              <a:t>输出数据*</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if (Key == Data[i] )		/*</a:t>
            </a:r>
            <a:r>
              <a:rPr lang="zh-CN" altLang="en-US" sz="2300">
                <a:solidFill>
                  <a:schemeClr val="folHlink"/>
                </a:solidFill>
                <a:latin typeface="Comic Sans MS" panose="030F0702030302020204" pitchFamily="66" charset="0"/>
              </a:rPr>
              <a:t>找到数据*</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return 1;</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Counter++;			/*</a:t>
            </a:r>
            <a:r>
              <a:rPr lang="zh-CN" altLang="en-US" sz="2300">
                <a:solidFill>
                  <a:schemeClr val="folHlink"/>
                </a:solidFill>
                <a:latin typeface="Comic Sans MS" panose="030F0702030302020204" pitchFamily="66" charset="0"/>
              </a:rPr>
              <a:t>计数器递增*</a:t>
            </a: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    return 0;</a:t>
            </a:r>
            <a:endParaRPr lang="en-US" altLang="zh-CN" sz="2300">
              <a:solidFill>
                <a:schemeClr val="folHlink"/>
              </a:solidFill>
              <a:latin typeface="Comic Sans MS" panose="030F0702030302020204" pitchFamily="66" charset="0"/>
            </a:endParaRPr>
          </a:p>
          <a:p>
            <a:pPr lvl="1" eaLnBrk="1" hangingPunct="1">
              <a:lnSpc>
                <a:spcPct val="80000"/>
              </a:lnSpc>
              <a:buFont typeface="Wingdings" panose="05000000000000000000" pitchFamily="2" charset="2"/>
              <a:buNone/>
            </a:pPr>
            <a:r>
              <a:rPr lang="en-US" altLang="zh-CN" sz="2300">
                <a:solidFill>
                  <a:schemeClr val="folHlink"/>
                </a:solidFill>
                <a:latin typeface="Comic Sans MS" panose="030F0702030302020204" pitchFamily="66" charset="0"/>
              </a:rPr>
              <a:t>}</a:t>
            </a:r>
            <a:endParaRPr lang="en-US" altLang="zh-CN" sz="2300">
              <a:solidFill>
                <a:schemeClr val="fo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additive="base">
                                        <p:cTn id="7" dur="500" fill="hold"/>
                                        <p:tgtEl>
                                          <p:spTgt spid="243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3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3715">
                                            <p:txEl>
                                              <p:pRg st="1" end="1"/>
                                            </p:txEl>
                                          </p:spTgt>
                                        </p:tgtEl>
                                        <p:attrNameLst>
                                          <p:attrName>style.visibility</p:attrName>
                                        </p:attrNameLst>
                                      </p:cBhvr>
                                      <p:to>
                                        <p:strVal val="visible"/>
                                      </p:to>
                                    </p:set>
                                    <p:anim calcmode="lin" valueType="num">
                                      <p:cBhvr additive="base">
                                        <p:cTn id="13" dur="500" fill="hold"/>
                                        <p:tgtEl>
                                          <p:spTgt spid="2437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37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43715">
                                            <p:txEl>
                                              <p:pRg st="2" end="2"/>
                                            </p:txEl>
                                          </p:spTgt>
                                        </p:tgtEl>
                                        <p:attrNameLst>
                                          <p:attrName>style.visibility</p:attrName>
                                        </p:attrNameLst>
                                      </p:cBhvr>
                                      <p:to>
                                        <p:strVal val="visible"/>
                                      </p:to>
                                    </p:set>
                                    <p:anim calcmode="lin" valueType="num">
                                      <p:cBhvr additive="base">
                                        <p:cTn id="18" dur="500" fill="hold"/>
                                        <p:tgtEl>
                                          <p:spTgt spid="2437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371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43715">
                                            <p:txEl>
                                              <p:pRg st="3" end="3"/>
                                            </p:txEl>
                                          </p:spTgt>
                                        </p:tgtEl>
                                        <p:attrNameLst>
                                          <p:attrName>style.visibility</p:attrName>
                                        </p:attrNameLst>
                                      </p:cBhvr>
                                      <p:to>
                                        <p:strVal val="visible"/>
                                      </p:to>
                                    </p:set>
                                    <p:anim calcmode="lin" valueType="num">
                                      <p:cBhvr additive="base">
                                        <p:cTn id="23" dur="500" fill="hold"/>
                                        <p:tgtEl>
                                          <p:spTgt spid="2437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371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243715">
                                            <p:txEl>
                                              <p:pRg st="12" end="12"/>
                                            </p:txEl>
                                          </p:spTgt>
                                        </p:tgtEl>
                                        <p:attrNameLst>
                                          <p:attrName>style.visibility</p:attrName>
                                        </p:attrNameLst>
                                      </p:cBhvr>
                                      <p:to>
                                        <p:strVal val="visible"/>
                                      </p:to>
                                    </p:set>
                                    <p:anim calcmode="lin" valueType="num">
                                      <p:cBhvr additive="base">
                                        <p:cTn id="28" dur="500" fill="hold"/>
                                        <p:tgtEl>
                                          <p:spTgt spid="24371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437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43715">
                                            <p:txEl>
                                              <p:pRg st="4" end="4"/>
                                            </p:txEl>
                                          </p:spTgt>
                                        </p:tgtEl>
                                        <p:attrNameLst>
                                          <p:attrName>style.visibility</p:attrName>
                                        </p:attrNameLst>
                                      </p:cBhvr>
                                      <p:to>
                                        <p:strVal val="visible"/>
                                      </p:to>
                                    </p:set>
                                    <p:anim calcmode="lin" valueType="num">
                                      <p:cBhvr additive="base">
                                        <p:cTn id="34" dur="500" fill="hold"/>
                                        <p:tgtEl>
                                          <p:spTgt spid="2437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437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43715">
                                            <p:txEl>
                                              <p:pRg st="5" end="5"/>
                                            </p:txEl>
                                          </p:spTgt>
                                        </p:tgtEl>
                                        <p:attrNameLst>
                                          <p:attrName>style.visibility</p:attrName>
                                        </p:attrNameLst>
                                      </p:cBhvr>
                                      <p:to>
                                        <p:strVal val="visible"/>
                                      </p:to>
                                    </p:set>
                                    <p:anim calcmode="lin" valueType="num">
                                      <p:cBhvr additive="base">
                                        <p:cTn id="40" dur="500" fill="hold"/>
                                        <p:tgtEl>
                                          <p:spTgt spid="24371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43715">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243715">
                                            <p:txEl>
                                              <p:pRg st="6" end="6"/>
                                            </p:txEl>
                                          </p:spTgt>
                                        </p:tgtEl>
                                        <p:attrNameLst>
                                          <p:attrName>style.visibility</p:attrName>
                                        </p:attrNameLst>
                                      </p:cBhvr>
                                      <p:to>
                                        <p:strVal val="visible"/>
                                      </p:to>
                                    </p:set>
                                    <p:anim calcmode="lin" valueType="num">
                                      <p:cBhvr additive="base">
                                        <p:cTn id="45" dur="500" fill="hold"/>
                                        <p:tgtEl>
                                          <p:spTgt spid="2437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37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243715">
                                            <p:txEl>
                                              <p:pRg st="7" end="7"/>
                                            </p:txEl>
                                          </p:spTgt>
                                        </p:tgtEl>
                                        <p:attrNameLst>
                                          <p:attrName>style.visibility</p:attrName>
                                        </p:attrNameLst>
                                      </p:cBhvr>
                                      <p:to>
                                        <p:strVal val="visible"/>
                                      </p:to>
                                    </p:set>
                                    <p:anim calcmode="lin" valueType="num">
                                      <p:cBhvr additive="base">
                                        <p:cTn id="50" dur="500" fill="hold"/>
                                        <p:tgtEl>
                                          <p:spTgt spid="24371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43715">
                                            <p:txEl>
                                              <p:pRg st="7" end="7"/>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243715">
                                            <p:txEl>
                                              <p:pRg st="8" end="8"/>
                                            </p:txEl>
                                          </p:spTgt>
                                        </p:tgtEl>
                                        <p:attrNameLst>
                                          <p:attrName>style.visibility</p:attrName>
                                        </p:attrNameLst>
                                      </p:cBhvr>
                                      <p:to>
                                        <p:strVal val="visible"/>
                                      </p:to>
                                    </p:set>
                                    <p:anim calcmode="lin" valueType="num">
                                      <p:cBhvr additive="base">
                                        <p:cTn id="55" dur="500" fill="hold"/>
                                        <p:tgtEl>
                                          <p:spTgt spid="2437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3715">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43715">
                                            <p:txEl>
                                              <p:pRg st="9" end="9"/>
                                            </p:txEl>
                                          </p:spTgt>
                                        </p:tgtEl>
                                        <p:attrNameLst>
                                          <p:attrName>style.visibility</p:attrName>
                                        </p:attrNameLst>
                                      </p:cBhvr>
                                      <p:to>
                                        <p:strVal val="visible"/>
                                      </p:to>
                                    </p:set>
                                    <p:anim calcmode="lin" valueType="num">
                                      <p:cBhvr additive="base">
                                        <p:cTn id="60" dur="500" fill="hold"/>
                                        <p:tgtEl>
                                          <p:spTgt spid="24371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43715">
                                            <p:txEl>
                                              <p:pRg st="9" end="9"/>
                                            </p:txEl>
                                          </p:spTgt>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243715">
                                            <p:txEl>
                                              <p:pRg st="10" end="10"/>
                                            </p:txEl>
                                          </p:spTgt>
                                        </p:tgtEl>
                                        <p:attrNameLst>
                                          <p:attrName>style.visibility</p:attrName>
                                        </p:attrNameLst>
                                      </p:cBhvr>
                                      <p:to>
                                        <p:strVal val="visible"/>
                                      </p:to>
                                    </p:set>
                                    <p:anim calcmode="lin" valueType="num">
                                      <p:cBhvr additive="base">
                                        <p:cTn id="65" dur="500" fill="hold"/>
                                        <p:tgtEl>
                                          <p:spTgt spid="243715">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43715">
                                            <p:txEl>
                                              <p:pRg st="10" end="1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3000"/>
                            </p:stCondLst>
                            <p:childTnLst>
                              <p:par>
                                <p:cTn id="68" presetID="2" presetClass="entr" presetSubtype="4" fill="hold" nodeType="afterEffect">
                                  <p:stCondLst>
                                    <p:cond delay="0"/>
                                  </p:stCondLst>
                                  <p:childTnLst>
                                    <p:set>
                                      <p:cBhvr>
                                        <p:cTn id="69" dur="1" fill="hold">
                                          <p:stCondLst>
                                            <p:cond delay="0"/>
                                          </p:stCondLst>
                                        </p:cTn>
                                        <p:tgtEl>
                                          <p:spTgt spid="243715">
                                            <p:txEl>
                                              <p:pRg st="11" end="11"/>
                                            </p:txEl>
                                          </p:spTgt>
                                        </p:tgtEl>
                                        <p:attrNameLst>
                                          <p:attrName>style.visibility</p:attrName>
                                        </p:attrNameLst>
                                      </p:cBhvr>
                                      <p:to>
                                        <p:strVal val="visible"/>
                                      </p:to>
                                    </p:set>
                                    <p:anim calcmode="lin" valueType="num">
                                      <p:cBhvr additive="base">
                                        <p:cTn id="70" dur="500" fill="hold"/>
                                        <p:tgtEl>
                                          <p:spTgt spid="243715">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437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half" idx="10"/>
          </p:nvPr>
        </p:nvSpPr>
        <p:spPr>
          <a:noFill/>
        </p:spPr>
        <p:txBody>
          <a:bodyPr/>
          <a:lstStyle/>
          <a:p>
            <a:fld id="{734D151F-208C-4EB7-A432-33C027BFF8C5}" type="datetime7">
              <a:rPr lang="zh-CN" altLang="en-US" smtClean="0"/>
            </a:fld>
            <a:endParaRPr lang="en-US" altLang="zh-CN"/>
          </a:p>
        </p:txBody>
      </p:sp>
      <p:sp>
        <p:nvSpPr>
          <p:cNvPr id="38915" name="灯片编号占位符 5"/>
          <p:cNvSpPr>
            <a:spLocks noGrp="1"/>
          </p:cNvSpPr>
          <p:nvPr>
            <p:ph type="sldNum" sz="quarter" idx="12"/>
          </p:nvPr>
        </p:nvSpPr>
        <p:spPr>
          <a:noFill/>
        </p:spPr>
        <p:txBody>
          <a:bodyPr/>
          <a:lstStyle/>
          <a:p>
            <a:fld id="{CA34D068-2ED2-46A6-9912-BDDA7A46CA3C}" type="slidenum">
              <a:rPr lang="zh-CN" altLang="en-US" smtClean="0"/>
            </a:fld>
            <a:endParaRPr lang="en-US" altLang="zh-CN"/>
          </a:p>
        </p:txBody>
      </p:sp>
      <p:sp>
        <p:nvSpPr>
          <p:cNvPr id="38916" name="Rectangle 2"/>
          <p:cNvSpPr>
            <a:spLocks noGrp="1" noChangeArrowheads="1"/>
          </p:cNvSpPr>
          <p:nvPr>
            <p:ph type="title"/>
          </p:nvPr>
        </p:nvSpPr>
        <p:spPr/>
        <p:txBody>
          <a:bodyPr/>
          <a:lstStyle/>
          <a:p>
            <a:pPr eaLnBrk="1" hangingPunct="1">
              <a:lnSpc>
                <a:spcPct val="90000"/>
              </a:lnSpc>
            </a:pPr>
            <a:r>
              <a:rPr lang="en-US" altLang="zh-CN"/>
              <a:t>Introduction</a:t>
            </a:r>
            <a:endParaRPr lang="zh-CN" altLang="en-US"/>
          </a:p>
        </p:txBody>
      </p:sp>
      <p:sp>
        <p:nvSpPr>
          <p:cNvPr id="245763" name="Rectangle 3"/>
          <p:cNvSpPr>
            <a:spLocks noGrp="1" noChangeArrowheads="1"/>
          </p:cNvSpPr>
          <p:nvPr>
            <p:ph idx="1"/>
          </p:nvPr>
        </p:nvSpPr>
        <p:spPr/>
        <p:txBody>
          <a:bodyPr/>
          <a:lstStyle/>
          <a:p>
            <a:pPr eaLnBrk="1" hangingPunct="1">
              <a:lnSpc>
                <a:spcPct val="90000"/>
              </a:lnSpc>
            </a:pPr>
            <a:r>
              <a:rPr lang="zh-CN" altLang="en-US" sz="2800">
                <a:solidFill>
                  <a:schemeClr val="folHlink"/>
                </a:solidFill>
                <a:latin typeface="Comic Sans MS" panose="030F0702030302020204" pitchFamily="66" charset="0"/>
              </a:rPr>
              <a:t>算法设计的要求</a:t>
            </a:r>
            <a:endParaRPr lang="zh-CN" altLang="en-US" sz="2800">
              <a:solidFill>
                <a:schemeClr val="folHlink"/>
              </a:solidFill>
              <a:latin typeface="Comic Sans MS" panose="030F0702030302020204" pitchFamily="66" charset="0"/>
            </a:endParaRPr>
          </a:p>
          <a:p>
            <a:pPr lvl="1" eaLnBrk="1" hangingPunct="1">
              <a:lnSpc>
                <a:spcPct val="90000"/>
              </a:lnSpc>
            </a:pPr>
            <a:r>
              <a:rPr lang="en-US" altLang="zh-CN" sz="2300">
                <a:latin typeface="Comic Sans MS" panose="030F0702030302020204" pitchFamily="66" charset="0"/>
              </a:rPr>
              <a:t>1.</a:t>
            </a:r>
            <a:r>
              <a:rPr lang="zh-CN" altLang="en-US" sz="2300">
                <a:latin typeface="Comic Sans MS" panose="030F0702030302020204" pitchFamily="66" charset="0"/>
              </a:rPr>
              <a:t>正确性：程序不含语法错误；程序对于几组输入数据能够得出满足规格说明要求的结果；程序对于精心选择的典型、苛刻而带有刁难性的几组输入数据能够得出满足规格说明要求的结果；程序对于一切合法的输入数据都能产生满足规格说明要求的结果。</a:t>
            </a:r>
            <a:endParaRPr lang="zh-CN" altLang="en-US" sz="2300">
              <a:latin typeface="Comic Sans MS" panose="030F0702030302020204" pitchFamily="66" charset="0"/>
            </a:endParaRPr>
          </a:p>
          <a:p>
            <a:pPr lvl="1" eaLnBrk="1" hangingPunct="1">
              <a:lnSpc>
                <a:spcPct val="90000"/>
              </a:lnSpc>
            </a:pPr>
            <a:r>
              <a:rPr lang="en-US" altLang="zh-CN" sz="2300">
                <a:latin typeface="Comic Sans MS" panose="030F0702030302020204" pitchFamily="66" charset="0"/>
              </a:rPr>
              <a:t>2.</a:t>
            </a:r>
            <a:r>
              <a:rPr lang="zh-CN" altLang="en-US" sz="2300">
                <a:latin typeface="Comic Sans MS" panose="030F0702030302020204" pitchFamily="66" charset="0"/>
              </a:rPr>
              <a:t>可读性：算法主要是为了人的阅读与交流，其次才是机器执行。可读性好有助于人对算法的理解。</a:t>
            </a:r>
            <a:endParaRPr lang="zh-CN" altLang="en-US" sz="2300">
              <a:latin typeface="Comic Sans MS" panose="030F0702030302020204" pitchFamily="66" charset="0"/>
            </a:endParaRPr>
          </a:p>
          <a:p>
            <a:pPr lvl="1" eaLnBrk="1" hangingPunct="1">
              <a:lnSpc>
                <a:spcPct val="90000"/>
              </a:lnSpc>
            </a:pPr>
            <a:r>
              <a:rPr lang="en-US" altLang="zh-CN" sz="2300">
                <a:latin typeface="Comic Sans MS" panose="030F0702030302020204" pitchFamily="66" charset="0"/>
              </a:rPr>
              <a:t>3.</a:t>
            </a:r>
            <a:r>
              <a:rPr lang="zh-CN" altLang="en-US" sz="2300">
                <a:latin typeface="Comic Sans MS" panose="030F0702030302020204" pitchFamily="66" charset="0"/>
              </a:rPr>
              <a:t>健壮性：当输入数据非法时</a:t>
            </a:r>
            <a:r>
              <a:rPr lang="en-US" altLang="zh-CN" sz="2300">
                <a:latin typeface="Comic Sans MS" panose="030F0702030302020204" pitchFamily="66" charset="0"/>
              </a:rPr>
              <a:t>,</a:t>
            </a:r>
            <a:r>
              <a:rPr lang="zh-CN" altLang="en-US" sz="2300">
                <a:latin typeface="Comic Sans MS" panose="030F0702030302020204" pitchFamily="66" charset="0"/>
              </a:rPr>
              <a:t>算法也能适当地作出反应或进行处理，而不会产生莫名其妙的输出结果。</a:t>
            </a:r>
            <a:endParaRPr lang="zh-CN" altLang="en-US" sz="2300">
              <a:latin typeface="Comic Sans MS" panose="030F0702030302020204" pitchFamily="66" charset="0"/>
            </a:endParaRPr>
          </a:p>
          <a:p>
            <a:pPr lvl="1" eaLnBrk="1" hangingPunct="1">
              <a:lnSpc>
                <a:spcPct val="90000"/>
              </a:lnSpc>
            </a:pPr>
            <a:r>
              <a:rPr lang="en-US" altLang="zh-CN" sz="2300">
                <a:latin typeface="Comic Sans MS" panose="030F0702030302020204" pitchFamily="66" charset="0"/>
              </a:rPr>
              <a:t>4. </a:t>
            </a:r>
            <a:r>
              <a:rPr lang="zh-CN" altLang="en-US" sz="2300">
                <a:latin typeface="Comic Sans MS" panose="030F0702030302020204" pitchFamily="66" charset="0"/>
              </a:rPr>
              <a:t>效率与低存储量需求： 效率是指算法执行的时间，对于同一个问题如果有多个算法可以解决，执行时间短的算法效率高。存储量需求是指算法执行过程中所需要的最大存储空间。</a:t>
            </a:r>
            <a:endParaRPr lang="zh-CN" altLang="en-US" sz="2300">
              <a:latin typeface="Comic Sans MS" panose="030F0702030302020204" pitchFamily="66" charset="0"/>
            </a:endParaRPr>
          </a:p>
        </p:txBody>
      </p:sp>
      <p:sp>
        <p:nvSpPr>
          <p:cNvPr id="38918" name="AutoShape 4">
            <a:hlinkClick r:id="rId1" action="ppaction://hlinksldjump" highlightClick="1"/>
          </p:cNvPr>
          <p:cNvSpPr>
            <a:spLocks noChangeArrowheads="1"/>
          </p:cNvSpPr>
          <p:nvPr/>
        </p:nvSpPr>
        <p:spPr bwMode="auto">
          <a:xfrm>
            <a:off x="8243888" y="260350"/>
            <a:ext cx="649287" cy="647700"/>
          </a:xfrm>
          <a:prstGeom prst="actionButtonBeginning">
            <a:avLst/>
          </a:prstGeom>
          <a:solidFill>
            <a:schemeClr val="accent1"/>
          </a:solidFill>
          <a:ln w="9525">
            <a:no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fade">
                                      <p:cBhvr>
                                        <p:cTn id="7" dur="2000"/>
                                        <p:tgtEl>
                                          <p:spTgt spid="2457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fade">
                                      <p:cBhvr>
                                        <p:cTn id="10" dur="2000"/>
                                        <p:tgtEl>
                                          <p:spTgt spid="2457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fade">
                                      <p:cBhvr>
                                        <p:cTn id="13" dur="2000"/>
                                        <p:tgtEl>
                                          <p:spTgt spid="2457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63">
                                            <p:txEl>
                                              <p:pRg st="3" end="3"/>
                                            </p:txEl>
                                          </p:spTgt>
                                        </p:tgtEl>
                                        <p:attrNameLst>
                                          <p:attrName>style.visibility</p:attrName>
                                        </p:attrNameLst>
                                      </p:cBhvr>
                                      <p:to>
                                        <p:strVal val="visible"/>
                                      </p:to>
                                    </p:set>
                                    <p:animEffect transition="in" filter="fade">
                                      <p:cBhvr>
                                        <p:cTn id="16" dur="2000"/>
                                        <p:tgtEl>
                                          <p:spTgt spid="24576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Effect transition="in" filter="fade">
                                      <p:cBhvr>
                                        <p:cTn id="19" dur="2000"/>
                                        <p:tgtEl>
                                          <p:spTgt spid="24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half" idx="10"/>
          </p:nvPr>
        </p:nvSpPr>
        <p:spPr>
          <a:noFill/>
        </p:spPr>
        <p:txBody>
          <a:bodyPr/>
          <a:lstStyle/>
          <a:p>
            <a:fld id="{0A2D734D-9DC4-4AA3-A702-F4B4641D9CAD}" type="datetime7">
              <a:rPr lang="zh-CN" altLang="en-US" smtClean="0"/>
            </a:fld>
            <a:endParaRPr lang="en-US" altLang="zh-CN"/>
          </a:p>
        </p:txBody>
      </p:sp>
      <p:sp>
        <p:nvSpPr>
          <p:cNvPr id="5123" name="灯片编号占位符 5"/>
          <p:cNvSpPr>
            <a:spLocks noGrp="1"/>
          </p:cNvSpPr>
          <p:nvPr>
            <p:ph type="sldNum" sz="quarter" idx="12"/>
          </p:nvPr>
        </p:nvSpPr>
        <p:spPr>
          <a:noFill/>
        </p:spPr>
        <p:txBody>
          <a:bodyPr/>
          <a:lstStyle/>
          <a:p>
            <a:fld id="{2B97FC3F-1089-4DD7-A4B2-2A8A125E6112}" type="slidenum">
              <a:rPr lang="zh-CN" altLang="en-US" smtClean="0"/>
            </a:fld>
            <a:endParaRPr lang="en-US" altLang="zh-CN"/>
          </a:p>
        </p:txBody>
      </p:sp>
      <p:sp>
        <p:nvSpPr>
          <p:cNvPr id="5124" name="Rectangle 2"/>
          <p:cNvSpPr>
            <a:spLocks noGrp="1" noChangeArrowheads="1"/>
          </p:cNvSpPr>
          <p:nvPr>
            <p:ph type="title"/>
          </p:nvPr>
        </p:nvSpPr>
        <p:spPr/>
        <p:txBody>
          <a:bodyPr/>
          <a:lstStyle/>
          <a:p>
            <a:pPr eaLnBrk="1" hangingPunct="1"/>
            <a:r>
              <a:rPr lang="zh-CN" altLang="en-US"/>
              <a:t>课程简介</a:t>
            </a:r>
            <a:endParaRPr lang="zh-CN" altLang="en-US"/>
          </a:p>
        </p:txBody>
      </p:sp>
      <p:sp>
        <p:nvSpPr>
          <p:cNvPr id="5125" name="Rectangle 3"/>
          <p:cNvSpPr>
            <a:spLocks noGrp="1" noChangeArrowheads="1"/>
          </p:cNvSpPr>
          <p:nvPr>
            <p:ph idx="1"/>
          </p:nvPr>
        </p:nvSpPr>
        <p:spPr/>
        <p:txBody>
          <a:bodyPr/>
          <a:lstStyle/>
          <a:p>
            <a:pPr eaLnBrk="1" hangingPunct="1"/>
            <a:r>
              <a:rPr lang="zh-CN" altLang="en-US" dirty="0"/>
              <a:t>主讲课程环节</a:t>
            </a:r>
            <a:endParaRPr lang="zh-CN" altLang="en-US" dirty="0"/>
          </a:p>
          <a:p>
            <a:pPr lvl="1" eaLnBrk="1" hangingPunct="1"/>
            <a:r>
              <a:rPr lang="zh-CN" altLang="en-US" dirty="0"/>
              <a:t>课上听讲与课下吸收相结合</a:t>
            </a:r>
            <a:endParaRPr lang="zh-CN" altLang="en-US" dirty="0"/>
          </a:p>
          <a:p>
            <a:pPr eaLnBrk="1" hangingPunct="1"/>
            <a:r>
              <a:rPr lang="zh-CN" altLang="en-US" dirty="0"/>
              <a:t>实验上机环节（时间调整？）</a:t>
            </a:r>
            <a:endParaRPr lang="zh-CN" altLang="en-US" dirty="0"/>
          </a:p>
          <a:p>
            <a:pPr lvl="1" eaLnBrk="1" hangingPunct="1"/>
            <a:r>
              <a:rPr lang="zh-CN" altLang="en-US" dirty="0"/>
              <a:t>每周</a:t>
            </a:r>
            <a:r>
              <a:rPr lang="zh-CN" altLang="en-US" dirty="0"/>
              <a:t>二下午</a:t>
            </a:r>
            <a:r>
              <a:rPr lang="en-US" altLang="zh-CN" dirty="0"/>
              <a:t>11-13</a:t>
            </a:r>
            <a:r>
              <a:rPr lang="zh-CN" altLang="en-US" dirty="0"/>
              <a:t>节（</a:t>
            </a:r>
            <a:r>
              <a:rPr lang="en-US" altLang="zh-CN" dirty="0"/>
              <a:t>18:30-21:05</a:t>
            </a:r>
            <a:r>
              <a:rPr lang="zh-CN" altLang="en-US" dirty="0"/>
              <a:t>，</a:t>
            </a:r>
            <a:r>
              <a:rPr lang="en-US" altLang="zh-CN" dirty="0"/>
              <a:t>4</a:t>
            </a:r>
            <a:r>
              <a:rPr lang="en-US" altLang="zh-CN" dirty="0"/>
              <a:t>-16</a:t>
            </a:r>
            <a:r>
              <a:rPr lang="zh-CN" altLang="en-US" dirty="0"/>
              <a:t>周，津南实验楼</a:t>
            </a:r>
            <a:r>
              <a:rPr lang="en-US" altLang="zh-CN" dirty="0"/>
              <a:t>A</a:t>
            </a:r>
            <a:r>
              <a:rPr lang="zh-CN" altLang="en-US" dirty="0"/>
              <a:t>区</a:t>
            </a:r>
            <a:r>
              <a:rPr lang="en-US" altLang="zh-CN" dirty="0"/>
              <a:t>304</a:t>
            </a:r>
            <a:r>
              <a:rPr lang="zh-CN" dirty="0"/>
              <a:t>、</a:t>
            </a:r>
            <a:r>
              <a:rPr lang="en-US" altLang="zh-CN" dirty="0"/>
              <a:t>315</a:t>
            </a:r>
            <a:r>
              <a:rPr lang="zh-CN" altLang="en-US" dirty="0"/>
              <a:t>），要求必须参加</a:t>
            </a:r>
            <a:endParaRPr lang="zh-CN" altLang="en-US" dirty="0"/>
          </a:p>
          <a:p>
            <a:pPr lvl="1" eaLnBrk="1" hangingPunct="1"/>
            <a:r>
              <a:rPr lang="zh-CN" altLang="en-US" dirty="0"/>
              <a:t>实验报告纸质版，实验程序</a:t>
            </a:r>
            <a:r>
              <a:rPr lang="en-US" altLang="zh-CN" dirty="0"/>
              <a:t>+</a:t>
            </a:r>
            <a:r>
              <a:rPr lang="zh-CN" altLang="en-US" dirty="0"/>
              <a:t>实验报告电子版上传备份。</a:t>
            </a:r>
            <a:r>
              <a:rPr lang="zh-CN" altLang="en-US" b="1" i="1" u="sng" dirty="0">
                <a:solidFill>
                  <a:srgbClr val="FF0000"/>
                </a:solidFill>
                <a:latin typeface="Arial Bold Italic" panose="020B0604020202020204" charset="0"/>
              </a:rPr>
              <a:t>所有实验必须经助教检查后才有成绩！！！</a:t>
            </a:r>
            <a:endParaRPr lang="zh-CN" altLang="en-US" b="1" i="1" u="sng" dirty="0">
              <a:solidFill>
                <a:srgbClr val="FF0000"/>
              </a:solidFill>
              <a:latin typeface="Arial Bold Italic" panose="020B0604020202020204" charset="0"/>
            </a:endParaRPr>
          </a:p>
          <a:p>
            <a:pPr eaLnBrk="1" hangingPunct="1"/>
            <a:r>
              <a:rPr lang="zh-CN" altLang="en-US" dirty="0"/>
              <a:t>考试环节</a:t>
            </a:r>
            <a:endParaRPr lang="zh-CN" altLang="en-US" dirty="0"/>
          </a:p>
          <a:p>
            <a:pPr lvl="1" eaLnBrk="1" hangingPunct="1"/>
            <a:r>
              <a:rPr lang="zh-CN" altLang="en-US" dirty="0"/>
              <a:t>卷面</a:t>
            </a:r>
            <a:r>
              <a:rPr lang="en-US" altLang="zh-CN" dirty="0"/>
              <a:t>70%</a:t>
            </a:r>
            <a:r>
              <a:rPr lang="zh-CN" altLang="en-US" dirty="0"/>
              <a:t>，上机</a:t>
            </a:r>
            <a:r>
              <a:rPr lang="en-US" altLang="zh-CN" dirty="0"/>
              <a:t>30%</a:t>
            </a:r>
            <a:endParaRPr lang="en-US" altLang="zh-CN" dirty="0"/>
          </a:p>
          <a:p>
            <a:pPr lvl="1" eaLnBrk="1" hangingPunct="1"/>
            <a:r>
              <a:rPr lang="zh-CN" altLang="en-US" dirty="0">
                <a:sym typeface="+mn-ea"/>
              </a:rPr>
              <a:t>其他环节：出勤、小测验、随堂测验</a:t>
            </a:r>
            <a:endParaRPr lang="zh-CN" altLang="en-US" dirty="0"/>
          </a:p>
          <a:p>
            <a:pPr lvl="1" eaLnBrk="1" hangingPunct="1">
              <a:buFont typeface="Wingdings" panose="05000000000000000000" pitchFamily="2" charset="2"/>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half" idx="10"/>
          </p:nvPr>
        </p:nvSpPr>
        <p:spPr>
          <a:noFill/>
        </p:spPr>
        <p:txBody>
          <a:bodyPr/>
          <a:lstStyle/>
          <a:p>
            <a:fld id="{0DFBB27A-93F9-4C4C-A0FA-1992894AA83A}" type="datetime7">
              <a:rPr lang="zh-CN" altLang="en-US" smtClean="0"/>
            </a:fld>
            <a:endParaRPr lang="en-US" altLang="zh-CN"/>
          </a:p>
        </p:txBody>
      </p:sp>
      <p:sp>
        <p:nvSpPr>
          <p:cNvPr id="4099" name="灯片编号占位符 5"/>
          <p:cNvSpPr>
            <a:spLocks noGrp="1"/>
          </p:cNvSpPr>
          <p:nvPr>
            <p:ph type="sldNum" sz="quarter" idx="12"/>
          </p:nvPr>
        </p:nvSpPr>
        <p:spPr>
          <a:noFill/>
        </p:spPr>
        <p:txBody>
          <a:bodyPr/>
          <a:lstStyle/>
          <a:p>
            <a:fld id="{5AA7556D-902A-4541-A968-3404C5529A82}" type="slidenum">
              <a:rPr lang="zh-CN" altLang="en-US" smtClean="0"/>
            </a:fld>
            <a:endParaRPr lang="en-US" altLang="zh-CN"/>
          </a:p>
        </p:txBody>
      </p:sp>
      <p:sp>
        <p:nvSpPr>
          <p:cNvPr id="4100" name="Rectangle 2"/>
          <p:cNvSpPr>
            <a:spLocks noGrp="1" noChangeArrowheads="1"/>
          </p:cNvSpPr>
          <p:nvPr>
            <p:ph type="title"/>
          </p:nvPr>
        </p:nvSpPr>
        <p:spPr/>
        <p:txBody>
          <a:bodyPr/>
          <a:lstStyle/>
          <a:p>
            <a:pPr eaLnBrk="1" hangingPunct="1"/>
            <a:r>
              <a:rPr lang="zh-CN" altLang="en-US"/>
              <a:t>本章内容</a:t>
            </a:r>
            <a:endParaRPr lang="zh-CN" altLang="en-US"/>
          </a:p>
        </p:txBody>
      </p:sp>
      <p:sp>
        <p:nvSpPr>
          <p:cNvPr id="262147" name="Rectangle 3"/>
          <p:cNvSpPr>
            <a:spLocks noGrp="1" noChangeArrowheads="1"/>
          </p:cNvSpPr>
          <p:nvPr>
            <p:ph idx="1"/>
          </p:nvPr>
        </p:nvSpPr>
        <p:spPr/>
        <p:txBody>
          <a:bodyPr/>
          <a:lstStyle/>
          <a:p>
            <a:pPr marL="609600" indent="-609600" eaLnBrk="1" hangingPunct="1">
              <a:lnSpc>
                <a:spcPct val="120000"/>
              </a:lnSpc>
              <a:buFontTx/>
              <a:buAutoNum type="arabicPeriod"/>
            </a:pPr>
            <a:r>
              <a:rPr lang="zh-CN" altLang="en-US">
                <a:latin typeface="Comic Sans MS" panose="030F0702030302020204" pitchFamily="66" charset="0"/>
              </a:rPr>
              <a:t>课程简介</a:t>
            </a:r>
            <a:endParaRPr lang="zh-CN" altLang="en-US">
              <a:latin typeface="Comic Sans MS" panose="030F0702030302020204" pitchFamily="66" charset="0"/>
            </a:endParaRPr>
          </a:p>
          <a:p>
            <a:pPr marL="609600" indent="-609600" eaLnBrk="1" hangingPunct="1">
              <a:lnSpc>
                <a:spcPct val="120000"/>
              </a:lnSpc>
              <a:buFontTx/>
              <a:buAutoNum type="arabicPeriod"/>
            </a:pPr>
            <a:r>
              <a:rPr lang="zh-CN" altLang="en-US">
                <a:latin typeface="Comic Sans MS" panose="030F0702030302020204" pitchFamily="66" charset="0"/>
              </a:rPr>
              <a:t>数据结构的研究对象</a:t>
            </a:r>
            <a:endParaRPr lang="zh-CN" altLang="en-US">
              <a:latin typeface="Comic Sans MS" panose="030F0702030302020204" pitchFamily="66" charset="0"/>
            </a:endParaRPr>
          </a:p>
          <a:p>
            <a:pPr marL="609600" indent="-609600" eaLnBrk="1" hangingPunct="1">
              <a:lnSpc>
                <a:spcPct val="120000"/>
              </a:lnSpc>
              <a:buFontTx/>
              <a:buAutoNum type="arabicPeriod"/>
            </a:pPr>
            <a:r>
              <a:rPr lang="zh-CN" altLang="en-US">
                <a:latin typeface="Comic Sans MS" panose="030F0702030302020204" pitchFamily="66" charset="0"/>
              </a:rPr>
              <a:t>数据结构的发展历史</a:t>
            </a:r>
            <a:endParaRPr lang="zh-CN" altLang="en-US">
              <a:latin typeface="Comic Sans MS" panose="030F0702030302020204" pitchFamily="66" charset="0"/>
            </a:endParaRPr>
          </a:p>
          <a:p>
            <a:pPr marL="609600" indent="-609600" eaLnBrk="1" hangingPunct="1">
              <a:lnSpc>
                <a:spcPct val="120000"/>
              </a:lnSpc>
              <a:buFontTx/>
              <a:buAutoNum type="arabicPeriod"/>
            </a:pPr>
            <a:r>
              <a:rPr lang="zh-CN" altLang="en-US">
                <a:latin typeface="Comic Sans MS" panose="030F0702030302020204" pitchFamily="66" charset="0"/>
              </a:rPr>
              <a:t>与其他学科的关系</a:t>
            </a:r>
            <a:endParaRPr lang="zh-CN" altLang="en-US">
              <a:latin typeface="Comic Sans MS" panose="030F0702030302020204" pitchFamily="66" charset="0"/>
            </a:endParaRPr>
          </a:p>
          <a:p>
            <a:pPr marL="609600" indent="-609600" eaLnBrk="1" hangingPunct="1">
              <a:lnSpc>
                <a:spcPct val="120000"/>
              </a:lnSpc>
              <a:buFontTx/>
              <a:buAutoNum type="arabicPeriod"/>
            </a:pPr>
            <a:r>
              <a:rPr lang="zh-CN" altLang="en-US">
                <a:latin typeface="Comic Sans MS" panose="030F0702030302020204" pitchFamily="66" charset="0"/>
              </a:rPr>
              <a:t>基本概念和术语</a:t>
            </a:r>
            <a:endParaRPr lang="zh-CN" altLang="en-US">
              <a:latin typeface="Comic Sans MS" panose="030F0702030302020204" pitchFamily="66" charset="0"/>
            </a:endParaRPr>
          </a:p>
          <a:p>
            <a:pPr marL="609600" indent="-609600" eaLnBrk="1" hangingPunct="1">
              <a:lnSpc>
                <a:spcPct val="120000"/>
              </a:lnSpc>
              <a:buFontTx/>
              <a:buAutoNum type="arabicPeriod"/>
            </a:pPr>
            <a:r>
              <a:rPr lang="zh-CN" altLang="en-US">
                <a:latin typeface="Comic Sans MS" panose="030F0702030302020204" pitchFamily="66" charset="0"/>
              </a:rPr>
              <a:t>算法相关内容介绍</a:t>
            </a:r>
            <a:endParaRPr lang="zh-CN" altLang="en-US">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fade">
                                      <p:cBhvr>
                                        <p:cTn id="7" dur="1000"/>
                                        <p:tgtEl>
                                          <p:spTgt spid="262147">
                                            <p:txEl>
                                              <p:pRg st="0" end="0"/>
                                            </p:txEl>
                                          </p:spTgt>
                                        </p:tgtEl>
                                      </p:cBhvr>
                                    </p:animEffect>
                                    <p:anim calcmode="lin" valueType="num">
                                      <p:cBhvr>
                                        <p:cTn id="8" dur="10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214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2147">
                                            <p:txEl>
                                              <p:pRg st="1" end="1"/>
                                            </p:txEl>
                                          </p:spTgt>
                                        </p:tgtEl>
                                        <p:attrNameLst>
                                          <p:attrName>style.visibility</p:attrName>
                                        </p:attrNameLst>
                                      </p:cBhvr>
                                      <p:to>
                                        <p:strVal val="visible"/>
                                      </p:to>
                                    </p:set>
                                    <p:animEffect transition="in" filter="fade">
                                      <p:cBhvr>
                                        <p:cTn id="13" dur="1000"/>
                                        <p:tgtEl>
                                          <p:spTgt spid="262147">
                                            <p:txEl>
                                              <p:pRg st="1" end="1"/>
                                            </p:txEl>
                                          </p:spTgt>
                                        </p:tgtEl>
                                      </p:cBhvr>
                                    </p:animEffect>
                                    <p:anim calcmode="lin" valueType="num">
                                      <p:cBhvr>
                                        <p:cTn id="14" dur="10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6214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62147">
                                            <p:txEl>
                                              <p:pRg st="2" end="2"/>
                                            </p:txEl>
                                          </p:spTgt>
                                        </p:tgtEl>
                                        <p:attrNameLst>
                                          <p:attrName>style.visibility</p:attrName>
                                        </p:attrNameLst>
                                      </p:cBhvr>
                                      <p:to>
                                        <p:strVal val="visible"/>
                                      </p:to>
                                    </p:set>
                                    <p:animEffect transition="in" filter="fade">
                                      <p:cBhvr>
                                        <p:cTn id="19" dur="1000"/>
                                        <p:tgtEl>
                                          <p:spTgt spid="262147">
                                            <p:txEl>
                                              <p:pRg st="2" end="2"/>
                                            </p:txEl>
                                          </p:spTgt>
                                        </p:tgtEl>
                                      </p:cBhvr>
                                    </p:animEffect>
                                    <p:anim calcmode="lin" valueType="num">
                                      <p:cBhvr>
                                        <p:cTn id="20" dur="10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6214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62147">
                                            <p:txEl>
                                              <p:pRg st="3" end="3"/>
                                            </p:txEl>
                                          </p:spTgt>
                                        </p:tgtEl>
                                        <p:attrNameLst>
                                          <p:attrName>style.visibility</p:attrName>
                                        </p:attrNameLst>
                                      </p:cBhvr>
                                      <p:to>
                                        <p:strVal val="visible"/>
                                      </p:to>
                                    </p:set>
                                    <p:animEffect transition="in" filter="fade">
                                      <p:cBhvr>
                                        <p:cTn id="25" dur="1000"/>
                                        <p:tgtEl>
                                          <p:spTgt spid="262147">
                                            <p:txEl>
                                              <p:pRg st="3" end="3"/>
                                            </p:txEl>
                                          </p:spTgt>
                                        </p:tgtEl>
                                      </p:cBhvr>
                                    </p:animEffect>
                                    <p:anim calcmode="lin" valueType="num">
                                      <p:cBhvr>
                                        <p:cTn id="26" dur="10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62147">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62147">
                                            <p:txEl>
                                              <p:pRg st="4" end="4"/>
                                            </p:txEl>
                                          </p:spTgt>
                                        </p:tgtEl>
                                        <p:attrNameLst>
                                          <p:attrName>style.visibility</p:attrName>
                                        </p:attrNameLst>
                                      </p:cBhvr>
                                      <p:to>
                                        <p:strVal val="visible"/>
                                      </p:to>
                                    </p:set>
                                    <p:animEffect transition="in" filter="fade">
                                      <p:cBhvr>
                                        <p:cTn id="31" dur="1000"/>
                                        <p:tgtEl>
                                          <p:spTgt spid="262147">
                                            <p:txEl>
                                              <p:pRg st="4" end="4"/>
                                            </p:txEl>
                                          </p:spTgt>
                                        </p:tgtEl>
                                      </p:cBhvr>
                                    </p:animEffect>
                                    <p:anim calcmode="lin" valueType="num">
                                      <p:cBhvr>
                                        <p:cTn id="32" dur="10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62147">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62147">
                                            <p:txEl>
                                              <p:pRg st="5" end="5"/>
                                            </p:txEl>
                                          </p:spTgt>
                                        </p:tgtEl>
                                        <p:attrNameLst>
                                          <p:attrName>style.visibility</p:attrName>
                                        </p:attrNameLst>
                                      </p:cBhvr>
                                      <p:to>
                                        <p:strVal val="visible"/>
                                      </p:to>
                                    </p:set>
                                    <p:animEffect transition="in" filter="fade">
                                      <p:cBhvr>
                                        <p:cTn id="37" dur="1000"/>
                                        <p:tgtEl>
                                          <p:spTgt spid="262147">
                                            <p:txEl>
                                              <p:pRg st="5" end="5"/>
                                            </p:txEl>
                                          </p:spTgt>
                                        </p:tgtEl>
                                      </p:cBhvr>
                                    </p:animEffect>
                                    <p:anim calcmode="lin" valueType="num">
                                      <p:cBhvr>
                                        <p:cTn id="38" dur="1000" fill="hold"/>
                                        <p:tgtEl>
                                          <p:spTgt spid="26214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621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half" idx="10"/>
          </p:nvPr>
        </p:nvSpPr>
        <p:spPr>
          <a:noFill/>
        </p:spPr>
        <p:txBody>
          <a:bodyPr/>
          <a:lstStyle/>
          <a:p>
            <a:fld id="{B3720BC6-FC6A-4876-A83C-545A382231B7}" type="datetime7">
              <a:rPr lang="zh-CN" altLang="en-US" smtClean="0"/>
            </a:fld>
            <a:endParaRPr lang="en-US" altLang="zh-CN"/>
          </a:p>
        </p:txBody>
      </p:sp>
      <p:sp>
        <p:nvSpPr>
          <p:cNvPr id="6147" name="灯片编号占位符 5"/>
          <p:cNvSpPr>
            <a:spLocks noGrp="1"/>
          </p:cNvSpPr>
          <p:nvPr>
            <p:ph type="sldNum" sz="quarter" idx="12"/>
          </p:nvPr>
        </p:nvSpPr>
        <p:spPr>
          <a:noFill/>
        </p:spPr>
        <p:txBody>
          <a:bodyPr/>
          <a:lstStyle/>
          <a:p>
            <a:fld id="{23964359-FE74-48EB-BBD1-E58FC4E63ACA}" type="slidenum">
              <a:rPr lang="zh-CN" altLang="en-US" smtClean="0"/>
            </a:fld>
            <a:endParaRPr lang="en-US" altLang="zh-CN"/>
          </a:p>
        </p:txBody>
      </p:sp>
      <p:sp>
        <p:nvSpPr>
          <p:cNvPr id="6148" name="Rectangle 2"/>
          <p:cNvSpPr>
            <a:spLocks noGrp="1" noChangeArrowheads="1"/>
          </p:cNvSpPr>
          <p:nvPr>
            <p:ph type="title"/>
          </p:nvPr>
        </p:nvSpPr>
        <p:spPr/>
        <p:txBody>
          <a:bodyPr/>
          <a:lstStyle/>
          <a:p>
            <a:pPr eaLnBrk="1" hangingPunct="1"/>
            <a:r>
              <a:rPr lang="zh-CN" altLang="en-US">
                <a:latin typeface="宋体" pitchFamily="2" charset="-122"/>
                <a:sym typeface="Webdings" panose="05030102010509060703" pitchFamily="18" charset="2"/>
              </a:rPr>
              <a:t>为什么学习数据结构</a:t>
            </a:r>
            <a:endParaRPr lang="zh-CN" altLang="en-US">
              <a:latin typeface="宋体" pitchFamily="2" charset="-122"/>
              <a:sym typeface="Webdings" panose="05030102010509060703" pitchFamily="18" charset="2"/>
            </a:endParaRPr>
          </a:p>
        </p:txBody>
      </p:sp>
      <p:sp>
        <p:nvSpPr>
          <p:cNvPr id="23555" name="Rectangle 3"/>
          <p:cNvSpPr>
            <a:spLocks noGrp="1" noChangeArrowheads="1"/>
          </p:cNvSpPr>
          <p:nvPr>
            <p:ph idx="1"/>
          </p:nvPr>
        </p:nvSpPr>
        <p:spPr/>
        <p:txBody>
          <a:bodyPr/>
          <a:lstStyle/>
          <a:p>
            <a:pPr eaLnBrk="1" hangingPunct="1">
              <a:lnSpc>
                <a:spcPct val="80000"/>
              </a:lnSpc>
            </a:pPr>
            <a:r>
              <a:rPr lang="zh-CN" altLang="en-US" sz="2800" dirty="0">
                <a:solidFill>
                  <a:schemeClr val="tx1"/>
                </a:solidFill>
              </a:rPr>
              <a:t>数据结构和算法、语言、专业知识是程序设计必须的基本知识，</a:t>
            </a:r>
            <a:r>
              <a:rPr lang="zh-CN" altLang="en-US" sz="2800" dirty="0">
                <a:solidFill>
                  <a:srgbClr val="FF0000"/>
                </a:solidFill>
              </a:rPr>
              <a:t>数据结构</a:t>
            </a:r>
            <a:r>
              <a:rPr lang="zh-CN" altLang="en-US" sz="2800" dirty="0">
                <a:solidFill>
                  <a:schemeClr val="tx1"/>
                </a:solidFill>
              </a:rPr>
              <a:t>和</a:t>
            </a:r>
            <a:r>
              <a:rPr lang="zh-CN" altLang="en-US" sz="2800" dirty="0">
                <a:solidFill>
                  <a:srgbClr val="FF0000"/>
                </a:solidFill>
              </a:rPr>
              <a:t>算法</a:t>
            </a:r>
            <a:r>
              <a:rPr lang="zh-CN" altLang="en-US" sz="2800" dirty="0">
                <a:solidFill>
                  <a:schemeClr val="tx1"/>
                </a:solidFill>
              </a:rPr>
              <a:t>是计算机科学的两大支柱。</a:t>
            </a:r>
            <a:endParaRPr lang="zh-CN" altLang="en-US" sz="2800" dirty="0">
              <a:solidFill>
                <a:schemeClr val="tx1"/>
              </a:solidFill>
            </a:endParaRPr>
          </a:p>
          <a:p>
            <a:pPr eaLnBrk="1" hangingPunct="1">
              <a:lnSpc>
                <a:spcPct val="80000"/>
              </a:lnSpc>
            </a:pPr>
            <a:r>
              <a:rPr lang="zh-CN" altLang="en-US" sz="2800" dirty="0">
                <a:solidFill>
                  <a:schemeClr val="tx1"/>
                </a:solidFill>
              </a:rPr>
              <a:t>编写好的程序</a:t>
            </a:r>
            <a:r>
              <a:rPr lang="en-US" altLang="zh-CN" sz="2800" dirty="0">
                <a:solidFill>
                  <a:schemeClr val="tx1"/>
                </a:solidFill>
              </a:rPr>
              <a:t>:</a:t>
            </a:r>
            <a:endParaRPr lang="en-US" altLang="zh-CN" sz="2800" dirty="0">
              <a:solidFill>
                <a:schemeClr val="tx1"/>
              </a:solidFill>
            </a:endParaRPr>
          </a:p>
          <a:p>
            <a:pPr lvl="1" eaLnBrk="1" hangingPunct="1">
              <a:lnSpc>
                <a:spcPct val="80000"/>
              </a:lnSpc>
            </a:pPr>
            <a:r>
              <a:rPr lang="zh-CN" altLang="en-US" sz="2800" dirty="0">
                <a:solidFill>
                  <a:schemeClr val="tx1"/>
                </a:solidFill>
              </a:rPr>
              <a:t>合适的算法来设计程序的流程；</a:t>
            </a:r>
            <a:endParaRPr lang="zh-CN" altLang="en-US" sz="2800" dirty="0">
              <a:solidFill>
                <a:schemeClr val="tx1"/>
              </a:solidFill>
            </a:endParaRPr>
          </a:p>
          <a:p>
            <a:pPr lvl="1" eaLnBrk="1" hangingPunct="1">
              <a:lnSpc>
                <a:spcPct val="80000"/>
              </a:lnSpc>
            </a:pPr>
            <a:r>
              <a:rPr lang="zh-CN" altLang="en-US" sz="2800" dirty="0">
                <a:solidFill>
                  <a:schemeClr val="tx1"/>
                </a:solidFill>
              </a:rPr>
              <a:t>简洁适用的数据结构来表示程序中的数据和变量。</a:t>
            </a:r>
            <a:endParaRPr lang="zh-CN" altLang="en-US" sz="2800" dirty="0">
              <a:solidFill>
                <a:schemeClr val="tx1"/>
              </a:solidFill>
            </a:endParaRPr>
          </a:p>
        </p:txBody>
      </p:sp>
      <p:sp>
        <p:nvSpPr>
          <p:cNvPr id="2" name="文本框 1"/>
          <p:cNvSpPr txBox="1"/>
          <p:nvPr/>
        </p:nvSpPr>
        <p:spPr>
          <a:xfrm>
            <a:off x="-225" y="18"/>
            <a:ext cx="2520280" cy="4246245"/>
          </a:xfrm>
          <a:prstGeom prst="rect">
            <a:avLst/>
          </a:prstGeom>
          <a:solidFill>
            <a:schemeClr val="accent5">
              <a:lumMod val="50000"/>
            </a:schemeClr>
          </a:solidFill>
        </p:spPr>
        <p:txBody>
          <a:bodyPr wrap="square" rtlCol="0">
            <a:spAutoFit/>
          </a:bodyPr>
          <a:lstStyle/>
          <a:p>
            <a:pPr algn="ctr"/>
            <a:r>
              <a:rPr kumimoji="1" lang="zh-CN" altLang="en-US" sz="2800" b="1" u="sng" dirty="0">
                <a:solidFill>
                  <a:schemeClr val="bg1"/>
                </a:solidFill>
              </a:rPr>
              <a:t>数据结构</a:t>
            </a:r>
            <a:endParaRPr kumimoji="1" lang="en-US" altLang="zh-CN" sz="2800" b="1" u="sng" dirty="0">
              <a:solidFill>
                <a:schemeClr val="bg1"/>
              </a:solidFill>
            </a:endParaRPr>
          </a:p>
          <a:p>
            <a:pPr algn="ctr"/>
            <a:endParaRPr kumimoji="1" lang="en-US" altLang="zh-CN" sz="2800" dirty="0">
              <a:solidFill>
                <a:schemeClr val="bg1"/>
              </a:solidFill>
            </a:endParaRPr>
          </a:p>
          <a:p>
            <a:pPr algn="ctr"/>
            <a:r>
              <a:rPr kumimoji="1" lang="zh-CN" altLang="en-US" sz="2800" dirty="0">
                <a:solidFill>
                  <a:schemeClr val="bg1"/>
                </a:solidFill>
              </a:rPr>
              <a:t>线性表</a:t>
            </a:r>
            <a:endParaRPr kumimoji="1" lang="en-US" altLang="zh-CN" sz="2800" dirty="0">
              <a:solidFill>
                <a:schemeClr val="bg1"/>
              </a:solidFill>
            </a:endParaRPr>
          </a:p>
          <a:p>
            <a:pPr algn="ctr"/>
            <a:r>
              <a:rPr kumimoji="1" lang="zh-CN" altLang="en-US" sz="2800" dirty="0">
                <a:solidFill>
                  <a:schemeClr val="bg1"/>
                </a:solidFill>
              </a:rPr>
              <a:t>数组、矩阵</a:t>
            </a:r>
            <a:endParaRPr kumimoji="1" lang="en-US" altLang="zh-CN" sz="2800" dirty="0">
              <a:solidFill>
                <a:schemeClr val="bg1"/>
              </a:solidFill>
            </a:endParaRPr>
          </a:p>
          <a:p>
            <a:pPr algn="ctr"/>
            <a:r>
              <a:rPr kumimoji="1" lang="zh-CN" altLang="en-US" sz="2800" dirty="0">
                <a:solidFill>
                  <a:schemeClr val="bg1"/>
                </a:solidFill>
              </a:rPr>
              <a:t>栈</a:t>
            </a:r>
            <a:endParaRPr kumimoji="1" lang="en-US" altLang="zh-CN" sz="2800" dirty="0">
              <a:solidFill>
                <a:schemeClr val="bg1"/>
              </a:solidFill>
            </a:endParaRPr>
          </a:p>
          <a:p>
            <a:pPr algn="ctr"/>
            <a:r>
              <a:rPr kumimoji="1" lang="zh-CN" altLang="en-US" sz="2800" dirty="0">
                <a:solidFill>
                  <a:schemeClr val="bg1"/>
                </a:solidFill>
              </a:rPr>
              <a:t>队列</a:t>
            </a:r>
            <a:endParaRPr kumimoji="1" lang="en-US" altLang="zh-CN" sz="2800" dirty="0">
              <a:solidFill>
                <a:schemeClr val="bg1"/>
              </a:solidFill>
            </a:endParaRPr>
          </a:p>
          <a:p>
            <a:pPr algn="ctr"/>
            <a:r>
              <a:rPr kumimoji="1" lang="zh-CN" altLang="en-US" sz="2800" dirty="0">
                <a:solidFill>
                  <a:schemeClr val="bg1"/>
                </a:solidFill>
              </a:rPr>
              <a:t>树</a:t>
            </a:r>
            <a:endParaRPr kumimoji="1" lang="en-US" altLang="zh-CN" sz="2800" dirty="0">
              <a:solidFill>
                <a:schemeClr val="bg1"/>
              </a:solidFill>
            </a:endParaRPr>
          </a:p>
          <a:p>
            <a:pPr algn="ctr"/>
            <a:r>
              <a:rPr kumimoji="1" lang="zh-CN" altLang="en-US" sz="2800" dirty="0">
                <a:solidFill>
                  <a:schemeClr val="bg1"/>
                </a:solidFill>
              </a:rPr>
              <a:t>图</a:t>
            </a:r>
            <a:endParaRPr kumimoji="1" lang="en-US" altLang="zh-CN" sz="2800" dirty="0">
              <a:solidFill>
                <a:schemeClr val="bg1"/>
              </a:solidFill>
            </a:endParaRPr>
          </a:p>
          <a:p>
            <a:pPr algn="ctr"/>
            <a:r>
              <a:rPr kumimoji="1" lang="en-US" altLang="zh-CN" sz="2800" dirty="0">
                <a:solidFill>
                  <a:schemeClr val="bg1"/>
                </a:solidFill>
              </a:rPr>
              <a:t>……</a:t>
            </a:r>
            <a:endParaRPr kumimoji="1" lang="en-US" altLang="zh-CN" sz="2800" dirty="0">
              <a:solidFill>
                <a:schemeClr val="bg1"/>
              </a:solidFill>
            </a:endParaRPr>
          </a:p>
          <a:p>
            <a:endParaRPr kumimoji="1" lang="zh-CN" altLang="en-US" dirty="0"/>
          </a:p>
        </p:txBody>
      </p:sp>
      <p:sp>
        <p:nvSpPr>
          <p:cNvPr id="7" name="文本框 6"/>
          <p:cNvSpPr txBox="1"/>
          <p:nvPr/>
        </p:nvSpPr>
        <p:spPr>
          <a:xfrm>
            <a:off x="6588239" y="44468"/>
            <a:ext cx="2520280" cy="4247317"/>
          </a:xfrm>
          <a:prstGeom prst="rect">
            <a:avLst/>
          </a:prstGeom>
          <a:solidFill>
            <a:schemeClr val="accent5">
              <a:lumMod val="50000"/>
            </a:schemeClr>
          </a:solidFill>
        </p:spPr>
        <p:txBody>
          <a:bodyPr wrap="square" rtlCol="0">
            <a:spAutoFit/>
          </a:bodyPr>
          <a:lstStyle/>
          <a:p>
            <a:pPr algn="ctr"/>
            <a:r>
              <a:rPr kumimoji="1" lang="zh-CN" altLang="en-US" sz="2800" b="1" u="sng" dirty="0">
                <a:solidFill>
                  <a:schemeClr val="bg1"/>
                </a:solidFill>
              </a:rPr>
              <a:t>算法设计</a:t>
            </a:r>
            <a:endParaRPr kumimoji="1" lang="en-US" altLang="zh-CN" sz="2800" b="1" u="sng" dirty="0">
              <a:solidFill>
                <a:schemeClr val="bg1"/>
              </a:solidFill>
            </a:endParaRPr>
          </a:p>
          <a:p>
            <a:pPr algn="ctr"/>
            <a:endParaRPr kumimoji="1" lang="en-US" altLang="zh-CN" sz="2800" dirty="0">
              <a:solidFill>
                <a:schemeClr val="bg1"/>
              </a:solidFill>
            </a:endParaRPr>
          </a:p>
          <a:p>
            <a:pPr algn="ctr"/>
            <a:r>
              <a:rPr kumimoji="1" lang="zh-CN" altLang="en-US" sz="2800" dirty="0">
                <a:solidFill>
                  <a:schemeClr val="bg1"/>
                </a:solidFill>
              </a:rPr>
              <a:t>贪婪</a:t>
            </a:r>
            <a:endParaRPr kumimoji="1" lang="en-US" altLang="zh-CN" sz="2800" dirty="0">
              <a:solidFill>
                <a:schemeClr val="bg1"/>
              </a:solidFill>
            </a:endParaRPr>
          </a:p>
          <a:p>
            <a:pPr algn="ctr"/>
            <a:r>
              <a:rPr kumimoji="1" lang="zh-CN" altLang="en-US" sz="2800" dirty="0">
                <a:solidFill>
                  <a:schemeClr val="bg1"/>
                </a:solidFill>
              </a:rPr>
              <a:t>分治</a:t>
            </a:r>
            <a:endParaRPr kumimoji="1" lang="en-US" altLang="zh-CN" sz="2800" dirty="0">
              <a:solidFill>
                <a:schemeClr val="bg1"/>
              </a:solidFill>
            </a:endParaRPr>
          </a:p>
          <a:p>
            <a:pPr algn="ctr"/>
            <a:r>
              <a:rPr kumimoji="1" lang="zh-CN" altLang="en-US" sz="2800" dirty="0">
                <a:solidFill>
                  <a:schemeClr val="bg1"/>
                </a:solidFill>
              </a:rPr>
              <a:t>动态规划</a:t>
            </a:r>
            <a:endParaRPr kumimoji="1" lang="en-US" altLang="zh-CN" sz="2800" dirty="0">
              <a:solidFill>
                <a:schemeClr val="bg1"/>
              </a:solidFill>
            </a:endParaRPr>
          </a:p>
          <a:p>
            <a:pPr algn="ctr"/>
            <a:r>
              <a:rPr kumimoji="1" lang="zh-CN" altLang="en-US" sz="2800" dirty="0">
                <a:solidFill>
                  <a:schemeClr val="bg1"/>
                </a:solidFill>
              </a:rPr>
              <a:t>回溯</a:t>
            </a:r>
            <a:endParaRPr kumimoji="1" lang="en-US" altLang="zh-CN" sz="2800" dirty="0">
              <a:solidFill>
                <a:schemeClr val="bg1"/>
              </a:solidFill>
            </a:endParaRPr>
          </a:p>
          <a:p>
            <a:pPr algn="ctr"/>
            <a:r>
              <a:rPr kumimoji="1" lang="zh-CN" altLang="en-US" sz="2800" dirty="0">
                <a:solidFill>
                  <a:schemeClr val="bg1"/>
                </a:solidFill>
              </a:rPr>
              <a:t>分支限界</a:t>
            </a:r>
            <a:endParaRPr kumimoji="1" lang="en-US" altLang="zh-CN" sz="2800" dirty="0">
              <a:solidFill>
                <a:schemeClr val="bg1"/>
              </a:solidFill>
            </a:endParaRPr>
          </a:p>
          <a:p>
            <a:pPr algn="ctr"/>
            <a:r>
              <a:rPr kumimoji="1" lang="zh-CN" altLang="en-US" sz="2800" dirty="0">
                <a:solidFill>
                  <a:schemeClr val="bg1"/>
                </a:solidFill>
              </a:rPr>
              <a:t>排序、搜索</a:t>
            </a:r>
            <a:endParaRPr kumimoji="1" lang="en-US" altLang="zh-CN" sz="2800" dirty="0">
              <a:solidFill>
                <a:schemeClr val="bg1"/>
              </a:solidFill>
            </a:endParaRPr>
          </a:p>
          <a:p>
            <a:pPr algn="ctr"/>
            <a:r>
              <a:rPr kumimoji="1" lang="en-US" altLang="zh-CN" sz="2800">
                <a:solidFill>
                  <a:schemeClr val="bg1"/>
                </a:solidFill>
              </a:rPr>
              <a:t>……</a:t>
            </a:r>
            <a:endParaRPr kumimoji="1" lang="en-US" altLang="zh-CN" sz="2800" dirty="0">
              <a:solidFill>
                <a:schemeClr val="bg1"/>
              </a:solidFill>
            </a:endParaRPr>
          </a:p>
          <a:p>
            <a:endParaRPr kumimoji="1" lang="zh-CN" altLang="en-US" dirty="0"/>
          </a:p>
        </p:txBody>
      </p:sp>
      <p:sp>
        <p:nvSpPr>
          <p:cNvPr id="8" name="Rectangle 3"/>
          <p:cNvSpPr txBox="1">
            <a:spLocks noChangeArrowheads="1"/>
          </p:cNvSpPr>
          <p:nvPr/>
        </p:nvSpPr>
        <p:spPr bwMode="auto">
          <a:xfrm>
            <a:off x="603250" y="4220988"/>
            <a:ext cx="8540750" cy="25922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a:lstStyle>
          <a:p>
            <a:pPr eaLnBrk="1" hangingPunct="1">
              <a:lnSpc>
                <a:spcPct val="80000"/>
              </a:lnSpc>
            </a:pPr>
            <a:r>
              <a:rPr lang="zh-CN" altLang="en-US" sz="2800" kern="0" dirty="0"/>
              <a:t>介于数学、计算机硬件和计算机软件三者之间的一门核心课程。</a:t>
            </a:r>
            <a:r>
              <a:rPr lang="en-US" altLang="zh-CN" sz="2800" kern="0" dirty="0"/>
              <a:t> </a:t>
            </a:r>
            <a:endParaRPr lang="en-US" altLang="zh-CN" sz="2800" kern="0" dirty="0"/>
          </a:p>
          <a:p>
            <a:pPr eaLnBrk="1" hangingPunct="1">
              <a:lnSpc>
                <a:spcPct val="80000"/>
              </a:lnSpc>
            </a:pPr>
            <a:r>
              <a:rPr lang="en-US" altLang="zh-CN" sz="2800" kern="0" dirty="0"/>
              <a:t>《</a:t>
            </a:r>
            <a:r>
              <a:rPr lang="zh-CN" altLang="en-US" sz="2800" kern="0" dirty="0"/>
              <a:t>数据结构</a:t>
            </a:r>
            <a:r>
              <a:rPr lang="en-US" altLang="zh-CN" sz="2800" kern="0" dirty="0"/>
              <a:t>》</a:t>
            </a:r>
            <a:r>
              <a:rPr lang="zh-CN" altLang="en-US" sz="2800" kern="0" dirty="0"/>
              <a:t>是计算机程序设计的重要理论技术基础。是计算机专业的核心课程，也是非计算机专业主要选修课程。</a:t>
            </a:r>
            <a:endParaRPr lang="zh-CN" altLang="en-US" sz="2800" kern="0" dirty="0"/>
          </a:p>
          <a:p>
            <a:pPr eaLnBrk="1" hangingPunct="1">
              <a:lnSpc>
                <a:spcPct val="80000"/>
              </a:lnSpc>
            </a:pPr>
            <a:r>
              <a:rPr lang="zh-CN" altLang="en-US" sz="2800" kern="0" dirty="0"/>
              <a:t>考研课程（</a:t>
            </a:r>
            <a:r>
              <a:rPr lang="en-US" altLang="zh-CN" sz="2800" kern="0" dirty="0"/>
              <a:t>75</a:t>
            </a:r>
            <a:r>
              <a:rPr lang="zh-CN" altLang="en-US" sz="2800" kern="0" dirty="0"/>
              <a:t>分）、推免面试、求职。</a:t>
            </a:r>
            <a:endParaRPr lang="zh-CN" altLang="en-US" sz="2800" kern="0" dirty="0"/>
          </a:p>
          <a:p>
            <a:pPr eaLnBrk="1" hangingPunct="1">
              <a:lnSpc>
                <a:spcPct val="80000"/>
              </a:lnSpc>
            </a:pPr>
            <a:endParaRPr lang="zh-CN" altLang="en-US"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Effect transition="in" filter="fade">
                                      <p:cBhvr>
                                        <p:cTn id="13" dur="1000"/>
                                        <p:tgtEl>
                                          <p:spTgt spid="23555">
                                            <p:txEl>
                                              <p:pRg st="1" end="1"/>
                                            </p:txEl>
                                          </p:spTgt>
                                        </p:tgtEl>
                                      </p:cBhvr>
                                    </p:animEffect>
                                    <p:anim calcmode="lin" valueType="num">
                                      <p:cBhvr>
                                        <p:cTn id="14"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3555">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555">
                                            <p:txEl>
                                              <p:pRg st="2" end="2"/>
                                            </p:txEl>
                                          </p:spTgt>
                                        </p:tgtEl>
                                        <p:attrNameLst>
                                          <p:attrName>style.visibility</p:attrName>
                                        </p:attrNameLst>
                                      </p:cBhvr>
                                      <p:to>
                                        <p:strVal val="visible"/>
                                      </p:to>
                                    </p:set>
                                    <p:animEffect transition="in" filter="fade">
                                      <p:cBhvr>
                                        <p:cTn id="18" dur="1000"/>
                                        <p:tgtEl>
                                          <p:spTgt spid="23555">
                                            <p:txEl>
                                              <p:pRg st="2" end="2"/>
                                            </p:txEl>
                                          </p:spTgt>
                                        </p:tgtEl>
                                      </p:cBhvr>
                                    </p:animEffect>
                                    <p:anim calcmode="lin" valueType="num">
                                      <p:cBhvr>
                                        <p:cTn id="19"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23555">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Effect transition="in" filter="fade">
                                      <p:cBhvr>
                                        <p:cTn id="23" dur="1000"/>
                                        <p:tgtEl>
                                          <p:spTgt spid="23555">
                                            <p:txEl>
                                              <p:pRg st="3" end="3"/>
                                            </p:txEl>
                                          </p:spTgt>
                                        </p:tgtEl>
                                      </p:cBhvr>
                                    </p:animEffect>
                                    <p:anim calcmode="lin" valueType="num">
                                      <p:cBhvr>
                                        <p:cTn id="24"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1000"/>
                                        <p:tgtEl>
                                          <p:spTgt spid="8">
                                            <p:txEl>
                                              <p:pRg st="0" end="0"/>
                                            </p:txEl>
                                          </p:spTgt>
                                        </p:tgtEl>
                                      </p:cBhvr>
                                    </p:animEffect>
                                    <p:anim calcmode="lin" valueType="num">
                                      <p:cBhvr>
                                        <p:cTn id="4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fade">
                                      <p:cBhvr>
                                        <p:cTn id="47" dur="1000"/>
                                        <p:tgtEl>
                                          <p:spTgt spid="8">
                                            <p:txEl>
                                              <p:pRg st="1" end="1"/>
                                            </p:txEl>
                                          </p:spTgt>
                                        </p:tgtEl>
                                      </p:cBhvr>
                                    </p:animEffect>
                                    <p:anim calcmode="lin" valueType="num">
                                      <p:cBhvr>
                                        <p:cTn id="4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fade">
                                      <p:cBhvr>
                                        <p:cTn id="54" dur="1000"/>
                                        <p:tgtEl>
                                          <p:spTgt spid="8">
                                            <p:txEl>
                                              <p:pRg st="2" end="2"/>
                                            </p:txEl>
                                          </p:spTgt>
                                        </p:tgtEl>
                                      </p:cBhvr>
                                    </p:animEffect>
                                    <p:anim calcmode="lin" valueType="num">
                                      <p:cBhvr>
                                        <p:cTn id="5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 grpId="0" bldLvl="0" animBg="1"/>
      <p:bldP spid="7" grpId="0" bldLvl="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half" idx="10"/>
          </p:nvPr>
        </p:nvSpPr>
        <p:spPr>
          <a:noFill/>
        </p:spPr>
        <p:txBody>
          <a:bodyPr/>
          <a:lstStyle/>
          <a:p>
            <a:fld id="{AFAE19C2-4026-43EF-A279-C31A3BB69B45}" type="datetime7">
              <a:rPr lang="zh-CN" altLang="en-US" smtClean="0"/>
            </a:fld>
            <a:endParaRPr lang="en-US" altLang="zh-CN"/>
          </a:p>
        </p:txBody>
      </p:sp>
      <p:sp>
        <p:nvSpPr>
          <p:cNvPr id="2" name="内容占位符 1"/>
          <p:cNvSpPr>
            <a:spLocks noGrp="1"/>
          </p:cNvSpPr>
          <p:nvPr>
            <p:ph idx="1"/>
          </p:nvPr>
        </p:nvSpPr>
        <p:spPr/>
        <p:txBody>
          <a:bodyPr/>
          <a:p>
            <a:endParaRPr lang="zh-CN" altLang="en-US"/>
          </a:p>
        </p:txBody>
      </p:sp>
      <p:sp>
        <p:nvSpPr>
          <p:cNvPr id="7171" name="灯片编号占位符 5"/>
          <p:cNvSpPr>
            <a:spLocks noGrp="1"/>
          </p:cNvSpPr>
          <p:nvPr>
            <p:ph type="sldNum" sz="quarter" idx="12"/>
          </p:nvPr>
        </p:nvSpPr>
        <p:spPr>
          <a:noFill/>
        </p:spPr>
        <p:txBody>
          <a:bodyPr/>
          <a:lstStyle/>
          <a:p>
            <a:fld id="{8AB86D97-033C-476B-978E-9866C4AD085E}" type="slidenum">
              <a:rPr lang="zh-CN" altLang="en-US" smtClean="0"/>
            </a:fld>
            <a:endParaRPr lang="en-US" altLang="zh-CN"/>
          </a:p>
        </p:txBody>
      </p:sp>
      <p:sp>
        <p:nvSpPr>
          <p:cNvPr id="7172" name="Rectangle 2"/>
          <p:cNvSpPr>
            <a:spLocks noGrp="1" noChangeArrowheads="1"/>
          </p:cNvSpPr>
          <p:nvPr>
            <p:ph type="title"/>
          </p:nvPr>
        </p:nvSpPr>
        <p:spPr/>
        <p:txBody>
          <a:bodyPr/>
          <a:lstStyle/>
          <a:p>
            <a:pPr eaLnBrk="1" hangingPunct="1"/>
            <a:r>
              <a:rPr lang="zh-CN" altLang="en-US" sz="3400"/>
              <a:t>“数据结构与算法”在计算机科学与技术学科课程群中的关键地位</a:t>
            </a:r>
            <a:endParaRPr lang="zh-CN" altLang="en-US" sz="3400"/>
          </a:p>
        </p:txBody>
      </p:sp>
      <p:pic>
        <p:nvPicPr>
          <p:cNvPr id="7174" name="Picture 4"/>
          <p:cNvPicPr>
            <a:picLocks noChangeAspect="1" noChangeArrowheads="1"/>
          </p:cNvPicPr>
          <p:nvPr/>
        </p:nvPicPr>
        <p:blipFill>
          <a:blip r:embed="rId1"/>
          <a:srcRect/>
          <a:stretch>
            <a:fillRect/>
          </a:stretch>
        </p:blipFill>
        <p:spPr bwMode="auto">
          <a:xfrm>
            <a:off x="395288" y="1398588"/>
            <a:ext cx="8237537" cy="5486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half" idx="10"/>
          </p:nvPr>
        </p:nvSpPr>
        <p:spPr>
          <a:noFill/>
        </p:spPr>
        <p:txBody>
          <a:bodyPr/>
          <a:lstStyle/>
          <a:p>
            <a:fld id="{3854E617-6206-4C6B-A14A-3820C38375B6}" type="datetime7">
              <a:rPr lang="zh-CN" altLang="en-US" smtClean="0"/>
            </a:fld>
            <a:endParaRPr lang="en-US" altLang="zh-CN"/>
          </a:p>
        </p:txBody>
      </p:sp>
      <p:sp>
        <p:nvSpPr>
          <p:cNvPr id="8195" name="灯片编号占位符 5"/>
          <p:cNvSpPr>
            <a:spLocks noGrp="1"/>
          </p:cNvSpPr>
          <p:nvPr>
            <p:ph type="sldNum" sz="quarter" idx="12"/>
          </p:nvPr>
        </p:nvSpPr>
        <p:spPr>
          <a:noFill/>
        </p:spPr>
        <p:txBody>
          <a:bodyPr/>
          <a:lstStyle/>
          <a:p>
            <a:fld id="{5C0F9613-DCCF-49E9-8DFE-3780119EC792}" type="slidenum">
              <a:rPr lang="zh-CN" altLang="en-US" smtClean="0"/>
            </a:fld>
            <a:endParaRPr lang="en-US" altLang="zh-CN"/>
          </a:p>
        </p:txBody>
      </p:sp>
      <p:sp>
        <p:nvSpPr>
          <p:cNvPr id="8196" name="Rectangle 2"/>
          <p:cNvSpPr>
            <a:spLocks noGrp="1" noChangeArrowheads="1"/>
          </p:cNvSpPr>
          <p:nvPr>
            <p:ph type="title"/>
          </p:nvPr>
        </p:nvSpPr>
        <p:spPr/>
        <p:txBody>
          <a:bodyPr/>
          <a:lstStyle/>
          <a:p>
            <a:pPr eaLnBrk="1" hangingPunct="1"/>
            <a:r>
              <a:rPr lang="zh-CN" altLang="en-US">
                <a:latin typeface="宋体" pitchFamily="2" charset="-122"/>
                <a:sym typeface="Webdings" panose="05030102010509060703" pitchFamily="18" charset="2"/>
              </a:rPr>
              <a:t>教学目的</a:t>
            </a:r>
            <a:endParaRPr lang="zh-CN" altLang="en-US">
              <a:latin typeface="宋体" pitchFamily="2" charset="-122"/>
              <a:sym typeface="Webdings" panose="05030102010509060703" pitchFamily="18" charset="2"/>
            </a:endParaRPr>
          </a:p>
        </p:txBody>
      </p:sp>
      <p:sp>
        <p:nvSpPr>
          <p:cNvPr id="26627" name="Rectangle 3"/>
          <p:cNvSpPr>
            <a:spLocks noGrp="1" noChangeArrowheads="1"/>
          </p:cNvSpPr>
          <p:nvPr>
            <p:ph idx="1"/>
          </p:nvPr>
        </p:nvSpPr>
        <p:spPr/>
        <p:txBody>
          <a:bodyPr/>
          <a:lstStyle/>
          <a:p>
            <a:pPr eaLnBrk="1" hangingPunct="1">
              <a:lnSpc>
                <a:spcPct val="90000"/>
              </a:lnSpc>
            </a:pPr>
            <a:r>
              <a:rPr lang="zh-CN" altLang="en-US" sz="2800" dirty="0"/>
              <a:t>学会分析及研究计算机所加工的</a:t>
            </a:r>
            <a:r>
              <a:rPr lang="zh-CN" altLang="en-US" sz="2800" dirty="0">
                <a:solidFill>
                  <a:srgbClr val="CC0000"/>
                </a:solidFill>
              </a:rPr>
              <a:t>数据</a:t>
            </a:r>
            <a:r>
              <a:rPr lang="zh-CN" altLang="en-US" sz="2800" dirty="0"/>
              <a:t>及其</a:t>
            </a:r>
            <a:r>
              <a:rPr lang="zh-CN" altLang="en-US" sz="2800" dirty="0">
                <a:solidFill>
                  <a:srgbClr val="CC0000"/>
                </a:solidFill>
              </a:rPr>
              <a:t>结构</a:t>
            </a:r>
            <a:r>
              <a:rPr lang="zh-CN" altLang="en-US" sz="2800" dirty="0"/>
              <a:t>的特性，为其选择适当的</a:t>
            </a:r>
            <a:r>
              <a:rPr lang="zh-CN" altLang="en-US" sz="2800" dirty="0">
                <a:solidFill>
                  <a:srgbClr val="FF0000"/>
                </a:solidFill>
              </a:rPr>
              <a:t>逻辑结构</a:t>
            </a:r>
            <a:r>
              <a:rPr lang="zh-CN" altLang="en-US" sz="2800" dirty="0"/>
              <a:t>、</a:t>
            </a:r>
            <a:r>
              <a:rPr lang="zh-CN" altLang="en-US" sz="2800" dirty="0">
                <a:solidFill>
                  <a:srgbClr val="FF0000"/>
                </a:solidFill>
              </a:rPr>
              <a:t>存储结构</a:t>
            </a:r>
            <a:r>
              <a:rPr lang="zh-CN" altLang="en-US" sz="2800" dirty="0"/>
              <a:t>及相应的</a:t>
            </a:r>
            <a:r>
              <a:rPr lang="zh-CN" altLang="en-US" sz="2800" dirty="0">
                <a:solidFill>
                  <a:srgbClr val="FF0000"/>
                </a:solidFill>
              </a:rPr>
              <a:t>算法</a:t>
            </a:r>
            <a:r>
              <a:rPr lang="zh-CN" altLang="en-US" sz="2800" dirty="0"/>
              <a:t>，并</a:t>
            </a:r>
            <a:r>
              <a:rPr lang="zh-CN" altLang="en-US" sz="2800" dirty="0">
                <a:solidFill>
                  <a:schemeClr val="tx2"/>
                </a:solidFill>
              </a:rPr>
              <a:t>初步掌握</a:t>
            </a:r>
            <a:r>
              <a:rPr lang="zh-CN" altLang="en-US" sz="2800" dirty="0"/>
              <a:t>算法的时间分析和空间分析的技术。</a:t>
            </a:r>
            <a:endParaRPr lang="zh-CN" altLang="en-US" sz="2800" dirty="0"/>
          </a:p>
          <a:p>
            <a:pPr eaLnBrk="1" hangingPunct="1">
              <a:lnSpc>
                <a:spcPct val="90000"/>
              </a:lnSpc>
            </a:pPr>
            <a:endParaRPr lang="zh-CN" altLang="en-US" sz="2800" dirty="0"/>
          </a:p>
          <a:p>
            <a:pPr eaLnBrk="1" hangingPunct="1">
              <a:lnSpc>
                <a:spcPct val="90000"/>
              </a:lnSpc>
            </a:pPr>
            <a:r>
              <a:rPr lang="zh-CN" altLang="en-US" sz="2800" dirty="0"/>
              <a:t>本课程的学习过程也是复杂程序设计的训练过程，</a:t>
            </a:r>
            <a:r>
              <a:rPr lang="zh-CN" altLang="en-US" sz="2800" dirty="0">
                <a:solidFill>
                  <a:srgbClr val="CC0000"/>
                </a:solidFill>
              </a:rPr>
              <a:t>要求学习者编写的程序结构清楚、正确易读，符合软件工程的规范</a:t>
            </a:r>
            <a:r>
              <a:rPr lang="zh-CN" altLang="en-US" sz="2800" dirty="0"/>
              <a:t>。</a:t>
            </a:r>
            <a:endParaRPr lang="zh-CN" altLang="en-US" sz="2800" dirty="0"/>
          </a:p>
          <a:p>
            <a:pPr eaLnBrk="1" hangingPunct="1">
              <a:lnSpc>
                <a:spcPct val="90000"/>
              </a:lnSpc>
            </a:pPr>
            <a:endParaRPr lang="zh-CN" altLang="en-US" sz="2800" dirty="0"/>
          </a:p>
          <a:p>
            <a:pPr eaLnBrk="1" hangingPunct="1">
              <a:lnSpc>
                <a:spcPct val="90000"/>
              </a:lnSpc>
            </a:pPr>
            <a:r>
              <a:rPr lang="zh-CN" altLang="en-US" sz="2800" dirty="0">
                <a:solidFill>
                  <a:srgbClr val="CC0000"/>
                </a:solidFill>
              </a:rPr>
              <a:t>培养学生的数据抽象的能力</a:t>
            </a:r>
            <a:r>
              <a:rPr lang="zh-CN" altLang="en-US"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iterate type="lt">
                                    <p:tmPct val="50000"/>
                                  </p:iterate>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p:cTn id="7" dur="80" fill="hold"/>
                                        <p:tgtEl>
                                          <p:spTgt spid="26627">
                                            <p:txEl>
                                              <p:pRg st="0" end="0"/>
                                            </p:txEl>
                                          </p:spTgt>
                                        </p:tgtEl>
                                        <p:attrNameLst>
                                          <p:attrName>ppt_x</p:attrName>
                                        </p:attrNameLst>
                                      </p:cBhvr>
                                      <p:tavLst>
                                        <p:tav tm="0">
                                          <p:val>
                                            <p:strVal val="#ppt_x-#ppt_w/2"/>
                                          </p:val>
                                        </p:tav>
                                        <p:tav tm="100000">
                                          <p:val>
                                            <p:strVal val="#ppt_x"/>
                                          </p:val>
                                        </p:tav>
                                      </p:tavLst>
                                    </p:anim>
                                    <p:anim calcmode="lin" valueType="num">
                                      <p:cBhvr>
                                        <p:cTn id="8" dur="80" fill="hold"/>
                                        <p:tgtEl>
                                          <p:spTgt spid="26627">
                                            <p:txEl>
                                              <p:pRg st="0" end="0"/>
                                            </p:txEl>
                                          </p:spTgt>
                                        </p:tgtEl>
                                        <p:attrNameLst>
                                          <p:attrName>ppt_y</p:attrName>
                                        </p:attrNameLst>
                                      </p:cBhvr>
                                      <p:tavLst>
                                        <p:tav tm="0">
                                          <p:val>
                                            <p:strVal val="#ppt_y"/>
                                          </p:val>
                                        </p:tav>
                                        <p:tav tm="100000">
                                          <p:val>
                                            <p:strVal val="#ppt_y"/>
                                          </p:val>
                                        </p:tav>
                                      </p:tavLst>
                                    </p:anim>
                                    <p:anim calcmode="lin" valueType="num">
                                      <p:cBhvr>
                                        <p:cTn id="9" dur="80" fill="hold"/>
                                        <p:tgtEl>
                                          <p:spTgt spid="26627">
                                            <p:txEl>
                                              <p:pRg st="0" end="0"/>
                                            </p:txEl>
                                          </p:spTgt>
                                        </p:tgtEl>
                                        <p:attrNameLst>
                                          <p:attrName>ppt_w</p:attrName>
                                        </p:attrNameLst>
                                      </p:cBhvr>
                                      <p:tavLst>
                                        <p:tav tm="0">
                                          <p:val>
                                            <p:fltVal val="0"/>
                                          </p:val>
                                        </p:tav>
                                        <p:tav tm="100000">
                                          <p:val>
                                            <p:strVal val="#ppt_w"/>
                                          </p:val>
                                        </p:tav>
                                      </p:tavLst>
                                    </p:anim>
                                    <p:anim calcmode="lin" valueType="num">
                                      <p:cBhvr>
                                        <p:cTn id="10" dur="80" fill="hold"/>
                                        <p:tgtEl>
                                          <p:spTgt spid="2662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iterate type="lt">
                                    <p:tmPct val="50000"/>
                                  </p:iterate>
                                  <p:childTnLst>
                                    <p:set>
                                      <p:cBhvr>
                                        <p:cTn id="14" dur="1" fill="hold">
                                          <p:stCondLst>
                                            <p:cond delay="0"/>
                                          </p:stCondLst>
                                        </p:cTn>
                                        <p:tgtEl>
                                          <p:spTgt spid="26627">
                                            <p:txEl>
                                              <p:pRg st="2" end="2"/>
                                            </p:txEl>
                                          </p:spTgt>
                                        </p:tgtEl>
                                        <p:attrNameLst>
                                          <p:attrName>style.visibility</p:attrName>
                                        </p:attrNameLst>
                                      </p:cBhvr>
                                      <p:to>
                                        <p:strVal val="visible"/>
                                      </p:to>
                                    </p:set>
                                    <p:anim calcmode="lin" valueType="num">
                                      <p:cBhvr>
                                        <p:cTn id="15" dur="80" fill="hold"/>
                                        <p:tgtEl>
                                          <p:spTgt spid="26627">
                                            <p:txEl>
                                              <p:pRg st="2" end="2"/>
                                            </p:txEl>
                                          </p:spTgt>
                                        </p:tgtEl>
                                        <p:attrNameLst>
                                          <p:attrName>ppt_x</p:attrName>
                                        </p:attrNameLst>
                                      </p:cBhvr>
                                      <p:tavLst>
                                        <p:tav tm="0">
                                          <p:val>
                                            <p:strVal val="#ppt_x-#ppt_w/2"/>
                                          </p:val>
                                        </p:tav>
                                        <p:tav tm="100000">
                                          <p:val>
                                            <p:strVal val="#ppt_x"/>
                                          </p:val>
                                        </p:tav>
                                      </p:tavLst>
                                    </p:anim>
                                    <p:anim calcmode="lin" valueType="num">
                                      <p:cBhvr>
                                        <p:cTn id="16" dur="80" fill="hold"/>
                                        <p:tgtEl>
                                          <p:spTgt spid="26627">
                                            <p:txEl>
                                              <p:pRg st="2" end="2"/>
                                            </p:txEl>
                                          </p:spTgt>
                                        </p:tgtEl>
                                        <p:attrNameLst>
                                          <p:attrName>ppt_y</p:attrName>
                                        </p:attrNameLst>
                                      </p:cBhvr>
                                      <p:tavLst>
                                        <p:tav tm="0">
                                          <p:val>
                                            <p:strVal val="#ppt_y"/>
                                          </p:val>
                                        </p:tav>
                                        <p:tav tm="100000">
                                          <p:val>
                                            <p:strVal val="#ppt_y"/>
                                          </p:val>
                                        </p:tav>
                                      </p:tavLst>
                                    </p:anim>
                                    <p:anim calcmode="lin" valueType="num">
                                      <p:cBhvr>
                                        <p:cTn id="17" dur="80" fill="hold"/>
                                        <p:tgtEl>
                                          <p:spTgt spid="26627">
                                            <p:txEl>
                                              <p:pRg st="2" end="2"/>
                                            </p:txEl>
                                          </p:spTgt>
                                        </p:tgtEl>
                                        <p:attrNameLst>
                                          <p:attrName>ppt_w</p:attrName>
                                        </p:attrNameLst>
                                      </p:cBhvr>
                                      <p:tavLst>
                                        <p:tav tm="0">
                                          <p:val>
                                            <p:fltVal val="0"/>
                                          </p:val>
                                        </p:tav>
                                        <p:tav tm="100000">
                                          <p:val>
                                            <p:strVal val="#ppt_w"/>
                                          </p:val>
                                        </p:tav>
                                      </p:tavLst>
                                    </p:anim>
                                    <p:anim calcmode="lin" valueType="num">
                                      <p:cBhvr>
                                        <p:cTn id="18" dur="80" fill="hold"/>
                                        <p:tgtEl>
                                          <p:spTgt spid="2662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iterate type="lt">
                                    <p:tmPct val="50000"/>
                                  </p:iterate>
                                  <p:childTnLst>
                                    <p:set>
                                      <p:cBhvr>
                                        <p:cTn id="22" dur="1" fill="hold">
                                          <p:stCondLst>
                                            <p:cond delay="0"/>
                                          </p:stCondLst>
                                        </p:cTn>
                                        <p:tgtEl>
                                          <p:spTgt spid="26627">
                                            <p:txEl>
                                              <p:pRg st="4" end="4"/>
                                            </p:txEl>
                                          </p:spTgt>
                                        </p:tgtEl>
                                        <p:attrNameLst>
                                          <p:attrName>style.visibility</p:attrName>
                                        </p:attrNameLst>
                                      </p:cBhvr>
                                      <p:to>
                                        <p:strVal val="visible"/>
                                      </p:to>
                                    </p:set>
                                    <p:anim calcmode="lin" valueType="num">
                                      <p:cBhvr>
                                        <p:cTn id="23" dur="80" fill="hold"/>
                                        <p:tgtEl>
                                          <p:spTgt spid="26627">
                                            <p:txEl>
                                              <p:pRg st="4" end="4"/>
                                            </p:txEl>
                                          </p:spTgt>
                                        </p:tgtEl>
                                        <p:attrNameLst>
                                          <p:attrName>ppt_x</p:attrName>
                                        </p:attrNameLst>
                                      </p:cBhvr>
                                      <p:tavLst>
                                        <p:tav tm="0">
                                          <p:val>
                                            <p:strVal val="#ppt_x-#ppt_w/2"/>
                                          </p:val>
                                        </p:tav>
                                        <p:tav tm="100000">
                                          <p:val>
                                            <p:strVal val="#ppt_x"/>
                                          </p:val>
                                        </p:tav>
                                      </p:tavLst>
                                    </p:anim>
                                    <p:anim calcmode="lin" valueType="num">
                                      <p:cBhvr>
                                        <p:cTn id="24" dur="80" fill="hold"/>
                                        <p:tgtEl>
                                          <p:spTgt spid="26627">
                                            <p:txEl>
                                              <p:pRg st="4" end="4"/>
                                            </p:txEl>
                                          </p:spTgt>
                                        </p:tgtEl>
                                        <p:attrNameLst>
                                          <p:attrName>ppt_y</p:attrName>
                                        </p:attrNameLst>
                                      </p:cBhvr>
                                      <p:tavLst>
                                        <p:tav tm="0">
                                          <p:val>
                                            <p:strVal val="#ppt_y"/>
                                          </p:val>
                                        </p:tav>
                                        <p:tav tm="100000">
                                          <p:val>
                                            <p:strVal val="#ppt_y"/>
                                          </p:val>
                                        </p:tav>
                                      </p:tavLst>
                                    </p:anim>
                                    <p:anim calcmode="lin" valueType="num">
                                      <p:cBhvr>
                                        <p:cTn id="25" dur="80" fill="hold"/>
                                        <p:tgtEl>
                                          <p:spTgt spid="26627">
                                            <p:txEl>
                                              <p:pRg st="4" end="4"/>
                                            </p:txEl>
                                          </p:spTgt>
                                        </p:tgtEl>
                                        <p:attrNameLst>
                                          <p:attrName>ppt_w</p:attrName>
                                        </p:attrNameLst>
                                      </p:cBhvr>
                                      <p:tavLst>
                                        <p:tav tm="0">
                                          <p:val>
                                            <p:fltVal val="0"/>
                                          </p:val>
                                        </p:tav>
                                        <p:tav tm="100000">
                                          <p:val>
                                            <p:strVal val="#ppt_w"/>
                                          </p:val>
                                        </p:tav>
                                      </p:tavLst>
                                    </p:anim>
                                    <p:anim calcmode="lin" valueType="num">
                                      <p:cBhvr>
                                        <p:cTn id="26" dur="80" fill="hold"/>
                                        <p:tgtEl>
                                          <p:spTgt spid="2662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half" idx="10"/>
          </p:nvPr>
        </p:nvSpPr>
        <p:spPr>
          <a:noFill/>
        </p:spPr>
        <p:txBody>
          <a:bodyPr/>
          <a:lstStyle/>
          <a:p>
            <a:fld id="{9AC9D565-68D9-4E3D-8B3F-7D45DA23542C}" type="datetime7">
              <a:rPr lang="zh-CN" altLang="en-US" smtClean="0"/>
            </a:fld>
            <a:endParaRPr lang="en-US" altLang="zh-CN"/>
          </a:p>
        </p:txBody>
      </p:sp>
      <p:sp>
        <p:nvSpPr>
          <p:cNvPr id="9219" name="灯片编号占位符 5"/>
          <p:cNvSpPr>
            <a:spLocks noGrp="1"/>
          </p:cNvSpPr>
          <p:nvPr>
            <p:ph type="sldNum" sz="quarter" idx="12"/>
          </p:nvPr>
        </p:nvSpPr>
        <p:spPr>
          <a:noFill/>
        </p:spPr>
        <p:txBody>
          <a:bodyPr/>
          <a:lstStyle/>
          <a:p>
            <a:fld id="{AE0590C0-B1E2-42A4-9934-B4A8CABFAE90}" type="slidenum">
              <a:rPr lang="zh-CN" altLang="en-US" smtClean="0"/>
            </a:fld>
            <a:endParaRPr lang="en-US" altLang="zh-CN"/>
          </a:p>
        </p:txBody>
      </p:sp>
      <p:sp>
        <p:nvSpPr>
          <p:cNvPr id="9220" name="Rectangle 2"/>
          <p:cNvSpPr>
            <a:spLocks noGrp="1" noChangeArrowheads="1"/>
          </p:cNvSpPr>
          <p:nvPr>
            <p:ph type="title"/>
          </p:nvPr>
        </p:nvSpPr>
        <p:spPr/>
        <p:txBody>
          <a:bodyPr/>
          <a:lstStyle/>
          <a:p>
            <a:pPr eaLnBrk="1" hangingPunct="1"/>
            <a:r>
              <a:rPr lang="zh-CN" altLang="en-US" dirty="0">
                <a:latin typeface="宋体" pitchFamily="2" charset="-122"/>
                <a:sym typeface="Webdings" panose="05030102010509060703" pitchFamily="18" charset="2"/>
              </a:rPr>
              <a:t>教材、参考书、习题集</a:t>
            </a:r>
            <a:endParaRPr lang="zh-CN" altLang="en-US" dirty="0">
              <a:latin typeface="宋体" pitchFamily="2" charset="-122"/>
              <a:sym typeface="Webdings" panose="05030102010509060703" pitchFamily="18" charset="2"/>
            </a:endParaRPr>
          </a:p>
        </p:txBody>
      </p:sp>
      <p:sp>
        <p:nvSpPr>
          <p:cNvPr id="29699" name="Rectangle 3"/>
          <p:cNvSpPr>
            <a:spLocks noGrp="1" noChangeArrowheads="1"/>
          </p:cNvSpPr>
          <p:nvPr>
            <p:ph idx="1"/>
          </p:nvPr>
        </p:nvSpPr>
        <p:spPr/>
        <p:txBody>
          <a:bodyPr/>
          <a:lstStyle/>
          <a:p>
            <a:pPr eaLnBrk="1" hangingPunct="1">
              <a:lnSpc>
                <a:spcPct val="90000"/>
              </a:lnSpc>
            </a:pPr>
            <a:r>
              <a:rPr lang="zh-CN" altLang="en-US" sz="2800" dirty="0">
                <a:latin typeface="宋体" pitchFamily="2" charset="-122"/>
              </a:rPr>
              <a:t>数据结构、算法与应用</a:t>
            </a:r>
            <a:r>
              <a:rPr lang="en-US" altLang="zh-CN" sz="2800" dirty="0">
                <a:latin typeface="宋体" pitchFamily="2" charset="-122"/>
              </a:rPr>
              <a:t>——C++</a:t>
            </a:r>
            <a:r>
              <a:rPr lang="zh-CN" altLang="en-US" sz="2800" dirty="0">
                <a:latin typeface="宋体" pitchFamily="2" charset="-122"/>
              </a:rPr>
              <a:t>语言描述（第二版）</a:t>
            </a:r>
            <a:r>
              <a:rPr lang="en-US" altLang="zh-CN" sz="2800" dirty="0">
                <a:solidFill>
                  <a:schemeClr val="folHlink"/>
                </a:solidFill>
                <a:latin typeface="宋体" pitchFamily="2" charset="-122"/>
              </a:rPr>
              <a:t>[DATA STRUCTURES</a:t>
            </a:r>
            <a:r>
              <a:rPr lang="zh-CN" altLang="en-US" sz="2800" dirty="0">
                <a:solidFill>
                  <a:schemeClr val="folHlink"/>
                </a:solidFill>
                <a:latin typeface="宋体" pitchFamily="2" charset="-122"/>
              </a:rPr>
              <a:t>，</a:t>
            </a:r>
            <a:r>
              <a:rPr lang="en-US" altLang="zh-CN" sz="2800" dirty="0">
                <a:solidFill>
                  <a:schemeClr val="folHlink"/>
                </a:solidFill>
                <a:latin typeface="宋体" pitchFamily="2" charset="-122"/>
              </a:rPr>
              <a:t>ALGORITHMS</a:t>
            </a:r>
            <a:r>
              <a:rPr lang="zh-CN" altLang="en-US" sz="2800" dirty="0">
                <a:solidFill>
                  <a:schemeClr val="folHlink"/>
                </a:solidFill>
                <a:latin typeface="宋体" pitchFamily="2" charset="-122"/>
              </a:rPr>
              <a:t>，</a:t>
            </a:r>
            <a:r>
              <a:rPr lang="en-US" altLang="zh-CN" sz="2800" dirty="0">
                <a:solidFill>
                  <a:schemeClr val="folHlink"/>
                </a:solidFill>
                <a:latin typeface="宋体" pitchFamily="2" charset="-122"/>
              </a:rPr>
              <a:t>AND APPLICATIONS IN C++]</a:t>
            </a:r>
            <a:r>
              <a:rPr lang="en-US" altLang="zh-CN" sz="2800" dirty="0">
                <a:latin typeface="宋体" pitchFamily="2" charset="-122"/>
              </a:rPr>
              <a:t> </a:t>
            </a:r>
            <a:r>
              <a:rPr lang="en-US" altLang="zh-CN" sz="2800" dirty="0" err="1">
                <a:latin typeface="宋体" pitchFamily="2" charset="-122"/>
              </a:rPr>
              <a:t>Sahni</a:t>
            </a:r>
            <a:r>
              <a:rPr lang="en-US" altLang="zh-CN" sz="2800" dirty="0">
                <a:latin typeface="宋体" pitchFamily="2" charset="-122"/>
              </a:rPr>
              <a:t> </a:t>
            </a:r>
            <a:r>
              <a:rPr lang="zh-CN" altLang="en-US" sz="2800" dirty="0">
                <a:latin typeface="宋体" pitchFamily="2" charset="-122"/>
              </a:rPr>
              <a:t>机械工业出版社 </a:t>
            </a:r>
            <a:r>
              <a:rPr lang="en-US" altLang="zh-CN" sz="2800" dirty="0">
                <a:latin typeface="宋体" pitchFamily="2" charset="-122"/>
              </a:rPr>
              <a:t>79.00</a:t>
            </a:r>
            <a:r>
              <a:rPr lang="zh-CN" altLang="en-US" sz="2800" dirty="0">
                <a:latin typeface="宋体" pitchFamily="2" charset="-122"/>
              </a:rPr>
              <a:t>王立柱，刘志红等译</a:t>
            </a:r>
            <a:endParaRPr lang="en-US" altLang="zh-CN" sz="2800" dirty="0">
              <a:latin typeface="宋体" pitchFamily="2" charset="-122"/>
            </a:endParaRPr>
          </a:p>
          <a:p>
            <a:pPr eaLnBrk="1" hangingPunct="1">
              <a:lnSpc>
                <a:spcPct val="90000"/>
              </a:lnSpc>
            </a:pPr>
            <a:r>
              <a:rPr lang="zh-CN" altLang="en-US" sz="2800" dirty="0">
                <a:latin typeface="宋体" pitchFamily="2" charset="-122"/>
              </a:rPr>
              <a:t>数据结构与程序设计</a:t>
            </a:r>
            <a:r>
              <a:rPr lang="en-US" altLang="zh-CN" sz="2800" dirty="0"/>
              <a:t>—</a:t>
            </a:r>
            <a:r>
              <a:rPr lang="en-US" altLang="zh-CN" sz="2800" dirty="0">
                <a:latin typeface="宋体" pitchFamily="2" charset="-122"/>
              </a:rPr>
              <a:t>C++</a:t>
            </a:r>
            <a:r>
              <a:rPr lang="zh-CN" altLang="en-US" sz="2800" dirty="0">
                <a:latin typeface="宋体" pitchFamily="2" charset="-122"/>
              </a:rPr>
              <a:t>语言描述 </a:t>
            </a:r>
            <a:r>
              <a:rPr lang="en-US" altLang="zh-CN" sz="2800" dirty="0">
                <a:solidFill>
                  <a:schemeClr val="folHlink"/>
                </a:solidFill>
                <a:latin typeface="宋体" pitchFamily="2" charset="-122"/>
              </a:rPr>
              <a:t>[DATA STRUCTURES AND PROGRAM DESIGN IN C++]</a:t>
            </a:r>
            <a:r>
              <a:rPr lang="en-US" altLang="zh-CN" sz="2800" dirty="0">
                <a:latin typeface="宋体" pitchFamily="2" charset="-122"/>
              </a:rPr>
              <a:t> Robert </a:t>
            </a:r>
            <a:r>
              <a:rPr lang="en-US" altLang="zh-CN" sz="2800" dirty="0" err="1">
                <a:latin typeface="宋体" pitchFamily="2" charset="-122"/>
              </a:rPr>
              <a:t>L.Kruse</a:t>
            </a:r>
            <a:r>
              <a:rPr lang="zh-CN" altLang="en-US" sz="2800" dirty="0">
                <a:latin typeface="宋体" pitchFamily="2" charset="-122"/>
              </a:rPr>
              <a:t>、</a:t>
            </a:r>
            <a:r>
              <a:rPr lang="en-US" altLang="zh-CN" sz="2800" dirty="0">
                <a:latin typeface="宋体" pitchFamily="2" charset="-122"/>
              </a:rPr>
              <a:t>Alexander </a:t>
            </a:r>
            <a:r>
              <a:rPr lang="en-US" altLang="zh-CN" sz="2800" dirty="0" err="1">
                <a:latin typeface="宋体" pitchFamily="2" charset="-122"/>
              </a:rPr>
              <a:t>J.Ryba</a:t>
            </a:r>
            <a:r>
              <a:rPr lang="en-US" altLang="zh-CN" sz="2800" dirty="0">
                <a:latin typeface="宋体" pitchFamily="2" charset="-122"/>
              </a:rPr>
              <a:t>  (ISBN 7-04-010039-8) </a:t>
            </a:r>
            <a:r>
              <a:rPr lang="zh-CN" altLang="en-US" sz="2800" dirty="0">
                <a:latin typeface="宋体" pitchFamily="2" charset="-122"/>
              </a:rPr>
              <a:t>高等教育出版社 </a:t>
            </a:r>
            <a:r>
              <a:rPr lang="en-US" altLang="zh-CN" sz="2800" dirty="0">
                <a:latin typeface="宋体" pitchFamily="2" charset="-122"/>
              </a:rPr>
              <a:t>39.00</a:t>
            </a:r>
            <a:endParaRPr lang="en-US" altLang="zh-CN" sz="2800" dirty="0">
              <a:latin typeface="宋体" pitchFamily="2" charset="-122"/>
            </a:endParaRPr>
          </a:p>
          <a:p>
            <a:pPr eaLnBrk="1" hangingPunct="1">
              <a:lnSpc>
                <a:spcPct val="90000"/>
              </a:lnSpc>
            </a:pPr>
            <a:r>
              <a:rPr lang="zh-CN" altLang="en-US" sz="2800" dirty="0">
                <a:latin typeface="宋体" pitchFamily="2" charset="-122"/>
              </a:rPr>
              <a:t>数据结构</a:t>
            </a:r>
            <a:r>
              <a:rPr lang="en-US" altLang="zh-CN" sz="2800" dirty="0"/>
              <a:t>—</a:t>
            </a:r>
            <a:r>
              <a:rPr lang="en-US" altLang="zh-CN" sz="2800" dirty="0">
                <a:latin typeface="宋体" pitchFamily="2" charset="-122"/>
              </a:rPr>
              <a:t>C</a:t>
            </a:r>
            <a:r>
              <a:rPr lang="zh-CN" altLang="en-US" sz="2800" dirty="0">
                <a:latin typeface="宋体" pitchFamily="2" charset="-122"/>
              </a:rPr>
              <a:t>语言版 严蔚敏、吴伟民（</a:t>
            </a:r>
            <a:r>
              <a:rPr lang="en-US" altLang="zh-CN" sz="2800" dirty="0">
                <a:latin typeface="宋体" pitchFamily="2" charset="-122"/>
              </a:rPr>
              <a:t>ISBN 7-302-02368-9</a:t>
            </a:r>
            <a:r>
              <a:rPr lang="zh-CN" altLang="en-US" sz="2800" dirty="0">
                <a:latin typeface="宋体" pitchFamily="2" charset="-122"/>
              </a:rPr>
              <a:t>） 清华大学出版社	 </a:t>
            </a:r>
            <a:r>
              <a:rPr lang="en-US" altLang="zh-CN" sz="2800" dirty="0">
                <a:latin typeface="宋体" pitchFamily="2" charset="-122"/>
              </a:rPr>
              <a:t>22.00</a:t>
            </a:r>
            <a:endParaRPr lang="en-US" altLang="zh-CN" sz="2800" dirty="0">
              <a:latin typeface="宋体" pitchFamily="2" charset="-122"/>
            </a:endParaRPr>
          </a:p>
          <a:p>
            <a:pPr eaLnBrk="1" hangingPunct="1">
              <a:lnSpc>
                <a:spcPct val="90000"/>
              </a:lnSpc>
            </a:pPr>
            <a:r>
              <a:rPr lang="zh-CN" altLang="zh-CN" sz="2800" dirty="0">
                <a:latin typeface="宋体" pitchFamily="2" charset="-122"/>
                <a:ea typeface="宋体" pitchFamily="2" charset="-122"/>
              </a:rPr>
              <a:t>课下习题：历年考研真题</a:t>
            </a:r>
            <a:endParaRPr lang="zh-CN" altLang="zh-CN" sz="2800" dirty="0">
              <a:latin typeface="宋体" pitchFamily="2" charset="-122"/>
              <a:ea typeface="宋体" pitchFamily="2" charset="-122"/>
            </a:endParaRPr>
          </a:p>
        </p:txBody>
      </p:sp>
      <p:pic>
        <p:nvPicPr>
          <p:cNvPr id="1026" name="Picture 2"/>
          <p:cNvPicPr>
            <a:picLocks noChangeAspect="1" noChangeArrowheads="1"/>
          </p:cNvPicPr>
          <p:nvPr/>
        </p:nvPicPr>
        <p:blipFill>
          <a:blip r:embed="rId1"/>
          <a:srcRect/>
          <a:stretch>
            <a:fillRect/>
          </a:stretch>
        </p:blipFill>
        <p:spPr bwMode="auto">
          <a:xfrm>
            <a:off x="539750" y="116840"/>
            <a:ext cx="7493000" cy="510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 calcmode="lin" valueType="num">
                                      <p:cBhvr additive="base">
                                        <p:cTn id="12"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 calcmode="lin" valueType="num">
                                      <p:cBhvr additive="base">
                                        <p:cTn id="22"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blinds(horizontal)">
                                      <p:cBhvr>
                                        <p:cTn id="2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6140</Words>
  <Application>WPS 演示</Application>
  <PresentationFormat>全屏显示(4:3)</PresentationFormat>
  <Paragraphs>690</Paragraphs>
  <Slides>37</Slides>
  <Notes>24</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9" baseType="lpstr">
      <vt:lpstr>Arial</vt:lpstr>
      <vt:lpstr>宋体</vt:lpstr>
      <vt:lpstr>Wingdings</vt:lpstr>
      <vt:lpstr>汉仪书宋二KW</vt:lpstr>
      <vt:lpstr>Verdana</vt:lpstr>
      <vt:lpstr>Wingdings</vt:lpstr>
      <vt:lpstr>Times New Roman</vt:lpstr>
      <vt:lpstr>楷体_GB2312</vt:lpstr>
      <vt:lpstr>汉仪楷体简</vt:lpstr>
      <vt:lpstr>Comic Sans MS</vt:lpstr>
      <vt:lpstr>Arial Bold Italic</vt:lpstr>
      <vt:lpstr>Webdings</vt:lpstr>
      <vt:lpstr>Tahoma</vt:lpstr>
      <vt:lpstr>黑体</vt:lpstr>
      <vt:lpstr>汉仪中黑KW</vt:lpstr>
      <vt:lpstr>微软雅黑</vt:lpstr>
      <vt:lpstr>汉仪旗黑</vt:lpstr>
      <vt:lpstr>宋体</vt:lpstr>
      <vt:lpstr>Arial Unicode MS</vt:lpstr>
      <vt:lpstr>sample</vt:lpstr>
      <vt:lpstr>Photoshop.Image.6</vt:lpstr>
      <vt:lpstr>Photoshop.Image.6</vt:lpstr>
      <vt:lpstr>数据结构</vt:lpstr>
      <vt:lpstr>课程说明</vt:lpstr>
      <vt:lpstr>线上授课（前两周）</vt:lpstr>
      <vt:lpstr>课程简介</vt:lpstr>
      <vt:lpstr>本章内容</vt:lpstr>
      <vt:lpstr>为什么学习数据结构</vt:lpstr>
      <vt:lpstr>“数据结构与算法”在计算机科学与技术学科课程群中的关键地位</vt:lpstr>
      <vt:lpstr>教学目的</vt:lpstr>
      <vt:lpstr>教材、参考书、习题集</vt:lpstr>
      <vt:lpstr>第一部分：预备知识</vt:lpstr>
      <vt:lpstr>第二部分   数据结构</vt:lpstr>
      <vt:lpstr>Introduction</vt:lpstr>
      <vt:lpstr>Introduction</vt:lpstr>
      <vt:lpstr>Introduction</vt:lpstr>
      <vt:lpstr>Introduction</vt:lpstr>
      <vt:lpstr>Introduction</vt:lpstr>
      <vt:lpstr>Introduction</vt:lpstr>
      <vt:lpstr>Introduction</vt:lpstr>
      <vt:lpstr>PowerPoint 演示文稿</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王玮</cp:lastModifiedBy>
  <cp:revision>208</cp:revision>
  <dcterms:created xsi:type="dcterms:W3CDTF">2022-09-20T08:06:15Z</dcterms:created>
  <dcterms:modified xsi:type="dcterms:W3CDTF">2022-09-20T08:06:15Z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5CFC2BF6CE9C498FBA63E3C1D1A3788A</vt:lpwstr>
  </property>
</Properties>
</file>