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8"/>
  </p:notesMasterIdLst>
  <p:handoutMasterIdLst>
    <p:handoutMasterId r:id="rId60"/>
  </p:handoutMasterIdLst>
  <p:sldIdLst>
    <p:sldId id="263" r:id="rId3"/>
    <p:sldId id="264" r:id="rId4"/>
    <p:sldId id="266" r:id="rId5"/>
    <p:sldId id="267" r:id="rId6"/>
    <p:sldId id="268" r:id="rId7"/>
    <p:sldId id="269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81" r:id="rId17"/>
    <p:sldId id="282" r:id="rId18"/>
    <p:sldId id="283" r:id="rId19"/>
    <p:sldId id="284" r:id="rId20"/>
    <p:sldId id="286" r:id="rId21"/>
    <p:sldId id="288" r:id="rId22"/>
    <p:sldId id="289" r:id="rId23"/>
    <p:sldId id="290" r:id="rId24"/>
    <p:sldId id="291" r:id="rId25"/>
    <p:sldId id="292" r:id="rId26"/>
    <p:sldId id="293" r:id="rId27"/>
    <p:sldId id="294" r:id="rId28"/>
    <p:sldId id="295" r:id="rId29"/>
    <p:sldId id="297" r:id="rId30"/>
    <p:sldId id="300" r:id="rId31"/>
    <p:sldId id="301" r:id="rId32"/>
    <p:sldId id="302" r:id="rId33"/>
    <p:sldId id="304" r:id="rId34"/>
    <p:sldId id="305" r:id="rId35"/>
    <p:sldId id="306" r:id="rId36"/>
    <p:sldId id="309" r:id="rId37"/>
    <p:sldId id="310" r:id="rId38"/>
    <p:sldId id="311" r:id="rId39"/>
    <p:sldId id="313" r:id="rId40"/>
    <p:sldId id="317" r:id="rId41"/>
    <p:sldId id="318" r:id="rId42"/>
    <p:sldId id="330" r:id="rId43"/>
    <p:sldId id="331" r:id="rId44"/>
    <p:sldId id="332" r:id="rId45"/>
    <p:sldId id="333" r:id="rId46"/>
    <p:sldId id="334" r:id="rId47"/>
    <p:sldId id="335" r:id="rId48"/>
    <p:sldId id="336" r:id="rId49"/>
    <p:sldId id="337" r:id="rId50"/>
    <p:sldId id="338" r:id="rId51"/>
    <p:sldId id="339" r:id="rId52"/>
    <p:sldId id="340" r:id="rId53"/>
    <p:sldId id="342" r:id="rId54"/>
    <p:sldId id="343" r:id="rId55"/>
    <p:sldId id="344" r:id="rId56"/>
    <p:sldId id="345" r:id="rId57"/>
    <p:sldId id="347" r:id="rId59"/>
  </p:sldIdLst>
  <p:sldSz cx="9144000" cy="6858000" type="screen4x3"/>
  <p:notesSz cx="6648450" cy="978217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Comic Sans MS" panose="030F0702030302020204" pitchFamily="66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Comic Sans MS" panose="030F0702030302020204" pitchFamily="66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Comic Sans MS" panose="030F0702030302020204" pitchFamily="66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Comic Sans MS" panose="030F0702030302020204" pitchFamily="66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Comic Sans MS" panose="030F0702030302020204" pitchFamily="66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b="1" kern="1200">
        <a:solidFill>
          <a:schemeClr val="tx1"/>
        </a:solidFill>
        <a:latin typeface="Comic Sans MS" panose="030F0702030302020204" pitchFamily="66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b="1" kern="1200">
        <a:solidFill>
          <a:schemeClr val="tx1"/>
        </a:solidFill>
        <a:latin typeface="Comic Sans MS" panose="030F0702030302020204" pitchFamily="66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b="1" kern="1200">
        <a:solidFill>
          <a:schemeClr val="tx1"/>
        </a:solidFill>
        <a:latin typeface="Comic Sans MS" panose="030F0702030302020204" pitchFamily="66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b="1" kern="1200">
        <a:solidFill>
          <a:schemeClr val="tx1"/>
        </a:solidFill>
        <a:latin typeface="Comic Sans MS" panose="030F0702030302020204" pitchFamily="66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5DF8C"/>
    <a:srgbClr val="FA0691"/>
    <a:srgbClr val="008000"/>
    <a:srgbClr val="CCECFF"/>
    <a:srgbClr val="FFCCCC"/>
    <a:srgbClr val="6699FF"/>
    <a:srgbClr val="19C7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26" autoAdjust="0"/>
    <p:restoredTop sz="95007" autoAdjust="0"/>
  </p:normalViewPr>
  <p:slideViewPr>
    <p:cSldViewPr>
      <p:cViewPr varScale="1">
        <p:scale>
          <a:sx n="124" d="100"/>
          <a:sy n="124" d="100"/>
        </p:scale>
        <p:origin x="1768" y="176"/>
      </p:cViewPr>
      <p:guideLst>
        <p:guide orient="horz" pos="205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  <p:sld r:id="rId24" collapse="1"/>
      <p:sld r:id="rId25" collapse="1"/>
      <p:sld r:id="rId26" collapse="1"/>
      <p:sld r:id="rId27" collapse="1"/>
      <p:sld r:id="rId28" collapse="1"/>
      <p:sld r:id="rId29" collapse="1"/>
      <p:sld r:id="rId30" collapse="1"/>
      <p:sld r:id="rId31" collapse="1"/>
      <p:sld r:id="rId32" collapse="1"/>
      <p:sld r:id="rId33" collapse="1"/>
      <p:sld r:id="rId34" collapse="1"/>
      <p:sld r:id="rId35" collapse="1"/>
      <p:sld r:id="rId36" collapse="1"/>
      <p:sld r:id="rId37" collapse="1"/>
      <p:sld r:id="rId38" collapse="1"/>
      <p:sld r:id="rId39" collapse="1"/>
      <p:sld r:id="rId40" collapse="1"/>
      <p:sld r:id="rId41" collapse="1"/>
      <p:sld r:id="rId42" collapse="1"/>
      <p:sld r:id="rId43" collapse="1"/>
      <p:sld r:id="rId44" collapse="1"/>
      <p:sld r:id="rId45" collapse="1"/>
      <p:sld r:id="rId46" collapse="1"/>
      <p:sld r:id="rId47" collapse="1"/>
      <p:sld r:id="rId48" collapse="1"/>
      <p:sld r:id="rId49" collapse="1"/>
      <p:sld r:id="rId50" collapse="1"/>
      <p:sld r:id="rId51" collapse="1"/>
      <p:sld r:id="rId52" collapse="1"/>
      <p:sld r:id="rId53" collapse="1"/>
      <p:sld r:id="rId54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3" Type="http://schemas.openxmlformats.org/officeDocument/2006/relationships/tableStyles" Target="tableStyles.xml"/><Relationship Id="rId62" Type="http://schemas.openxmlformats.org/officeDocument/2006/relationships/viewProps" Target="viewProps.xml"/><Relationship Id="rId61" Type="http://schemas.openxmlformats.org/officeDocument/2006/relationships/presProps" Target="presProps.xml"/><Relationship Id="rId60" Type="http://schemas.openxmlformats.org/officeDocument/2006/relationships/handoutMaster" Target="handoutMasters/handoutMaster1.xml"/><Relationship Id="rId6" Type="http://schemas.openxmlformats.org/officeDocument/2006/relationships/slide" Target="slides/slide4.xml"/><Relationship Id="rId59" Type="http://schemas.openxmlformats.org/officeDocument/2006/relationships/slide" Target="slides/slide56.xml"/><Relationship Id="rId58" Type="http://schemas.openxmlformats.org/officeDocument/2006/relationships/notesMaster" Target="notesMasters/notesMaster1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_rels/viewProps.xml.rels><?xml version="1.0" encoding="UTF-8" standalone="yes"?>
<Relationships xmlns="http://schemas.openxmlformats.org/package/2006/relationships"><Relationship Id="rId9" Type="http://schemas.openxmlformats.org/officeDocument/2006/relationships/slide" Target="slides/slide9.xml"/><Relationship Id="rId8" Type="http://schemas.openxmlformats.org/officeDocument/2006/relationships/slide" Target="slides/slide8.xml"/><Relationship Id="rId7" Type="http://schemas.openxmlformats.org/officeDocument/2006/relationships/slide" Target="slides/slide7.xml"/><Relationship Id="rId6" Type="http://schemas.openxmlformats.org/officeDocument/2006/relationships/slide" Target="slides/slide6.xml"/><Relationship Id="rId54" Type="http://schemas.openxmlformats.org/officeDocument/2006/relationships/slide" Target="slides/slide54.xml"/><Relationship Id="rId53" Type="http://schemas.openxmlformats.org/officeDocument/2006/relationships/slide" Target="slides/slide53.xml"/><Relationship Id="rId52" Type="http://schemas.openxmlformats.org/officeDocument/2006/relationships/slide" Target="slides/slide52.xml"/><Relationship Id="rId51" Type="http://schemas.openxmlformats.org/officeDocument/2006/relationships/slide" Target="slides/slide51.xml"/><Relationship Id="rId50" Type="http://schemas.openxmlformats.org/officeDocument/2006/relationships/slide" Target="slides/slide50.xml"/><Relationship Id="rId5" Type="http://schemas.openxmlformats.org/officeDocument/2006/relationships/slide" Target="slides/slide5.xml"/><Relationship Id="rId49" Type="http://schemas.openxmlformats.org/officeDocument/2006/relationships/slide" Target="slides/slide49.xml"/><Relationship Id="rId48" Type="http://schemas.openxmlformats.org/officeDocument/2006/relationships/slide" Target="slides/slide48.xml"/><Relationship Id="rId47" Type="http://schemas.openxmlformats.org/officeDocument/2006/relationships/slide" Target="slides/slide47.xml"/><Relationship Id="rId46" Type="http://schemas.openxmlformats.org/officeDocument/2006/relationships/slide" Target="slides/slide46.xml"/><Relationship Id="rId45" Type="http://schemas.openxmlformats.org/officeDocument/2006/relationships/slide" Target="slides/slide45.xml"/><Relationship Id="rId44" Type="http://schemas.openxmlformats.org/officeDocument/2006/relationships/slide" Target="slides/slide44.xml"/><Relationship Id="rId43" Type="http://schemas.openxmlformats.org/officeDocument/2006/relationships/slide" Target="slides/slide43.xml"/><Relationship Id="rId42" Type="http://schemas.openxmlformats.org/officeDocument/2006/relationships/slide" Target="slides/slide42.xml"/><Relationship Id="rId41" Type="http://schemas.openxmlformats.org/officeDocument/2006/relationships/slide" Target="slides/slide41.xml"/><Relationship Id="rId40" Type="http://schemas.openxmlformats.org/officeDocument/2006/relationships/slide" Target="slides/slide40.xml"/><Relationship Id="rId4" Type="http://schemas.openxmlformats.org/officeDocument/2006/relationships/slide" Target="slides/slide4.xml"/><Relationship Id="rId39" Type="http://schemas.openxmlformats.org/officeDocument/2006/relationships/slide" Target="slides/slide39.xml"/><Relationship Id="rId38" Type="http://schemas.openxmlformats.org/officeDocument/2006/relationships/slide" Target="slides/slide38.xml"/><Relationship Id="rId37" Type="http://schemas.openxmlformats.org/officeDocument/2006/relationships/slide" Target="slides/slide37.xml"/><Relationship Id="rId36" Type="http://schemas.openxmlformats.org/officeDocument/2006/relationships/slide" Target="slides/slide36.xml"/><Relationship Id="rId35" Type="http://schemas.openxmlformats.org/officeDocument/2006/relationships/slide" Target="slides/slide35.xml"/><Relationship Id="rId34" Type="http://schemas.openxmlformats.org/officeDocument/2006/relationships/slide" Target="slides/slide34.xml"/><Relationship Id="rId33" Type="http://schemas.openxmlformats.org/officeDocument/2006/relationships/slide" Target="slides/slide33.xml"/><Relationship Id="rId32" Type="http://schemas.openxmlformats.org/officeDocument/2006/relationships/slide" Target="slides/slide32.xml"/><Relationship Id="rId31" Type="http://schemas.openxmlformats.org/officeDocument/2006/relationships/slide" Target="slides/slide31.xml"/><Relationship Id="rId30" Type="http://schemas.openxmlformats.org/officeDocument/2006/relationships/slide" Target="slides/slide30.xml"/><Relationship Id="rId3" Type="http://schemas.openxmlformats.org/officeDocument/2006/relationships/slide" Target="slides/slide3.xml"/><Relationship Id="rId29" Type="http://schemas.openxmlformats.org/officeDocument/2006/relationships/slide" Target="slides/slide29.xml"/><Relationship Id="rId28" Type="http://schemas.openxmlformats.org/officeDocument/2006/relationships/slide" Target="slides/slide28.xml"/><Relationship Id="rId27" Type="http://schemas.openxmlformats.org/officeDocument/2006/relationships/slide" Target="slides/slide27.xml"/><Relationship Id="rId26" Type="http://schemas.openxmlformats.org/officeDocument/2006/relationships/slide" Target="slides/slide26.xml"/><Relationship Id="rId25" Type="http://schemas.openxmlformats.org/officeDocument/2006/relationships/slide" Target="slides/slide25.xml"/><Relationship Id="rId24" Type="http://schemas.openxmlformats.org/officeDocument/2006/relationships/slide" Target="slides/slide24.xml"/><Relationship Id="rId23" Type="http://schemas.openxmlformats.org/officeDocument/2006/relationships/slide" Target="slides/slide23.xml"/><Relationship Id="rId22" Type="http://schemas.openxmlformats.org/officeDocument/2006/relationships/slide" Target="slides/slide22.xml"/><Relationship Id="rId21" Type="http://schemas.openxmlformats.org/officeDocument/2006/relationships/slide" Target="slides/slide21.xml"/><Relationship Id="rId20" Type="http://schemas.openxmlformats.org/officeDocument/2006/relationships/slide" Target="slides/slide20.xml"/><Relationship Id="rId2" Type="http://schemas.openxmlformats.org/officeDocument/2006/relationships/slide" Target="slides/slide2.xml"/><Relationship Id="rId19" Type="http://schemas.openxmlformats.org/officeDocument/2006/relationships/slide" Target="slides/slide19.xml"/><Relationship Id="rId18" Type="http://schemas.openxmlformats.org/officeDocument/2006/relationships/slide" Target="slides/slide18.xml"/><Relationship Id="rId17" Type="http://schemas.openxmlformats.org/officeDocument/2006/relationships/slide" Target="slides/slide17.xml"/><Relationship Id="rId16" Type="http://schemas.openxmlformats.org/officeDocument/2006/relationships/slide" Target="slides/slide16.xml"/><Relationship Id="rId15" Type="http://schemas.openxmlformats.org/officeDocument/2006/relationships/slide" Target="slides/slide15.xml"/><Relationship Id="rId14" Type="http://schemas.openxmlformats.org/officeDocument/2006/relationships/slide" Target="slides/slide14.xml"/><Relationship Id="rId13" Type="http://schemas.openxmlformats.org/officeDocument/2006/relationships/slide" Target="slides/slide13.xml"/><Relationship Id="rId12" Type="http://schemas.openxmlformats.org/officeDocument/2006/relationships/slide" Target="slides/slide12.xml"/><Relationship Id="rId11" Type="http://schemas.openxmlformats.org/officeDocument/2006/relationships/slide" Target="slides/slide11.xml"/><Relationship Id="rId10" Type="http://schemas.openxmlformats.org/officeDocument/2006/relationships/slide" Target="slides/slide10.xml"/><Relationship Id="rId1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0" hangingPunct="0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5550" y="0"/>
            <a:ext cx="2881313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0" hangingPunct="0">
              <a:defRPr sz="1200"/>
            </a:lvl1pPr>
          </a:lstStyle>
          <a:p>
            <a:pPr>
              <a:defRPr/>
            </a:pPr>
            <a:fld id="{CBDDB60E-8C9A-4C86-AC58-088C3E45139C}" type="datetimeFigureOut">
              <a:rPr lang="zh-CN" altLang="en-US"/>
            </a:fld>
            <a:endParaRPr lang="en-US" altLang="zh-CN"/>
          </a:p>
        </p:txBody>
      </p:sp>
      <p:sp>
        <p:nvSpPr>
          <p:cNvPr id="1136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1638"/>
            <a:ext cx="2881313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36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5550" y="9291638"/>
            <a:ext cx="2881313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0" hangingPunct="0">
              <a:defRPr sz="1200"/>
            </a:lvl1pPr>
          </a:lstStyle>
          <a:p>
            <a:pPr>
              <a:defRPr/>
            </a:pPr>
            <a:fld id="{BB9FCCCE-F140-4012-864A-4692D6FE8012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 b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5550" y="0"/>
            <a:ext cx="2881313" cy="4889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 b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37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9475" y="733425"/>
            <a:ext cx="4891088" cy="36687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65163" y="4646613"/>
            <a:ext cx="5318125" cy="44021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24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1638"/>
            <a:ext cx="2881313" cy="4889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 b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4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5550" y="9291638"/>
            <a:ext cx="2881313" cy="4889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b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C2EB5C8F-D4E7-4216-9C4C-D70AB7A74C1D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9pPr>
          </a:lstStyle>
          <a:p>
            <a:pPr eaLnBrk="1" hangingPunct="1"/>
            <a:fld id="{69ADD9F9-98CC-44F7-B699-327CE518CA76}" type="slidenum">
              <a:rPr lang="zh-CN" altLang="en-US" sz="1200" b="0" smtClean="0">
                <a:latin typeface="Times New Roman" panose="02020603050405020304" pitchFamily="18" charset="0"/>
              </a:rPr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/>
              <a:t> </a:t>
            </a:r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9pPr>
          </a:lstStyle>
          <a:p>
            <a:pPr eaLnBrk="1" hangingPunct="1"/>
            <a:fld id="{57444F51-2ABE-48B1-8212-BEDBF0C945FC}" type="slidenum">
              <a:rPr lang="zh-CN" altLang="en-US" sz="1200" b="0" smtClean="0">
                <a:latin typeface="Times New Roman" panose="02020603050405020304" pitchFamily="18" charset="0"/>
              </a:rPr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/>
              <a:t> 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1.v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oleObject" Target="../embeddings/oleObject2.bin"/><Relationship Id="rId3" Type="http://schemas.openxmlformats.org/officeDocument/2006/relationships/image" Target="../media/image1.png"/><Relationship Id="rId2" Type="http://schemas.openxmlformats.org/officeDocument/2006/relationships/oleObject" Target="../embeddings/oleObject1.bin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矩形 3088"/>
          <p:cNvSpPr/>
          <p:nvPr/>
        </p:nvSpPr>
        <p:spPr>
          <a:xfrm>
            <a:off x="-1587" y="5157788"/>
            <a:ext cx="9145587" cy="1708150"/>
          </a:xfrm>
          <a:prstGeom prst="rect">
            <a:avLst/>
          </a:prstGeom>
          <a:solidFill>
            <a:schemeClr val="bg2"/>
          </a:solidFill>
          <a:ln w="0">
            <a:noFill/>
          </a:ln>
        </p:spPr>
        <p:txBody>
          <a:bodyPr anchor="t" anchorCtr="0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51" name="矩形 3089"/>
          <p:cNvSpPr/>
          <p:nvPr/>
        </p:nvSpPr>
        <p:spPr>
          <a:xfrm>
            <a:off x="0" y="0"/>
            <a:ext cx="9144000" cy="4935538"/>
          </a:xfrm>
          <a:prstGeom prst="rect">
            <a:avLst/>
          </a:prstGeom>
          <a:solidFill>
            <a:schemeClr val="tx1"/>
          </a:solidFill>
          <a:ln w="0">
            <a:noFill/>
          </a:ln>
        </p:spPr>
        <p:txBody>
          <a:bodyPr anchor="t" anchorCtr="0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52" name="矩形 3090"/>
          <p:cNvSpPr/>
          <p:nvPr/>
        </p:nvSpPr>
        <p:spPr>
          <a:xfrm>
            <a:off x="1270000" y="4933950"/>
            <a:ext cx="7874000" cy="223838"/>
          </a:xfrm>
          <a:prstGeom prst="rect">
            <a:avLst/>
          </a:prstGeom>
          <a:solidFill>
            <a:schemeClr val="hlink"/>
          </a:solidFill>
          <a:ln w="0">
            <a:noFill/>
          </a:ln>
        </p:spPr>
        <p:txBody>
          <a:bodyPr anchor="t" anchorCtr="0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56" name="矩形 3091"/>
          <p:cNvSpPr/>
          <p:nvPr/>
        </p:nvSpPr>
        <p:spPr>
          <a:xfrm>
            <a:off x="-9525" y="4935538"/>
            <a:ext cx="1282700" cy="222250"/>
          </a:xfrm>
          <a:prstGeom prst="rect">
            <a:avLst/>
          </a:prstGeom>
          <a:solidFill>
            <a:schemeClr val="accent1"/>
          </a:solidFill>
          <a:ln w="0">
            <a:noFill/>
          </a:ln>
        </p:spPr>
        <p:txBody>
          <a:bodyPr anchor="t" anchorCtr="0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graphicFrame>
        <p:nvGraphicFramePr>
          <p:cNvPr id="2057" name="对象 3092"/>
          <p:cNvGraphicFramePr/>
          <p:nvPr/>
        </p:nvGraphicFramePr>
        <p:xfrm>
          <a:off x="1279525" y="5054600"/>
          <a:ext cx="2351088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2" imgW="2540000" imgH="609600" progId="Photoshop.Image.6">
                  <p:embed/>
                </p:oleObj>
              </mc:Choice>
              <mc:Fallback>
                <p:oleObj name="" r:id="rId2" imgW="2540000" imgH="609600" progId="Photoshop.Image.6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279525" y="5054600"/>
                        <a:ext cx="2351088" cy="609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8" name="对象 3093"/>
          <p:cNvGraphicFramePr/>
          <p:nvPr/>
        </p:nvGraphicFramePr>
        <p:xfrm>
          <a:off x="0" y="3500438"/>
          <a:ext cx="1266825" cy="1430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4" imgW="2540000" imgH="2540000" progId="Photoshop.Image.6">
                  <p:embed/>
                </p:oleObj>
              </mc:Choice>
              <mc:Fallback>
                <p:oleObj name="" r:id="rId4" imgW="2540000" imgH="2540000" progId="Photoshop.Image.6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0" y="3500438"/>
                        <a:ext cx="1266825" cy="14303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9" name="矩形 3094"/>
          <p:cNvSpPr/>
          <p:nvPr/>
        </p:nvSpPr>
        <p:spPr>
          <a:xfrm>
            <a:off x="1266825" y="1125538"/>
            <a:ext cx="2368550" cy="4535487"/>
          </a:xfrm>
          <a:prstGeom prst="rect">
            <a:avLst/>
          </a:prstGeom>
          <a:noFill/>
          <a:ln w="0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60" name="矩形 3095"/>
          <p:cNvSpPr/>
          <p:nvPr/>
        </p:nvSpPr>
        <p:spPr>
          <a:xfrm flipH="1">
            <a:off x="8221663" y="0"/>
            <a:ext cx="95250" cy="2060575"/>
          </a:xfrm>
          <a:prstGeom prst="rect">
            <a:avLst/>
          </a:prstGeom>
          <a:solidFill>
            <a:schemeClr val="accent1"/>
          </a:solidFill>
          <a:ln w="0">
            <a:noFill/>
          </a:ln>
        </p:spPr>
        <p:txBody>
          <a:bodyPr anchor="t" anchorCtr="0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61" name="矩形 3096"/>
          <p:cNvSpPr/>
          <p:nvPr/>
        </p:nvSpPr>
        <p:spPr>
          <a:xfrm>
            <a:off x="250825" y="260350"/>
            <a:ext cx="8569325" cy="4392613"/>
          </a:xfrm>
          <a:prstGeom prst="rect">
            <a:avLst/>
          </a:prstGeom>
          <a:noFill/>
          <a:ln w="0" cap="flat" cmpd="sng">
            <a:solidFill>
              <a:schemeClr val="tx2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62" name="矩形 3097"/>
          <p:cNvSpPr/>
          <p:nvPr/>
        </p:nvSpPr>
        <p:spPr>
          <a:xfrm>
            <a:off x="7775575" y="908050"/>
            <a:ext cx="1368425" cy="1439863"/>
          </a:xfrm>
          <a:prstGeom prst="rect">
            <a:avLst/>
          </a:prstGeom>
          <a:noFill/>
          <a:ln w="0" cap="flat" cmpd="sng">
            <a:solidFill>
              <a:schemeClr val="tx2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63" name="矩形 3098"/>
          <p:cNvSpPr/>
          <p:nvPr/>
        </p:nvSpPr>
        <p:spPr>
          <a:xfrm>
            <a:off x="611188" y="1916113"/>
            <a:ext cx="7921625" cy="1584325"/>
          </a:xfrm>
          <a:prstGeom prst="rect">
            <a:avLst/>
          </a:prstGeom>
          <a:noFill/>
          <a:ln w="0" cap="flat" cmpd="sng">
            <a:solidFill>
              <a:schemeClr val="tx2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3075" name="副标题 3074"/>
          <p:cNvSpPr>
            <a:spLocks noGrp="1"/>
          </p:cNvSpPr>
          <p:nvPr>
            <p:ph type="subTitle" idx="1"/>
          </p:nvPr>
        </p:nvSpPr>
        <p:spPr>
          <a:xfrm>
            <a:off x="1752600" y="3733800"/>
            <a:ext cx="6019800" cy="3810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marL="0" lvl="0" indent="0" algn="ctr">
              <a:buClr>
                <a:schemeClr val="hlink"/>
              </a:buClr>
              <a:buSzTx/>
              <a:buFont typeface="Wingdings" panose="05000000000000000000" pitchFamily="2" charset="2"/>
              <a:buNone/>
              <a:defRPr sz="2000">
                <a:solidFill>
                  <a:srgbClr val="84A1E8"/>
                </a:solidFill>
              </a:defRPr>
            </a:lvl1pPr>
            <a:lvl2pPr marL="457200" lvl="1" indent="0" algn="ctr">
              <a:buClr>
                <a:schemeClr val="accent1"/>
              </a:buClr>
              <a:buSzTx/>
              <a:buFont typeface="Wingdings" panose="05000000000000000000" pitchFamily="2" charset="2"/>
              <a:buNone/>
              <a:defRPr sz="2000">
                <a:solidFill>
                  <a:srgbClr val="84A1E8"/>
                </a:solidFill>
              </a:defRPr>
            </a:lvl2pPr>
            <a:lvl3pPr marL="914400" lvl="2" indent="0" algn="ctr">
              <a:buClr>
                <a:schemeClr val="tx1"/>
              </a:buClr>
              <a:buSzTx/>
              <a:buFontTx/>
              <a:buNone/>
              <a:defRPr sz="2000">
                <a:solidFill>
                  <a:srgbClr val="84A1E8"/>
                </a:solidFill>
              </a:defRPr>
            </a:lvl3pPr>
            <a:lvl4pPr marL="1371600" lvl="3" indent="0" algn="ctr">
              <a:buClrTx/>
              <a:buSzTx/>
              <a:buFontTx/>
              <a:buNone/>
              <a:defRPr sz="2000">
                <a:solidFill>
                  <a:srgbClr val="84A1E8"/>
                </a:solidFill>
              </a:defRPr>
            </a:lvl4pPr>
            <a:lvl5pPr marL="1828800" lvl="4" indent="0" algn="ctr">
              <a:buClrTx/>
              <a:buSzTx/>
              <a:buFontTx/>
              <a:buNone/>
              <a:defRPr sz="2000">
                <a:solidFill>
                  <a:srgbClr val="84A1E8"/>
                </a:solidFill>
              </a:defRPr>
            </a:lvl5pPr>
          </a:lstStyle>
          <a:p>
            <a:pPr lvl="0" fontAlgn="base"/>
            <a:r>
              <a:rPr lang="en-US" altLang="zh-CN" strike="noStrike" noProof="1" dirty="0"/>
              <a:t>Click to edit Master subtitle style</a:t>
            </a:r>
            <a:endParaRPr lang="en-US" altLang="zh-CN" strike="noStrike" noProof="1" dirty="0"/>
          </a:p>
        </p:txBody>
      </p:sp>
      <p:sp>
        <p:nvSpPr>
          <p:cNvPr id="3074" name="标题 3073"/>
          <p:cNvSpPr>
            <a:spLocks noGrp="1"/>
          </p:cNvSpPr>
          <p:nvPr>
            <p:ph type="ctrTitle"/>
          </p:nvPr>
        </p:nvSpPr>
        <p:spPr>
          <a:xfrm>
            <a:off x="990600" y="1981200"/>
            <a:ext cx="7239000" cy="1524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lvl="0">
              <a:buClrTx/>
              <a:buSzTx/>
              <a:buFontTx/>
              <a:defRPr sz="4000" b="1"/>
            </a:lvl1pPr>
          </a:lstStyle>
          <a:p>
            <a:pPr lvl="0" fontAlgn="base"/>
            <a:r>
              <a:rPr lang="en-US" altLang="zh-CN" strike="noStrike" noProof="1" dirty="0"/>
              <a:t>Click to edit Master title style</a:t>
            </a:r>
            <a:endParaRPr lang="en-US" altLang="zh-CN" strike="noStrike" noProof="1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062" y="5782865"/>
            <a:ext cx="3006149" cy="1064264"/>
          </a:xfrm>
          <a:prstGeom prst="rect">
            <a:avLst/>
          </a:prstGeom>
        </p:spPr>
      </p:pic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>
              <a:defRPr/>
            </a:pPr>
            <a:fld id="{88E6F0DB-7199-4321-9C6B-F11DC060CA97}" type="datetime7">
              <a:rPr lang="zh-CN" altLang="en-US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fld id="{FCC2FB20-FCAF-490F-AFB0-53602953C0D8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33363"/>
            <a:ext cx="2057400" cy="6276975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33363"/>
            <a:ext cx="6052930" cy="627697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>
              <a:defRPr/>
            </a:pPr>
            <a:fld id="{87EA8F14-6783-4E1C-8FC3-38BEC59876C2}" type="datetime7">
              <a:rPr lang="zh-CN" altLang="en-US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fld id="{32BF7BA9-0D10-4B8A-BF4F-17A075B67004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/>
        <p:txBody>
          <a:bodyPr/>
          <a:lstStyle/>
          <a:p>
            <a:pPr fontAlgn="base"/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en-US" altLang="zh-CN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r>
              <a:rPr lang="en-US" altLang="zh-CN" strike="noStrike" noProof="1">
                <a:latin typeface="Verdana" panose="020B0604030504040204" pitchFamily="34" charset="0"/>
                <a:ea typeface="宋体" pitchFamily="2" charset="-122"/>
                <a:cs typeface="+mn-cs"/>
              </a:rPr>
              <a:t>Company Name</a:t>
            </a:r>
            <a:endParaRPr lang="en-US" altLang="zh-CN" sz="1000" b="1" strike="noStrike" noProof="1">
              <a:latin typeface="Verdana" panose="020B0604030504040204" pitchFamily="34" charset="0"/>
              <a:ea typeface="宋体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Verdana" panose="020B0604030504040204" pitchFamily="34" charset="0"/>
                <a:ea typeface="宋体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28408"/>
            <a:ext cx="8229600" cy="5248275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>
              <a:defRPr/>
            </a:pPr>
            <a:fld id="{92A71E95-83C0-4428-88F3-9D1E4E64665D}" type="datetime7">
              <a:rPr lang="zh-CN" altLang="en-US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fld id="{1E92515A-7B74-4A1B-AEB0-7EA24E70E84D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>
              <a:defRPr/>
            </a:pPr>
            <a:fld id="{10BD3991-DD39-4959-B019-59C825EE8206}" type="datetime7">
              <a:rPr lang="zh-CN" altLang="en-US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fld id="{8CC07DDC-F787-49AB-9011-8D0A2817F46F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62063"/>
            <a:ext cx="4032504" cy="5248275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262063"/>
            <a:ext cx="4032504" cy="5248275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>
              <a:defRPr/>
            </a:pPr>
            <a:fld id="{16B75AA3-1DF6-44D3-B901-687D1A206C95}" type="datetime7">
              <a:rPr lang="zh-CN" altLang="en-US"/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fld id="{2C3979F5-F55D-49DB-AB47-5ED79E1828F8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3940" y="45085"/>
            <a:ext cx="7886700" cy="989965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>
              <a:defRPr/>
            </a:pPr>
            <a:fld id="{FFE3ED99-704F-44CA-8801-794E976E2F30}" type="datetime7">
              <a:rPr lang="zh-CN" altLang="en-US"/>
            </a:fld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>
              <a:defRPr/>
            </a:pPr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fld id="{40EE1D49-D2F0-4E88-B036-37B9852AC16F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>
              <a:defRPr/>
            </a:pPr>
            <a:fld id="{F6EF3850-A249-48DC-92FD-877179E6DBC2}" type="datetime7">
              <a:rPr lang="zh-CN" altLang="en-US"/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fld id="{AE5BBE4A-C9EE-4D33-98AC-B011DBAFC6E1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>
              <a:defRPr/>
            </a:pPr>
            <a:fld id="{630FC079-A223-4C85-B061-A2564991DC0D}" type="datetime7">
              <a:rPr lang="zh-CN" altLang="en-US"/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>
              <a:defRPr/>
            </a:pP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fld id="{FBA71F73-FD7C-4BE1-B080-BEEA7459FCAE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>
              <a:defRPr/>
            </a:pPr>
            <a:fld id="{0AD2A649-AF12-48AF-B2BC-7E58FF799BCE}" type="datetime7">
              <a:rPr lang="zh-CN" altLang="en-US"/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fld id="{81638F38-7D25-4067-8D0E-A8643E02FCEA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>
              <a:defRPr/>
            </a:pPr>
            <a:fld id="{AD43110A-5C31-4B18-A032-19679780101E}" type="datetime7">
              <a:rPr lang="zh-CN" altLang="en-US"/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fld id="{7BF9077C-DB9A-4D92-9362-AF3C309392E0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3.pn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矩形 1038"/>
          <p:cNvSpPr/>
          <p:nvPr/>
        </p:nvSpPr>
        <p:spPr>
          <a:xfrm>
            <a:off x="0" y="981075"/>
            <a:ext cx="250825" cy="5891213"/>
          </a:xfrm>
          <a:prstGeom prst="rect">
            <a:avLst/>
          </a:prstGeom>
          <a:solidFill>
            <a:schemeClr val="hlink"/>
          </a:solidFill>
          <a:ln w="0">
            <a:noFill/>
          </a:ln>
        </p:spPr>
        <p:txBody>
          <a:bodyPr anchor="t" anchorCtr="0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27" name="矩形 1039"/>
          <p:cNvSpPr/>
          <p:nvPr/>
        </p:nvSpPr>
        <p:spPr>
          <a:xfrm>
            <a:off x="0" y="0"/>
            <a:ext cx="1403350" cy="105283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0">
            <a:noFill/>
          </a:ln>
        </p:spPr>
        <p:txBody>
          <a:bodyPr anchor="t" anchorCtr="0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28" name="矩形 1040"/>
          <p:cNvSpPr/>
          <p:nvPr/>
        </p:nvSpPr>
        <p:spPr>
          <a:xfrm>
            <a:off x="1403350" y="0"/>
            <a:ext cx="7740650" cy="1052513"/>
          </a:xfrm>
          <a:prstGeom prst="rect">
            <a:avLst/>
          </a:prstGeom>
          <a:solidFill>
            <a:schemeClr val="tx2"/>
          </a:solidFill>
          <a:ln w="0">
            <a:noFill/>
          </a:ln>
        </p:spPr>
        <p:txBody>
          <a:bodyPr anchor="t" anchorCtr="0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29" name="矩形 1041"/>
          <p:cNvSpPr/>
          <p:nvPr/>
        </p:nvSpPr>
        <p:spPr>
          <a:xfrm>
            <a:off x="8820150" y="0"/>
            <a:ext cx="73025" cy="765175"/>
          </a:xfrm>
          <a:prstGeom prst="rect">
            <a:avLst/>
          </a:prstGeom>
          <a:solidFill>
            <a:schemeClr val="accent1"/>
          </a:solidFill>
          <a:ln w="0">
            <a:noFill/>
          </a:ln>
        </p:spPr>
        <p:txBody>
          <a:bodyPr anchor="t" anchorCtr="0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30" name="矩形 1042"/>
          <p:cNvSpPr/>
          <p:nvPr/>
        </p:nvSpPr>
        <p:spPr>
          <a:xfrm>
            <a:off x="1084580" y="135255"/>
            <a:ext cx="7880350" cy="772795"/>
          </a:xfrm>
          <a:prstGeom prst="rect">
            <a:avLst/>
          </a:prstGeom>
          <a:noFill/>
          <a:ln w="0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31" name="直接连接符 1043"/>
          <p:cNvSpPr/>
          <p:nvPr/>
        </p:nvSpPr>
        <p:spPr>
          <a:xfrm>
            <a:off x="468313" y="6481763"/>
            <a:ext cx="8424862" cy="0"/>
          </a:xfrm>
          <a:prstGeom prst="line">
            <a:avLst/>
          </a:prstGeom>
          <a:ln w="0" cap="flat" cmpd="sng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32" name="文本占位符 1026"/>
          <p:cNvSpPr>
            <a:spLocks noGrp="1"/>
          </p:cNvSpPr>
          <p:nvPr>
            <p:ph type="body"/>
          </p:nvPr>
        </p:nvSpPr>
        <p:spPr>
          <a:xfrm>
            <a:off x="457200" y="1262063"/>
            <a:ext cx="8229600" cy="5248275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 indent="-285750"/>
            <a:r>
              <a:rPr lang="en-US" altLang="zh-CN" dirty="0"/>
              <a:t>Second level</a:t>
            </a:r>
            <a:endParaRPr lang="en-US" altLang="zh-CN" dirty="0"/>
          </a:p>
          <a:p>
            <a:pPr lvl="2" indent="-228600"/>
            <a:r>
              <a:rPr lang="en-US" altLang="zh-CN" dirty="0"/>
              <a:t>Third level</a:t>
            </a:r>
            <a:endParaRPr lang="en-US" altLang="zh-CN" dirty="0"/>
          </a:p>
          <a:p>
            <a:pPr lvl="3" indent="-228600"/>
            <a:r>
              <a:rPr lang="en-US" altLang="zh-CN" dirty="0"/>
              <a:t>Fourth level</a:t>
            </a:r>
            <a:endParaRPr lang="en-US" altLang="zh-CN" dirty="0"/>
          </a:p>
          <a:p>
            <a:pPr lvl="4" indent="-228600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2" name="日期占位符 1027"/>
          <p:cNvSpPr>
            <a:spLocks noGrp="1"/>
          </p:cNvSpPr>
          <p:nvPr>
            <p:ph type="dt" sz="half" idx="2"/>
          </p:nvPr>
        </p:nvSpPr>
        <p:spPr>
          <a:xfrm>
            <a:off x="381000" y="6505575"/>
            <a:ext cx="2514600" cy="2286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000" b="1">
                <a:latin typeface="Verdana" panose="020B0604030504040204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7A89909A-2F8A-4E22-AAEE-1F27B24E4E4F}" type="datetime7">
              <a:rPr lang="zh-CN" altLang="en-US"/>
            </a:fld>
            <a:endParaRPr lang="en-US" altLang="zh-CN"/>
          </a:p>
        </p:txBody>
      </p:sp>
      <p:sp>
        <p:nvSpPr>
          <p:cNvPr id="3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7010400" y="6477000"/>
            <a:ext cx="1828800" cy="227013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000" b="1">
                <a:latin typeface="Verdana" panose="020B0604030504040204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3505200" y="6448425"/>
            <a:ext cx="2133600" cy="2286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000" b="1">
                <a:latin typeface="Verdana" panose="020B0604030504040204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07DE7D69-CA18-43B2-83AA-E27434F3E316}" type="slidenum">
              <a:rPr lang="zh-CN" altLang="en-US"/>
            </a:fld>
            <a:endParaRPr lang="en-US" altLang="zh-CN"/>
          </a:p>
        </p:txBody>
      </p:sp>
      <p:sp>
        <p:nvSpPr>
          <p:cNvPr id="1037" name="矩形 1045"/>
          <p:cNvSpPr/>
          <p:nvPr/>
        </p:nvSpPr>
        <p:spPr>
          <a:xfrm>
            <a:off x="1187450" y="908050"/>
            <a:ext cx="7956550" cy="144463"/>
          </a:xfrm>
          <a:prstGeom prst="rect">
            <a:avLst/>
          </a:prstGeom>
          <a:solidFill>
            <a:schemeClr val="tx1"/>
          </a:solidFill>
          <a:ln w="0">
            <a:noFill/>
          </a:ln>
        </p:spPr>
        <p:txBody>
          <a:bodyPr anchor="t" anchorCtr="0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38" name="矩形 1046"/>
          <p:cNvSpPr/>
          <p:nvPr/>
        </p:nvSpPr>
        <p:spPr>
          <a:xfrm>
            <a:off x="972185" y="0"/>
            <a:ext cx="546735" cy="1052830"/>
          </a:xfrm>
          <a:prstGeom prst="rect">
            <a:avLst/>
          </a:prstGeom>
          <a:solidFill>
            <a:schemeClr val="tx1"/>
          </a:solidFill>
          <a:ln w="0">
            <a:noFill/>
          </a:ln>
        </p:spPr>
        <p:txBody>
          <a:bodyPr anchor="t" anchorCtr="0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39" name="标题 1025"/>
          <p:cNvSpPr>
            <a:spLocks noGrp="1"/>
          </p:cNvSpPr>
          <p:nvPr>
            <p:ph type="title"/>
          </p:nvPr>
        </p:nvSpPr>
        <p:spPr>
          <a:xfrm>
            <a:off x="1084580" y="233680"/>
            <a:ext cx="7526020" cy="56324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244"/>
          <a:stretch>
            <a:fillRect/>
          </a:stretch>
        </p:blipFill>
        <p:spPr>
          <a:xfrm>
            <a:off x="35560" y="13970"/>
            <a:ext cx="908685" cy="10033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lvl="0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3200" b="0" i="0" u="none" kern="1200" baseline="0">
          <a:solidFill>
            <a:srgbClr val="F3C43F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rgbClr val="0070C0"/>
        </a:buClr>
        <a:buFont typeface="Wingdings" panose="05000000000000000000" charset="0"/>
        <a:buChar char="l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800"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1143000" lvl="2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FontTx/>
        <a:buChar char="•"/>
        <a:defRPr sz="2400"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600200" lvl="3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FontTx/>
        <a:buChar char="–"/>
        <a:defRPr sz="2000"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2057400" lvl="4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FontTx/>
        <a:buChar char="»"/>
        <a:defRPr sz="2000"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514600" lvl="5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FontTx/>
        <a:buChar char="»"/>
        <a:defRPr sz="2000"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6pPr>
      <a:lvl7pPr marL="2971800" lvl="6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FontTx/>
        <a:buChar char="»"/>
        <a:defRPr sz="2000"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7pPr>
      <a:lvl8pPr marL="3429000" lvl="7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FontTx/>
        <a:buChar char="»"/>
        <a:defRPr sz="2000"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8pPr>
      <a:lvl9pPr marL="3886200" lvl="8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FontTx/>
        <a:buChar char="»"/>
        <a:defRPr sz="2000"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9pPr>
    </p:bodyStyle>
    <p:other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914400" lvl="2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371600" lvl="3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1828800" lvl="4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286000" lvl="5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6pPr>
      <a:lvl7pPr marL="2743200" lvl="6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7pPr>
      <a:lvl8pPr marL="3200400" lvl="7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8pPr>
      <a:lvl9pPr marL="3657600" lvl="8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slide" Target="slide4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slide" Target="slide2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ln>
            <a:miter lim="800000"/>
          </a:ln>
        </p:spPr>
        <p:txBody>
          <a:bodyPr anchor="b"/>
          <a:lstStyle/>
          <a:p>
            <a:pPr>
              <a:defRPr/>
            </a:pPr>
            <a:fld id="{D4A7BD15-5CBB-4DEF-80A1-0B6261DBE0E3}" type="slidenum">
              <a:rPr lang="zh-CN" altLang="en-US" sz="1200">
                <a:solidFill>
                  <a:schemeClr val="bg2"/>
                </a:solidFill>
              </a:rPr>
            </a:fld>
            <a:endParaRPr lang="en-US" altLang="zh-CN" sz="1200">
              <a:solidFill>
                <a:schemeClr val="bg2"/>
              </a:solidFill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ln>
            <a:miter lim="800000"/>
          </a:ln>
        </p:spPr>
        <p:txBody>
          <a:bodyPr/>
          <a:lstStyle/>
          <a:p>
            <a:pPr>
              <a:defRPr/>
            </a:pPr>
            <a:fld id="{B689B9C9-7B25-4AE2-8EF8-3921EBD0E077}" type="datetime7">
              <a:rPr kumimoji="1" lang="zh-CN" altLang="en-US" sz="1200">
                <a:latin typeface="+mn-ea"/>
              </a:rPr>
            </a:fld>
            <a:endParaRPr kumimoji="1" lang="en-US" altLang="zh-CN" sz="1200">
              <a:latin typeface="+mn-ea"/>
            </a:endParaRPr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9115" y="-99695"/>
            <a:ext cx="8229600" cy="923925"/>
          </a:xfrm>
        </p:spPr>
        <p:txBody>
          <a:bodyPr anchor="b"/>
          <a:lstStyle/>
          <a:p>
            <a:pPr eaLnBrk="1" hangingPunct="1"/>
            <a:r>
              <a:rPr lang="zh-CN" altLang="en-US" dirty="0">
                <a:ea typeface="宋体" pitchFamily="2" charset="-122"/>
                <a:sym typeface="Webdings" panose="05030102010509060703" pitchFamily="18" charset="2"/>
              </a:rPr>
              <a:t>第九章 优先级队列</a:t>
            </a:r>
            <a:endParaRPr lang="zh-CN" altLang="en-US" dirty="0">
              <a:ea typeface="宋体" pitchFamily="2" charset="-122"/>
              <a:sym typeface="Webdings" panose="05030102010509060703" pitchFamily="18" charset="2"/>
            </a:endParaRPr>
          </a:p>
        </p:txBody>
      </p:sp>
      <p:sp>
        <p:nvSpPr>
          <p:cNvPr id="121753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9115" y="1340485"/>
            <a:ext cx="7198995" cy="4059555"/>
          </a:xfrm>
        </p:spPr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en-US" altLang="zh-CN" dirty="0">
                <a:latin typeface="Times New Roman" panose="02020603050405020304" pitchFamily="18" charset="0"/>
                <a:ea typeface="宋体" pitchFamily="2" charset="-122"/>
              </a:rPr>
              <a:t>9.1 </a:t>
            </a:r>
            <a:r>
              <a:rPr lang="zh-CN" altLang="en-US" dirty="0">
                <a:latin typeface="Times New Roman" panose="02020603050405020304" pitchFamily="18" charset="0"/>
                <a:ea typeface="宋体" pitchFamily="2" charset="-122"/>
              </a:rPr>
              <a:t>概述</a:t>
            </a:r>
            <a:endParaRPr lang="en-US" altLang="zh-CN" dirty="0">
              <a:latin typeface="Times New Roman" panose="02020603050405020304" pitchFamily="18" charset="0"/>
              <a:ea typeface="宋体" pitchFamily="2" charset="-122"/>
            </a:endParaRPr>
          </a:p>
          <a:p>
            <a:pPr eaLnBrk="1" hangingPunct="1">
              <a:lnSpc>
                <a:spcPct val="130000"/>
              </a:lnSpc>
            </a:pPr>
            <a:r>
              <a:rPr lang="en-US" altLang="zh-CN" dirty="0">
                <a:latin typeface="Times New Roman" panose="02020603050405020304" pitchFamily="18" charset="0"/>
                <a:ea typeface="宋体" pitchFamily="2" charset="-122"/>
              </a:rPr>
              <a:t>9.2 </a:t>
            </a:r>
            <a:r>
              <a:rPr lang="zh-CN" altLang="en-US" dirty="0">
                <a:latin typeface="Times New Roman" panose="02020603050405020304" pitchFamily="18" charset="0"/>
                <a:ea typeface="宋体" pitchFamily="2" charset="-122"/>
              </a:rPr>
              <a:t>线性表</a:t>
            </a:r>
            <a:endParaRPr lang="zh-CN" altLang="en-US" dirty="0">
              <a:latin typeface="Times New Roman" panose="02020603050405020304" pitchFamily="18" charset="0"/>
              <a:ea typeface="宋体" pitchFamily="2" charset="-122"/>
            </a:endParaRPr>
          </a:p>
          <a:p>
            <a:pPr eaLnBrk="1" hangingPunct="1">
              <a:lnSpc>
                <a:spcPct val="130000"/>
              </a:lnSpc>
            </a:pPr>
            <a:r>
              <a:rPr lang="en-US" altLang="zh-CN" dirty="0">
                <a:latin typeface="Times New Roman" panose="02020603050405020304" pitchFamily="18" charset="0"/>
                <a:ea typeface="宋体" pitchFamily="2" charset="-122"/>
              </a:rPr>
              <a:t>9.3 </a:t>
            </a:r>
            <a:r>
              <a:rPr lang="zh-CN" altLang="en-US" dirty="0">
                <a:latin typeface="Times New Roman" panose="02020603050405020304" pitchFamily="18" charset="0"/>
                <a:ea typeface="宋体" pitchFamily="2" charset="-122"/>
              </a:rPr>
              <a:t>堆</a:t>
            </a:r>
            <a:endParaRPr lang="en-US" altLang="zh-CN" dirty="0">
              <a:latin typeface="Times New Roman" panose="02020603050405020304" pitchFamily="18" charset="0"/>
              <a:ea typeface="宋体" pitchFamily="2" charset="-122"/>
            </a:endParaRPr>
          </a:p>
          <a:p>
            <a:pPr eaLnBrk="1" hangingPunct="1">
              <a:lnSpc>
                <a:spcPct val="130000"/>
              </a:lnSpc>
            </a:pPr>
            <a:r>
              <a:rPr lang="en-US" altLang="zh-CN" dirty="0">
                <a:latin typeface="Times New Roman" panose="02020603050405020304" pitchFamily="18" charset="0"/>
                <a:ea typeface="宋体" pitchFamily="2" charset="-122"/>
              </a:rPr>
              <a:t>9.4 </a:t>
            </a:r>
            <a:r>
              <a:rPr lang="zh-CN" altLang="en-US" dirty="0">
                <a:latin typeface="Times New Roman" panose="02020603050405020304" pitchFamily="18" charset="0"/>
                <a:ea typeface="宋体" pitchFamily="2" charset="-122"/>
              </a:rPr>
              <a:t>左高树</a:t>
            </a:r>
            <a:endParaRPr lang="en-US" altLang="zh-CN" dirty="0">
              <a:latin typeface="Times New Roman" panose="02020603050405020304" pitchFamily="18" charset="0"/>
              <a:ea typeface="宋体" pitchFamily="2" charset="-122"/>
            </a:endParaRPr>
          </a:p>
          <a:p>
            <a:pPr eaLnBrk="1" hangingPunct="1">
              <a:lnSpc>
                <a:spcPct val="130000"/>
              </a:lnSpc>
            </a:pPr>
            <a:r>
              <a:rPr lang="en-US" altLang="zh-CN" dirty="0">
                <a:latin typeface="Times New Roman" panose="02020603050405020304" pitchFamily="18" charset="0"/>
                <a:ea typeface="宋体" pitchFamily="2" charset="-122"/>
              </a:rPr>
              <a:t>9.5 </a:t>
            </a:r>
            <a:r>
              <a:rPr lang="zh-CN" altLang="en-US" dirty="0">
                <a:latin typeface="Times New Roman" panose="02020603050405020304" pitchFamily="18" charset="0"/>
                <a:ea typeface="宋体" pitchFamily="2" charset="-122"/>
              </a:rPr>
              <a:t>应用</a:t>
            </a:r>
            <a:endParaRPr lang="en-US" altLang="zh-CN" dirty="0">
              <a:latin typeface="Times New Roman" panose="02020603050405020304" pitchFamily="18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7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17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17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7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17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17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7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17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17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7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17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17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7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17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17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灯片编号占位符 3"/>
          <p:cNvSpPr>
            <a:spLocks noGrp="1"/>
          </p:cNvSpPr>
          <p:nvPr>
            <p:ph type="sldNum" sz="quarter" idx="12"/>
          </p:nvPr>
        </p:nvSpPr>
        <p:spPr>
          <a:ln>
            <a:miter lim="800000"/>
          </a:ln>
        </p:spPr>
        <p:txBody>
          <a:bodyPr anchor="b"/>
          <a:lstStyle/>
          <a:p>
            <a:pPr>
              <a:defRPr/>
            </a:pPr>
            <a:fld id="{C074D1D4-08B5-4151-9D73-26E6F64AA635}" type="slidenum">
              <a:rPr lang="zh-CN" altLang="en-US" sz="1200">
                <a:solidFill>
                  <a:srgbClr val="FFFF00"/>
                </a:solidFill>
              </a:rPr>
            </a:fld>
            <a:endParaRPr lang="zh-CN" altLang="en-US" sz="1200">
              <a:solidFill>
                <a:srgbClr val="FFFF00"/>
              </a:solidFill>
            </a:endParaRPr>
          </a:p>
        </p:txBody>
      </p:sp>
      <p:sp>
        <p:nvSpPr>
          <p:cNvPr id="61" name="日期占位符 4"/>
          <p:cNvSpPr>
            <a:spLocks noGrp="1"/>
          </p:cNvSpPr>
          <p:nvPr>
            <p:ph type="dt" sz="half" idx="10"/>
          </p:nvPr>
        </p:nvSpPr>
        <p:spPr>
          <a:ln>
            <a:miter lim="800000"/>
          </a:ln>
        </p:spPr>
        <p:txBody>
          <a:bodyPr/>
          <a:lstStyle/>
          <a:p>
            <a:pPr>
              <a:defRPr/>
            </a:pPr>
            <a:fld id="{7513F2F7-2874-4EA7-BB8A-EB63A308A960}" type="datetime7">
              <a:rPr kumimoji="1" lang="zh-CN" altLang="en-US" sz="1200">
                <a:latin typeface="+mn-ea"/>
              </a:rPr>
            </a:fld>
            <a:endParaRPr kumimoji="1" lang="en-US" altLang="zh-CN" sz="1200">
              <a:latin typeface="+mn-ea"/>
            </a:endParaRPr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294130" y="188595"/>
            <a:ext cx="7849870" cy="664845"/>
          </a:xfrm>
        </p:spPr>
        <p:txBody>
          <a:bodyPr anchor="b"/>
          <a:lstStyle/>
          <a:p>
            <a:pPr eaLnBrk="1" hangingPunct="1"/>
            <a:r>
              <a:rPr lang="en-US" altLang="zh-CN">
                <a:ea typeface="宋体" pitchFamily="2" charset="-122"/>
              </a:rPr>
              <a:t>9.3.2  </a:t>
            </a:r>
            <a:r>
              <a:rPr lang="zh-CN" altLang="en-US">
                <a:ea typeface="宋体" pitchFamily="2" charset="-122"/>
              </a:rPr>
              <a:t>最大堆的插入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123085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412875"/>
            <a:ext cx="8630920" cy="3075305"/>
          </a:xfrm>
        </p:spPr>
        <p:txBody>
          <a:bodyPr/>
          <a:lstStyle/>
          <a:p>
            <a:pPr eaLnBrk="1" hangingPunct="1"/>
            <a:r>
              <a:rPr lang="zh-CN" altLang="en-US" sz="2800">
                <a:latin typeface="Times New Roman" panose="02020603050405020304" pitchFamily="18" charset="0"/>
                <a:ea typeface="宋体" pitchFamily="2" charset="-122"/>
              </a:rPr>
              <a:t>插入新元素，维持完全二叉树 </a:t>
            </a:r>
            <a:endParaRPr lang="zh-CN" altLang="en-US" sz="2800">
              <a:latin typeface="Times New Roman" panose="02020603050405020304" pitchFamily="18" charset="0"/>
              <a:ea typeface="宋体" pitchFamily="2" charset="-122"/>
            </a:endParaRPr>
          </a:p>
          <a:p>
            <a:pPr eaLnBrk="1" hangingPunct="1"/>
            <a:r>
              <a:rPr lang="zh-CN" altLang="en-US" sz="2800">
                <a:latin typeface="Times New Roman" panose="02020603050405020304" pitchFamily="18" charset="0"/>
                <a:ea typeface="宋体" pitchFamily="2" charset="-122"/>
              </a:rPr>
              <a:t>插入策略从叶到根的单一路径，每一层的工作需耗时</a:t>
            </a:r>
            <a:r>
              <a:rPr lang="en-US" altLang="zh-CN" sz="2800">
                <a:latin typeface="Times New Roman" panose="02020603050405020304" pitchFamily="18" charset="0"/>
                <a:ea typeface="宋体" pitchFamily="2" charset="-122"/>
              </a:rPr>
              <a:t>Θ(1)</a:t>
            </a:r>
            <a:r>
              <a:rPr lang="zh-CN" altLang="en-US" sz="2800">
                <a:latin typeface="Times New Roman" panose="02020603050405020304" pitchFamily="18" charset="0"/>
                <a:ea typeface="宋体" pitchFamily="2" charset="-122"/>
              </a:rPr>
              <a:t>，插入的时间复杂性为</a:t>
            </a:r>
            <a:r>
              <a:rPr lang="en-US" altLang="zh-CN" sz="2800">
                <a:latin typeface="Times New Roman" panose="02020603050405020304" pitchFamily="18" charset="0"/>
                <a:ea typeface="宋体" pitchFamily="2" charset="-122"/>
              </a:rPr>
              <a:t>O(height) =O(log</a:t>
            </a:r>
            <a:r>
              <a:rPr lang="en-US" altLang="zh-CN" sz="2800" baseline="-25000">
                <a:latin typeface="Times New Roman" panose="02020603050405020304" pitchFamily="18" charset="0"/>
                <a:ea typeface="宋体" pitchFamily="2" charset="-122"/>
              </a:rPr>
              <a:t>2</a:t>
            </a:r>
            <a:r>
              <a:rPr lang="en-US" altLang="zh-CN" sz="2800">
                <a:latin typeface="Times New Roman" panose="02020603050405020304" pitchFamily="18" charset="0"/>
                <a:ea typeface="宋体" pitchFamily="2" charset="-122"/>
              </a:rPr>
              <a:t>n)</a:t>
            </a:r>
            <a:endParaRPr lang="en-US" altLang="zh-CN" sz="2800">
              <a:latin typeface="Times New Roman" panose="02020603050405020304" pitchFamily="18" charset="0"/>
              <a:ea typeface="宋体" pitchFamily="2" charset="-122"/>
            </a:endParaRPr>
          </a:p>
        </p:txBody>
      </p:sp>
      <p:sp>
        <p:nvSpPr>
          <p:cNvPr id="14342" name="Oval 4"/>
          <p:cNvSpPr>
            <a:spLocks noChangeArrowheads="1"/>
          </p:cNvSpPr>
          <p:nvPr/>
        </p:nvSpPr>
        <p:spPr bwMode="auto">
          <a:xfrm>
            <a:off x="2952750" y="3789363"/>
            <a:ext cx="360363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000">
                <a:solidFill>
                  <a:srgbClr val="FFFF00"/>
                </a:solidFill>
                <a:latin typeface="Tahoma" panose="020B0604030504040204" pitchFamily="34" charset="0"/>
              </a:rPr>
              <a:t>20</a:t>
            </a:r>
            <a:endParaRPr lang="en-US" altLang="zh-CN" sz="2000">
              <a:solidFill>
                <a:srgbClr val="FFFF00"/>
              </a:solidFill>
              <a:latin typeface="Tahoma" panose="020B0604030504040204" pitchFamily="34" charset="0"/>
            </a:endParaRPr>
          </a:p>
        </p:txBody>
      </p:sp>
      <p:sp>
        <p:nvSpPr>
          <p:cNvPr id="14343" name="Oval 5"/>
          <p:cNvSpPr>
            <a:spLocks noChangeArrowheads="1"/>
          </p:cNvSpPr>
          <p:nvPr/>
        </p:nvSpPr>
        <p:spPr bwMode="auto">
          <a:xfrm>
            <a:off x="2305050" y="4292600"/>
            <a:ext cx="360363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000">
                <a:solidFill>
                  <a:srgbClr val="FFFF00"/>
                </a:solidFill>
                <a:latin typeface="Tahoma" panose="020B0604030504040204" pitchFamily="34" charset="0"/>
              </a:rPr>
              <a:t>15</a:t>
            </a:r>
            <a:endParaRPr lang="en-US" altLang="zh-CN" sz="2000">
              <a:solidFill>
                <a:srgbClr val="FFFF00"/>
              </a:solidFill>
              <a:latin typeface="Tahoma" panose="020B0604030504040204" pitchFamily="34" charset="0"/>
            </a:endParaRPr>
          </a:p>
        </p:txBody>
      </p:sp>
      <p:sp>
        <p:nvSpPr>
          <p:cNvPr id="14344" name="Oval 6"/>
          <p:cNvSpPr>
            <a:spLocks noChangeArrowheads="1"/>
          </p:cNvSpPr>
          <p:nvPr/>
        </p:nvSpPr>
        <p:spPr bwMode="auto">
          <a:xfrm>
            <a:off x="3602038" y="4292600"/>
            <a:ext cx="360362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000">
                <a:solidFill>
                  <a:srgbClr val="FFFF00"/>
                </a:solidFill>
                <a:latin typeface="Tahoma" panose="020B0604030504040204" pitchFamily="34" charset="0"/>
              </a:rPr>
              <a:t>2</a:t>
            </a:r>
            <a:endParaRPr lang="en-US" altLang="zh-CN" sz="2000">
              <a:solidFill>
                <a:srgbClr val="FFFF00"/>
              </a:solidFill>
              <a:latin typeface="Tahoma" panose="020B0604030504040204" pitchFamily="34" charset="0"/>
            </a:endParaRPr>
          </a:p>
        </p:txBody>
      </p:sp>
      <p:sp>
        <p:nvSpPr>
          <p:cNvPr id="14345" name="Oval 7"/>
          <p:cNvSpPr>
            <a:spLocks noChangeArrowheads="1"/>
          </p:cNvSpPr>
          <p:nvPr/>
        </p:nvSpPr>
        <p:spPr bwMode="auto">
          <a:xfrm>
            <a:off x="1979613" y="5013325"/>
            <a:ext cx="360362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000">
                <a:solidFill>
                  <a:srgbClr val="FFFF00"/>
                </a:solidFill>
                <a:latin typeface="Tahoma" panose="020B0604030504040204" pitchFamily="34" charset="0"/>
              </a:rPr>
              <a:t>14</a:t>
            </a:r>
            <a:endParaRPr lang="en-US" altLang="zh-CN" sz="2000">
              <a:solidFill>
                <a:srgbClr val="FFFF00"/>
              </a:solidFill>
              <a:latin typeface="Tahoma" panose="020B0604030504040204" pitchFamily="34" charset="0"/>
            </a:endParaRPr>
          </a:p>
        </p:txBody>
      </p:sp>
      <p:sp>
        <p:nvSpPr>
          <p:cNvPr id="14346" name="Oval 8"/>
          <p:cNvSpPr>
            <a:spLocks noChangeArrowheads="1"/>
          </p:cNvSpPr>
          <p:nvPr/>
        </p:nvSpPr>
        <p:spPr bwMode="auto">
          <a:xfrm>
            <a:off x="2593975" y="5013325"/>
            <a:ext cx="360363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000">
                <a:solidFill>
                  <a:srgbClr val="FFFF00"/>
                </a:solidFill>
                <a:latin typeface="Tahoma" panose="020B0604030504040204" pitchFamily="34" charset="0"/>
              </a:rPr>
              <a:t>10</a:t>
            </a:r>
            <a:endParaRPr lang="en-US" altLang="zh-CN" sz="2000">
              <a:solidFill>
                <a:srgbClr val="FFFF00"/>
              </a:solidFill>
              <a:latin typeface="Tahoma" panose="020B0604030504040204" pitchFamily="34" charset="0"/>
            </a:endParaRPr>
          </a:p>
        </p:txBody>
      </p:sp>
      <p:sp>
        <p:nvSpPr>
          <p:cNvPr id="14347" name="Line 9"/>
          <p:cNvSpPr>
            <a:spLocks noChangeShapeType="1"/>
          </p:cNvSpPr>
          <p:nvPr/>
        </p:nvSpPr>
        <p:spPr bwMode="auto">
          <a:xfrm flipV="1">
            <a:off x="2555875" y="4076700"/>
            <a:ext cx="431800" cy="2159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4348" name="Line 10"/>
          <p:cNvSpPr>
            <a:spLocks noChangeShapeType="1"/>
          </p:cNvSpPr>
          <p:nvPr/>
        </p:nvSpPr>
        <p:spPr bwMode="auto">
          <a:xfrm flipH="1" flipV="1">
            <a:off x="3276600" y="4076700"/>
            <a:ext cx="431800" cy="2159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4349" name="Line 11"/>
          <p:cNvSpPr>
            <a:spLocks noChangeShapeType="1"/>
          </p:cNvSpPr>
          <p:nvPr/>
        </p:nvSpPr>
        <p:spPr bwMode="auto">
          <a:xfrm flipV="1">
            <a:off x="2162175" y="4581525"/>
            <a:ext cx="177800" cy="431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4350" name="Line 12"/>
          <p:cNvSpPr>
            <a:spLocks noChangeShapeType="1"/>
          </p:cNvSpPr>
          <p:nvPr/>
        </p:nvSpPr>
        <p:spPr bwMode="auto">
          <a:xfrm flipH="1" flipV="1">
            <a:off x="2628900" y="4581525"/>
            <a:ext cx="109538" cy="431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230861" name="Oval 13"/>
          <p:cNvSpPr>
            <a:spLocks noChangeArrowheads="1"/>
          </p:cNvSpPr>
          <p:nvPr/>
        </p:nvSpPr>
        <p:spPr bwMode="auto">
          <a:xfrm>
            <a:off x="1257300" y="5157788"/>
            <a:ext cx="360363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000">
                <a:solidFill>
                  <a:srgbClr val="FFFF00"/>
                </a:solidFill>
                <a:latin typeface="Tahoma" panose="020B0604030504040204" pitchFamily="34" charset="0"/>
              </a:rPr>
              <a:t> </a:t>
            </a:r>
            <a:endParaRPr lang="en-US" altLang="zh-CN" sz="2000">
              <a:solidFill>
                <a:srgbClr val="FFFF00"/>
              </a:solidFill>
              <a:latin typeface="Tahoma" panose="020B0604030504040204" pitchFamily="34" charset="0"/>
            </a:endParaRPr>
          </a:p>
        </p:txBody>
      </p:sp>
      <p:sp>
        <p:nvSpPr>
          <p:cNvPr id="1230862" name="Oval 14"/>
          <p:cNvSpPr>
            <a:spLocks noChangeArrowheads="1"/>
          </p:cNvSpPr>
          <p:nvPr/>
        </p:nvSpPr>
        <p:spPr bwMode="auto">
          <a:xfrm>
            <a:off x="609600" y="5661025"/>
            <a:ext cx="360363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000">
                <a:latin typeface="Tahoma" panose="020B0604030504040204" pitchFamily="34" charset="0"/>
              </a:rPr>
              <a:t> </a:t>
            </a:r>
            <a:endParaRPr lang="en-US" altLang="zh-CN" sz="2000">
              <a:latin typeface="Tahoma" panose="020B0604030504040204" pitchFamily="34" charset="0"/>
            </a:endParaRPr>
          </a:p>
        </p:txBody>
      </p:sp>
      <p:sp>
        <p:nvSpPr>
          <p:cNvPr id="1230863" name="Oval 15"/>
          <p:cNvSpPr>
            <a:spLocks noChangeArrowheads="1"/>
          </p:cNvSpPr>
          <p:nvPr/>
        </p:nvSpPr>
        <p:spPr bwMode="auto">
          <a:xfrm>
            <a:off x="1906588" y="5661025"/>
            <a:ext cx="360362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000">
                <a:solidFill>
                  <a:srgbClr val="FFFF00"/>
                </a:solidFill>
                <a:latin typeface="Tahoma" panose="020B0604030504040204" pitchFamily="34" charset="0"/>
              </a:rPr>
              <a:t> </a:t>
            </a:r>
            <a:endParaRPr lang="en-US" altLang="zh-CN" sz="2000">
              <a:solidFill>
                <a:srgbClr val="FFFF00"/>
              </a:solidFill>
              <a:latin typeface="Tahoma" panose="020B0604030504040204" pitchFamily="34" charset="0"/>
            </a:endParaRPr>
          </a:p>
        </p:txBody>
      </p:sp>
      <p:sp>
        <p:nvSpPr>
          <p:cNvPr id="1230864" name="Oval 16"/>
          <p:cNvSpPr>
            <a:spLocks noChangeArrowheads="1"/>
          </p:cNvSpPr>
          <p:nvPr/>
        </p:nvSpPr>
        <p:spPr bwMode="auto">
          <a:xfrm>
            <a:off x="284163" y="6381750"/>
            <a:ext cx="360362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000">
                <a:latin typeface="Tahoma" panose="020B0604030504040204" pitchFamily="34" charset="0"/>
              </a:rPr>
              <a:t> </a:t>
            </a:r>
            <a:endParaRPr lang="en-US" altLang="zh-CN" sz="2000">
              <a:latin typeface="Tahoma" panose="020B0604030504040204" pitchFamily="34" charset="0"/>
            </a:endParaRPr>
          </a:p>
        </p:txBody>
      </p:sp>
      <p:sp>
        <p:nvSpPr>
          <p:cNvPr id="1230865" name="Oval 17"/>
          <p:cNvSpPr>
            <a:spLocks noChangeArrowheads="1"/>
          </p:cNvSpPr>
          <p:nvPr/>
        </p:nvSpPr>
        <p:spPr bwMode="auto">
          <a:xfrm>
            <a:off x="898525" y="6381750"/>
            <a:ext cx="360363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000">
                <a:solidFill>
                  <a:srgbClr val="FFFF00"/>
                </a:solidFill>
                <a:latin typeface="Tahoma" panose="020B0604030504040204" pitchFamily="34" charset="0"/>
              </a:rPr>
              <a:t> </a:t>
            </a:r>
            <a:endParaRPr lang="en-US" altLang="zh-CN" sz="2000">
              <a:solidFill>
                <a:srgbClr val="FFFF00"/>
              </a:solidFill>
              <a:latin typeface="Tahoma" panose="020B0604030504040204" pitchFamily="34" charset="0"/>
            </a:endParaRPr>
          </a:p>
        </p:txBody>
      </p:sp>
      <p:sp>
        <p:nvSpPr>
          <p:cNvPr id="1230866" name="Oval 18"/>
          <p:cNvSpPr>
            <a:spLocks noChangeArrowheads="1"/>
          </p:cNvSpPr>
          <p:nvPr/>
        </p:nvSpPr>
        <p:spPr bwMode="auto">
          <a:xfrm>
            <a:off x="1617663" y="6381750"/>
            <a:ext cx="360362" cy="360363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000">
                <a:solidFill>
                  <a:srgbClr val="FFFF00"/>
                </a:solidFill>
                <a:latin typeface="Tahoma" panose="020B0604030504040204" pitchFamily="34" charset="0"/>
              </a:rPr>
              <a:t> </a:t>
            </a:r>
            <a:endParaRPr lang="en-US" altLang="zh-CN" sz="2000">
              <a:solidFill>
                <a:srgbClr val="FFFF00"/>
              </a:solidFill>
              <a:latin typeface="Tahoma" panose="020B0604030504040204" pitchFamily="34" charset="0"/>
            </a:endParaRPr>
          </a:p>
        </p:txBody>
      </p:sp>
      <p:sp>
        <p:nvSpPr>
          <p:cNvPr id="1230867" name="Line 19"/>
          <p:cNvSpPr>
            <a:spLocks noChangeShapeType="1"/>
          </p:cNvSpPr>
          <p:nvPr/>
        </p:nvSpPr>
        <p:spPr bwMode="auto">
          <a:xfrm flipV="1">
            <a:off x="860425" y="5445125"/>
            <a:ext cx="431800" cy="2159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230868" name="Line 20"/>
          <p:cNvSpPr>
            <a:spLocks noChangeShapeType="1"/>
          </p:cNvSpPr>
          <p:nvPr/>
        </p:nvSpPr>
        <p:spPr bwMode="auto">
          <a:xfrm flipH="1" flipV="1">
            <a:off x="1581150" y="5445125"/>
            <a:ext cx="431800" cy="2159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230869" name="Line 21"/>
          <p:cNvSpPr>
            <a:spLocks noChangeShapeType="1"/>
          </p:cNvSpPr>
          <p:nvPr/>
        </p:nvSpPr>
        <p:spPr bwMode="auto">
          <a:xfrm flipV="1">
            <a:off x="466725" y="5949950"/>
            <a:ext cx="177800" cy="431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230870" name="Line 22"/>
          <p:cNvSpPr>
            <a:spLocks noChangeShapeType="1"/>
          </p:cNvSpPr>
          <p:nvPr/>
        </p:nvSpPr>
        <p:spPr bwMode="auto">
          <a:xfrm flipH="1" flipV="1">
            <a:off x="933450" y="5949950"/>
            <a:ext cx="109538" cy="431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230871" name="Line 23"/>
          <p:cNvSpPr>
            <a:spLocks noChangeShapeType="1"/>
          </p:cNvSpPr>
          <p:nvPr/>
        </p:nvSpPr>
        <p:spPr bwMode="auto">
          <a:xfrm flipV="1">
            <a:off x="1835150" y="6021388"/>
            <a:ext cx="214313" cy="360362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230872" name="Oval 24"/>
          <p:cNvSpPr>
            <a:spLocks noChangeArrowheads="1"/>
          </p:cNvSpPr>
          <p:nvPr/>
        </p:nvSpPr>
        <p:spPr bwMode="auto">
          <a:xfrm>
            <a:off x="3417888" y="5157788"/>
            <a:ext cx="360362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000">
                <a:solidFill>
                  <a:srgbClr val="FFFF00"/>
                </a:solidFill>
                <a:latin typeface="Tahoma" panose="020B0604030504040204" pitchFamily="34" charset="0"/>
              </a:rPr>
              <a:t>20</a:t>
            </a:r>
            <a:endParaRPr lang="en-US" altLang="zh-CN" sz="2000">
              <a:solidFill>
                <a:srgbClr val="FFFF00"/>
              </a:solidFill>
              <a:latin typeface="Tahoma" panose="020B0604030504040204" pitchFamily="34" charset="0"/>
            </a:endParaRPr>
          </a:p>
        </p:txBody>
      </p:sp>
      <p:sp>
        <p:nvSpPr>
          <p:cNvPr id="1230873" name="Oval 25"/>
          <p:cNvSpPr>
            <a:spLocks noChangeArrowheads="1"/>
          </p:cNvSpPr>
          <p:nvPr/>
        </p:nvSpPr>
        <p:spPr bwMode="auto">
          <a:xfrm>
            <a:off x="2770188" y="5661025"/>
            <a:ext cx="360362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000">
                <a:solidFill>
                  <a:srgbClr val="FFFF00"/>
                </a:solidFill>
                <a:latin typeface="Tahoma" panose="020B0604030504040204" pitchFamily="34" charset="0"/>
              </a:rPr>
              <a:t>15</a:t>
            </a:r>
            <a:endParaRPr lang="en-US" altLang="zh-CN" sz="2000">
              <a:solidFill>
                <a:srgbClr val="FFFF00"/>
              </a:solidFill>
              <a:latin typeface="Tahoma" panose="020B0604030504040204" pitchFamily="34" charset="0"/>
            </a:endParaRPr>
          </a:p>
        </p:txBody>
      </p:sp>
      <p:sp>
        <p:nvSpPr>
          <p:cNvPr id="1230874" name="Oval 26"/>
          <p:cNvSpPr>
            <a:spLocks noChangeArrowheads="1"/>
          </p:cNvSpPr>
          <p:nvPr/>
        </p:nvSpPr>
        <p:spPr bwMode="auto">
          <a:xfrm>
            <a:off x="4067175" y="5661025"/>
            <a:ext cx="360363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000">
                <a:solidFill>
                  <a:srgbClr val="FFFF00"/>
                </a:solidFill>
                <a:latin typeface="Tahoma" panose="020B0604030504040204" pitchFamily="34" charset="0"/>
              </a:rPr>
              <a:t>2</a:t>
            </a:r>
            <a:endParaRPr lang="en-US" altLang="zh-CN" sz="2000">
              <a:solidFill>
                <a:srgbClr val="FFFF00"/>
              </a:solidFill>
              <a:latin typeface="Tahoma" panose="020B0604030504040204" pitchFamily="34" charset="0"/>
            </a:endParaRPr>
          </a:p>
        </p:txBody>
      </p:sp>
      <p:sp>
        <p:nvSpPr>
          <p:cNvPr id="1230875" name="Oval 27"/>
          <p:cNvSpPr>
            <a:spLocks noChangeArrowheads="1"/>
          </p:cNvSpPr>
          <p:nvPr/>
        </p:nvSpPr>
        <p:spPr bwMode="auto">
          <a:xfrm>
            <a:off x="2444750" y="6381750"/>
            <a:ext cx="360363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000">
                <a:solidFill>
                  <a:srgbClr val="FFFF00"/>
                </a:solidFill>
                <a:latin typeface="Tahoma" panose="020B0604030504040204" pitchFamily="34" charset="0"/>
              </a:rPr>
              <a:t>14</a:t>
            </a:r>
            <a:endParaRPr lang="en-US" altLang="zh-CN" sz="2000">
              <a:solidFill>
                <a:srgbClr val="FFFF00"/>
              </a:solidFill>
              <a:latin typeface="Tahoma" panose="020B0604030504040204" pitchFamily="34" charset="0"/>
            </a:endParaRPr>
          </a:p>
        </p:txBody>
      </p:sp>
      <p:sp>
        <p:nvSpPr>
          <p:cNvPr id="1230876" name="Oval 28"/>
          <p:cNvSpPr>
            <a:spLocks noChangeArrowheads="1"/>
          </p:cNvSpPr>
          <p:nvPr/>
        </p:nvSpPr>
        <p:spPr bwMode="auto">
          <a:xfrm>
            <a:off x="3059113" y="6381750"/>
            <a:ext cx="360362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000">
                <a:solidFill>
                  <a:srgbClr val="FFFF00"/>
                </a:solidFill>
                <a:latin typeface="Tahoma" panose="020B0604030504040204" pitchFamily="34" charset="0"/>
              </a:rPr>
              <a:t>10</a:t>
            </a:r>
            <a:endParaRPr lang="en-US" altLang="zh-CN" sz="2000">
              <a:solidFill>
                <a:srgbClr val="FFFF00"/>
              </a:solidFill>
              <a:latin typeface="Tahoma" panose="020B0604030504040204" pitchFamily="34" charset="0"/>
            </a:endParaRPr>
          </a:p>
        </p:txBody>
      </p:sp>
      <p:sp>
        <p:nvSpPr>
          <p:cNvPr id="1230877" name="Line 29"/>
          <p:cNvSpPr>
            <a:spLocks noChangeShapeType="1"/>
          </p:cNvSpPr>
          <p:nvPr/>
        </p:nvSpPr>
        <p:spPr bwMode="auto">
          <a:xfrm flipV="1">
            <a:off x="3021013" y="5445125"/>
            <a:ext cx="431800" cy="2159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230878" name="Line 30"/>
          <p:cNvSpPr>
            <a:spLocks noChangeShapeType="1"/>
          </p:cNvSpPr>
          <p:nvPr/>
        </p:nvSpPr>
        <p:spPr bwMode="auto">
          <a:xfrm flipH="1" flipV="1">
            <a:off x="3741738" y="5445125"/>
            <a:ext cx="431800" cy="2159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230879" name="Line 31"/>
          <p:cNvSpPr>
            <a:spLocks noChangeShapeType="1"/>
          </p:cNvSpPr>
          <p:nvPr/>
        </p:nvSpPr>
        <p:spPr bwMode="auto">
          <a:xfrm flipV="1">
            <a:off x="2627313" y="5949950"/>
            <a:ext cx="177800" cy="431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230880" name="Line 32"/>
          <p:cNvSpPr>
            <a:spLocks noChangeShapeType="1"/>
          </p:cNvSpPr>
          <p:nvPr/>
        </p:nvSpPr>
        <p:spPr bwMode="auto">
          <a:xfrm flipH="1" flipV="1">
            <a:off x="3094038" y="5949950"/>
            <a:ext cx="109537" cy="431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230881" name="Oval 33"/>
          <p:cNvSpPr>
            <a:spLocks noChangeArrowheads="1"/>
          </p:cNvSpPr>
          <p:nvPr/>
        </p:nvSpPr>
        <p:spPr bwMode="auto">
          <a:xfrm>
            <a:off x="3778250" y="6381750"/>
            <a:ext cx="360363" cy="360363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000">
                <a:solidFill>
                  <a:srgbClr val="FFFF00"/>
                </a:solidFill>
                <a:latin typeface="Tahoma" panose="020B0604030504040204" pitchFamily="34" charset="0"/>
              </a:rPr>
              <a:t>1</a:t>
            </a:r>
            <a:endParaRPr lang="en-US" altLang="zh-CN" sz="2000">
              <a:solidFill>
                <a:srgbClr val="FFFF00"/>
              </a:solidFill>
              <a:latin typeface="Tahoma" panose="020B0604030504040204" pitchFamily="34" charset="0"/>
            </a:endParaRPr>
          </a:p>
        </p:txBody>
      </p:sp>
      <p:sp>
        <p:nvSpPr>
          <p:cNvPr id="1230882" name="Line 34"/>
          <p:cNvSpPr>
            <a:spLocks noChangeShapeType="1"/>
          </p:cNvSpPr>
          <p:nvPr/>
        </p:nvSpPr>
        <p:spPr bwMode="auto">
          <a:xfrm flipV="1">
            <a:off x="3994150" y="6021388"/>
            <a:ext cx="214313" cy="360362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230883" name="Oval 35"/>
          <p:cNvSpPr>
            <a:spLocks noChangeArrowheads="1"/>
          </p:cNvSpPr>
          <p:nvPr/>
        </p:nvSpPr>
        <p:spPr bwMode="auto">
          <a:xfrm>
            <a:off x="5505450" y="5157788"/>
            <a:ext cx="360363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000">
                <a:solidFill>
                  <a:srgbClr val="FFFF00"/>
                </a:solidFill>
                <a:latin typeface="Tahoma" panose="020B0604030504040204" pitchFamily="34" charset="0"/>
              </a:rPr>
              <a:t>20</a:t>
            </a:r>
            <a:endParaRPr lang="en-US" altLang="zh-CN" sz="2000">
              <a:solidFill>
                <a:srgbClr val="FFFF00"/>
              </a:solidFill>
              <a:latin typeface="Tahoma" panose="020B0604030504040204" pitchFamily="34" charset="0"/>
            </a:endParaRPr>
          </a:p>
        </p:txBody>
      </p:sp>
      <p:sp>
        <p:nvSpPr>
          <p:cNvPr id="1230884" name="Oval 36"/>
          <p:cNvSpPr>
            <a:spLocks noChangeArrowheads="1"/>
          </p:cNvSpPr>
          <p:nvPr/>
        </p:nvSpPr>
        <p:spPr bwMode="auto">
          <a:xfrm>
            <a:off x="4857750" y="5661025"/>
            <a:ext cx="360363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000">
                <a:solidFill>
                  <a:srgbClr val="FFFF00"/>
                </a:solidFill>
                <a:latin typeface="Tahoma" panose="020B0604030504040204" pitchFamily="34" charset="0"/>
              </a:rPr>
              <a:t>15</a:t>
            </a:r>
            <a:endParaRPr lang="en-US" altLang="zh-CN" sz="2000">
              <a:solidFill>
                <a:srgbClr val="FFFF00"/>
              </a:solidFill>
              <a:latin typeface="Tahoma" panose="020B0604030504040204" pitchFamily="34" charset="0"/>
            </a:endParaRPr>
          </a:p>
        </p:txBody>
      </p:sp>
      <p:sp>
        <p:nvSpPr>
          <p:cNvPr id="1230885" name="Oval 37"/>
          <p:cNvSpPr>
            <a:spLocks noChangeArrowheads="1"/>
          </p:cNvSpPr>
          <p:nvPr/>
        </p:nvSpPr>
        <p:spPr bwMode="auto">
          <a:xfrm>
            <a:off x="6154738" y="5661025"/>
            <a:ext cx="360362" cy="360363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000">
                <a:solidFill>
                  <a:srgbClr val="FFFF00"/>
                </a:solidFill>
                <a:latin typeface="Tahoma" panose="020B0604030504040204" pitchFamily="34" charset="0"/>
              </a:rPr>
              <a:t>5</a:t>
            </a:r>
            <a:endParaRPr lang="en-US" altLang="zh-CN" sz="2000">
              <a:solidFill>
                <a:srgbClr val="FFFF00"/>
              </a:solidFill>
              <a:latin typeface="Tahoma" panose="020B0604030504040204" pitchFamily="34" charset="0"/>
            </a:endParaRPr>
          </a:p>
        </p:txBody>
      </p:sp>
      <p:sp>
        <p:nvSpPr>
          <p:cNvPr id="1230886" name="Oval 38"/>
          <p:cNvSpPr>
            <a:spLocks noChangeArrowheads="1"/>
          </p:cNvSpPr>
          <p:nvPr/>
        </p:nvSpPr>
        <p:spPr bwMode="auto">
          <a:xfrm>
            <a:off x="4532313" y="6381750"/>
            <a:ext cx="360362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000">
                <a:solidFill>
                  <a:srgbClr val="FFFF00"/>
                </a:solidFill>
                <a:latin typeface="Tahoma" panose="020B0604030504040204" pitchFamily="34" charset="0"/>
              </a:rPr>
              <a:t>14</a:t>
            </a:r>
            <a:endParaRPr lang="en-US" altLang="zh-CN" sz="2000">
              <a:solidFill>
                <a:srgbClr val="FFFF00"/>
              </a:solidFill>
              <a:latin typeface="Tahoma" panose="020B0604030504040204" pitchFamily="34" charset="0"/>
            </a:endParaRPr>
          </a:p>
        </p:txBody>
      </p:sp>
      <p:sp>
        <p:nvSpPr>
          <p:cNvPr id="1230887" name="Oval 39"/>
          <p:cNvSpPr>
            <a:spLocks noChangeArrowheads="1"/>
          </p:cNvSpPr>
          <p:nvPr/>
        </p:nvSpPr>
        <p:spPr bwMode="auto">
          <a:xfrm>
            <a:off x="5146675" y="6381750"/>
            <a:ext cx="360363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000">
                <a:solidFill>
                  <a:srgbClr val="FFFF00"/>
                </a:solidFill>
                <a:latin typeface="Tahoma" panose="020B0604030504040204" pitchFamily="34" charset="0"/>
              </a:rPr>
              <a:t>10</a:t>
            </a:r>
            <a:endParaRPr lang="en-US" altLang="zh-CN" sz="2000">
              <a:solidFill>
                <a:srgbClr val="FFFF00"/>
              </a:solidFill>
              <a:latin typeface="Tahoma" panose="020B0604030504040204" pitchFamily="34" charset="0"/>
            </a:endParaRPr>
          </a:p>
        </p:txBody>
      </p:sp>
      <p:sp>
        <p:nvSpPr>
          <p:cNvPr id="1230888" name="Line 40"/>
          <p:cNvSpPr>
            <a:spLocks noChangeShapeType="1"/>
          </p:cNvSpPr>
          <p:nvPr/>
        </p:nvSpPr>
        <p:spPr bwMode="auto">
          <a:xfrm flipV="1">
            <a:off x="5108575" y="5445125"/>
            <a:ext cx="431800" cy="2159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230889" name="Line 41"/>
          <p:cNvSpPr>
            <a:spLocks noChangeShapeType="1"/>
          </p:cNvSpPr>
          <p:nvPr/>
        </p:nvSpPr>
        <p:spPr bwMode="auto">
          <a:xfrm flipH="1" flipV="1">
            <a:off x="5829300" y="5445125"/>
            <a:ext cx="431800" cy="2159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230890" name="Line 42"/>
          <p:cNvSpPr>
            <a:spLocks noChangeShapeType="1"/>
          </p:cNvSpPr>
          <p:nvPr/>
        </p:nvSpPr>
        <p:spPr bwMode="auto">
          <a:xfrm flipV="1">
            <a:off x="4714875" y="5949950"/>
            <a:ext cx="177800" cy="431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230891" name="Line 43"/>
          <p:cNvSpPr>
            <a:spLocks noChangeShapeType="1"/>
          </p:cNvSpPr>
          <p:nvPr/>
        </p:nvSpPr>
        <p:spPr bwMode="auto">
          <a:xfrm flipH="1" flipV="1">
            <a:off x="5181600" y="5949950"/>
            <a:ext cx="109538" cy="431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230892" name="Oval 44"/>
          <p:cNvSpPr>
            <a:spLocks noChangeArrowheads="1"/>
          </p:cNvSpPr>
          <p:nvPr/>
        </p:nvSpPr>
        <p:spPr bwMode="auto">
          <a:xfrm>
            <a:off x="5865813" y="6381750"/>
            <a:ext cx="360362" cy="360363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000">
                <a:solidFill>
                  <a:srgbClr val="FFFF00"/>
                </a:solidFill>
                <a:latin typeface="Tahoma" panose="020B0604030504040204" pitchFamily="34" charset="0"/>
              </a:rPr>
              <a:t>2</a:t>
            </a:r>
            <a:endParaRPr lang="en-US" altLang="zh-CN" sz="2000">
              <a:solidFill>
                <a:srgbClr val="FFFF00"/>
              </a:solidFill>
              <a:latin typeface="Tahoma" panose="020B0604030504040204" pitchFamily="34" charset="0"/>
            </a:endParaRPr>
          </a:p>
        </p:txBody>
      </p:sp>
      <p:sp>
        <p:nvSpPr>
          <p:cNvPr id="1230893" name="Line 45"/>
          <p:cNvSpPr>
            <a:spLocks noChangeShapeType="1"/>
          </p:cNvSpPr>
          <p:nvPr/>
        </p:nvSpPr>
        <p:spPr bwMode="auto">
          <a:xfrm flipV="1">
            <a:off x="6081713" y="6021388"/>
            <a:ext cx="214312" cy="360362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230894" name="Oval 46"/>
          <p:cNvSpPr>
            <a:spLocks noChangeArrowheads="1"/>
          </p:cNvSpPr>
          <p:nvPr/>
        </p:nvSpPr>
        <p:spPr bwMode="auto">
          <a:xfrm>
            <a:off x="7594600" y="5157788"/>
            <a:ext cx="360363" cy="360362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000">
                <a:solidFill>
                  <a:srgbClr val="FFFF00"/>
                </a:solidFill>
                <a:latin typeface="Tahoma" panose="020B0604030504040204" pitchFamily="34" charset="0"/>
              </a:rPr>
              <a:t>21</a:t>
            </a:r>
            <a:endParaRPr lang="en-US" altLang="zh-CN" sz="2000">
              <a:solidFill>
                <a:srgbClr val="FFFF00"/>
              </a:solidFill>
              <a:latin typeface="Tahoma" panose="020B0604030504040204" pitchFamily="34" charset="0"/>
            </a:endParaRPr>
          </a:p>
        </p:txBody>
      </p:sp>
      <p:sp>
        <p:nvSpPr>
          <p:cNvPr id="1230895" name="Oval 47"/>
          <p:cNvSpPr>
            <a:spLocks noChangeArrowheads="1"/>
          </p:cNvSpPr>
          <p:nvPr/>
        </p:nvSpPr>
        <p:spPr bwMode="auto">
          <a:xfrm>
            <a:off x="6946900" y="5661025"/>
            <a:ext cx="360363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000">
                <a:solidFill>
                  <a:srgbClr val="FFFF00"/>
                </a:solidFill>
                <a:latin typeface="Tahoma" panose="020B0604030504040204" pitchFamily="34" charset="0"/>
              </a:rPr>
              <a:t>15</a:t>
            </a:r>
            <a:endParaRPr lang="en-US" altLang="zh-CN" sz="2000">
              <a:solidFill>
                <a:srgbClr val="FFFF00"/>
              </a:solidFill>
              <a:latin typeface="Tahoma" panose="020B0604030504040204" pitchFamily="34" charset="0"/>
            </a:endParaRPr>
          </a:p>
        </p:txBody>
      </p:sp>
      <p:sp>
        <p:nvSpPr>
          <p:cNvPr id="1230896" name="Oval 48"/>
          <p:cNvSpPr>
            <a:spLocks noChangeArrowheads="1"/>
          </p:cNvSpPr>
          <p:nvPr/>
        </p:nvSpPr>
        <p:spPr bwMode="auto">
          <a:xfrm>
            <a:off x="8243888" y="5661025"/>
            <a:ext cx="360362" cy="360363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000">
                <a:solidFill>
                  <a:srgbClr val="FFFF00"/>
                </a:solidFill>
                <a:latin typeface="Tahoma" panose="020B0604030504040204" pitchFamily="34" charset="0"/>
              </a:rPr>
              <a:t>20</a:t>
            </a:r>
            <a:endParaRPr lang="en-US" altLang="zh-CN" sz="2000">
              <a:solidFill>
                <a:srgbClr val="FFFF00"/>
              </a:solidFill>
              <a:latin typeface="Tahoma" panose="020B0604030504040204" pitchFamily="34" charset="0"/>
            </a:endParaRPr>
          </a:p>
        </p:txBody>
      </p:sp>
      <p:sp>
        <p:nvSpPr>
          <p:cNvPr id="1230897" name="Oval 49"/>
          <p:cNvSpPr>
            <a:spLocks noChangeArrowheads="1"/>
          </p:cNvSpPr>
          <p:nvPr/>
        </p:nvSpPr>
        <p:spPr bwMode="auto">
          <a:xfrm>
            <a:off x="6621463" y="6381750"/>
            <a:ext cx="360362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000">
                <a:solidFill>
                  <a:srgbClr val="FFFF00"/>
                </a:solidFill>
                <a:latin typeface="Tahoma" panose="020B0604030504040204" pitchFamily="34" charset="0"/>
              </a:rPr>
              <a:t>14</a:t>
            </a:r>
            <a:endParaRPr lang="en-US" altLang="zh-CN" sz="2000">
              <a:solidFill>
                <a:srgbClr val="FFFF00"/>
              </a:solidFill>
              <a:latin typeface="Tahoma" panose="020B0604030504040204" pitchFamily="34" charset="0"/>
            </a:endParaRPr>
          </a:p>
        </p:txBody>
      </p:sp>
      <p:sp>
        <p:nvSpPr>
          <p:cNvPr id="1230898" name="Oval 50"/>
          <p:cNvSpPr>
            <a:spLocks noChangeArrowheads="1"/>
          </p:cNvSpPr>
          <p:nvPr/>
        </p:nvSpPr>
        <p:spPr bwMode="auto">
          <a:xfrm>
            <a:off x="7235825" y="6381750"/>
            <a:ext cx="360363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000">
                <a:solidFill>
                  <a:srgbClr val="FFFF00"/>
                </a:solidFill>
                <a:latin typeface="Tahoma" panose="020B0604030504040204" pitchFamily="34" charset="0"/>
              </a:rPr>
              <a:t>10</a:t>
            </a:r>
            <a:endParaRPr lang="en-US" altLang="zh-CN" sz="2000">
              <a:solidFill>
                <a:srgbClr val="FFFF00"/>
              </a:solidFill>
              <a:latin typeface="Tahoma" panose="020B0604030504040204" pitchFamily="34" charset="0"/>
            </a:endParaRPr>
          </a:p>
        </p:txBody>
      </p:sp>
      <p:sp>
        <p:nvSpPr>
          <p:cNvPr id="1230899" name="Line 51"/>
          <p:cNvSpPr>
            <a:spLocks noChangeShapeType="1"/>
          </p:cNvSpPr>
          <p:nvPr/>
        </p:nvSpPr>
        <p:spPr bwMode="auto">
          <a:xfrm flipV="1">
            <a:off x="7197725" y="5445125"/>
            <a:ext cx="431800" cy="2159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230900" name="Line 52"/>
          <p:cNvSpPr>
            <a:spLocks noChangeShapeType="1"/>
          </p:cNvSpPr>
          <p:nvPr/>
        </p:nvSpPr>
        <p:spPr bwMode="auto">
          <a:xfrm flipH="1" flipV="1">
            <a:off x="7918450" y="5445125"/>
            <a:ext cx="431800" cy="2159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230901" name="Line 53"/>
          <p:cNvSpPr>
            <a:spLocks noChangeShapeType="1"/>
          </p:cNvSpPr>
          <p:nvPr/>
        </p:nvSpPr>
        <p:spPr bwMode="auto">
          <a:xfrm flipV="1">
            <a:off x="6804025" y="5949950"/>
            <a:ext cx="177800" cy="431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230902" name="Line 54"/>
          <p:cNvSpPr>
            <a:spLocks noChangeShapeType="1"/>
          </p:cNvSpPr>
          <p:nvPr/>
        </p:nvSpPr>
        <p:spPr bwMode="auto">
          <a:xfrm flipH="1" flipV="1">
            <a:off x="7270750" y="5949950"/>
            <a:ext cx="109538" cy="431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230903" name="Oval 55"/>
          <p:cNvSpPr>
            <a:spLocks noChangeArrowheads="1"/>
          </p:cNvSpPr>
          <p:nvPr/>
        </p:nvSpPr>
        <p:spPr bwMode="auto">
          <a:xfrm>
            <a:off x="7953375" y="6381750"/>
            <a:ext cx="360363" cy="360363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000">
                <a:solidFill>
                  <a:srgbClr val="FFFF00"/>
                </a:solidFill>
                <a:latin typeface="Tahoma" panose="020B0604030504040204" pitchFamily="34" charset="0"/>
              </a:rPr>
              <a:t>2</a:t>
            </a:r>
            <a:endParaRPr lang="en-US" altLang="zh-CN" sz="2000">
              <a:solidFill>
                <a:srgbClr val="FFFF00"/>
              </a:solidFill>
              <a:latin typeface="Tahoma" panose="020B0604030504040204" pitchFamily="34" charset="0"/>
            </a:endParaRPr>
          </a:p>
        </p:txBody>
      </p:sp>
      <p:sp>
        <p:nvSpPr>
          <p:cNvPr id="1230904" name="Line 56"/>
          <p:cNvSpPr>
            <a:spLocks noChangeShapeType="1"/>
          </p:cNvSpPr>
          <p:nvPr/>
        </p:nvSpPr>
        <p:spPr bwMode="auto">
          <a:xfrm flipV="1">
            <a:off x="8170863" y="6021388"/>
            <a:ext cx="214312" cy="360362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230905" name="Oval 57"/>
          <p:cNvSpPr>
            <a:spLocks noChangeArrowheads="1"/>
          </p:cNvSpPr>
          <p:nvPr/>
        </p:nvSpPr>
        <p:spPr bwMode="auto">
          <a:xfrm>
            <a:off x="4140200" y="4724400"/>
            <a:ext cx="360363" cy="360363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000">
                <a:solidFill>
                  <a:srgbClr val="FFFF00"/>
                </a:solidFill>
                <a:latin typeface="Tahoma" panose="020B0604030504040204" pitchFamily="34" charset="0"/>
              </a:rPr>
              <a:t>1</a:t>
            </a:r>
            <a:endParaRPr lang="en-US" altLang="zh-CN" sz="2000">
              <a:solidFill>
                <a:srgbClr val="FFFF00"/>
              </a:solidFill>
              <a:latin typeface="Tahoma" panose="020B0604030504040204" pitchFamily="34" charset="0"/>
            </a:endParaRPr>
          </a:p>
        </p:txBody>
      </p:sp>
      <p:sp>
        <p:nvSpPr>
          <p:cNvPr id="1230906" name="Oval 58"/>
          <p:cNvSpPr>
            <a:spLocks noChangeArrowheads="1"/>
          </p:cNvSpPr>
          <p:nvPr/>
        </p:nvSpPr>
        <p:spPr bwMode="auto">
          <a:xfrm>
            <a:off x="6011863" y="4724400"/>
            <a:ext cx="360362" cy="360363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000">
                <a:solidFill>
                  <a:srgbClr val="FFFF00"/>
                </a:solidFill>
                <a:latin typeface="Tahoma" panose="020B0604030504040204" pitchFamily="34" charset="0"/>
              </a:rPr>
              <a:t>5</a:t>
            </a:r>
            <a:endParaRPr lang="en-US" altLang="zh-CN" sz="2000">
              <a:solidFill>
                <a:srgbClr val="FFFF00"/>
              </a:solidFill>
              <a:latin typeface="Tahoma" panose="020B0604030504040204" pitchFamily="34" charset="0"/>
            </a:endParaRPr>
          </a:p>
        </p:txBody>
      </p:sp>
      <p:sp>
        <p:nvSpPr>
          <p:cNvPr id="1230907" name="Oval 59"/>
          <p:cNvSpPr>
            <a:spLocks noChangeArrowheads="1"/>
          </p:cNvSpPr>
          <p:nvPr/>
        </p:nvSpPr>
        <p:spPr bwMode="auto">
          <a:xfrm>
            <a:off x="7956550" y="4652963"/>
            <a:ext cx="360363" cy="360362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000">
                <a:solidFill>
                  <a:srgbClr val="FFFF00"/>
                </a:solidFill>
                <a:latin typeface="Tahoma" panose="020B0604030504040204" pitchFamily="34" charset="0"/>
              </a:rPr>
              <a:t>21</a:t>
            </a:r>
            <a:endParaRPr lang="en-US" altLang="zh-CN" sz="2000">
              <a:solidFill>
                <a:srgbClr val="FFFF00"/>
              </a:solidFill>
              <a:latin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2308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12308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12308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2308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2308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4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"/>
                                        <p:tgtEl>
                                          <p:spTgt spid="12308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12308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12308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2308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2308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"/>
                                        <p:tgtEl>
                                          <p:spTgt spid="12308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400" fill="hold"/>
                                        <p:tgtEl>
                                          <p:spTgt spid="12308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400" fill="hold"/>
                                        <p:tgtEl>
                                          <p:spTgt spid="12308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2308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2308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"/>
                                        <p:tgtEl>
                                          <p:spTgt spid="12308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400" fill="hold"/>
                                        <p:tgtEl>
                                          <p:spTgt spid="12308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400" fill="hold"/>
                                        <p:tgtEl>
                                          <p:spTgt spid="12308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2308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2308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"/>
                                        <p:tgtEl>
                                          <p:spTgt spid="12308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400" fill="hold"/>
                                        <p:tgtEl>
                                          <p:spTgt spid="12308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400" fill="hold"/>
                                        <p:tgtEl>
                                          <p:spTgt spid="12308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2308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2308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"/>
                                        <p:tgtEl>
                                          <p:spTgt spid="12308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400" fill="hold"/>
                                        <p:tgtEl>
                                          <p:spTgt spid="12308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400" fill="hold"/>
                                        <p:tgtEl>
                                          <p:spTgt spid="12308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2308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2308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"/>
                                        <p:tgtEl>
                                          <p:spTgt spid="12308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400" fill="hold"/>
                                        <p:tgtEl>
                                          <p:spTgt spid="12308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400" fill="hold"/>
                                        <p:tgtEl>
                                          <p:spTgt spid="12308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2308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2308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"/>
                                        <p:tgtEl>
                                          <p:spTgt spid="12308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400" fill="hold"/>
                                        <p:tgtEl>
                                          <p:spTgt spid="12308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400" fill="hold"/>
                                        <p:tgtEl>
                                          <p:spTgt spid="12308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2308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2308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"/>
                                        <p:tgtEl>
                                          <p:spTgt spid="12308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400" fill="hold"/>
                                        <p:tgtEl>
                                          <p:spTgt spid="12308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400" fill="hold"/>
                                        <p:tgtEl>
                                          <p:spTgt spid="12308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2308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2308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"/>
                                        <p:tgtEl>
                                          <p:spTgt spid="12308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400" fill="hold"/>
                                        <p:tgtEl>
                                          <p:spTgt spid="12308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400" fill="hold"/>
                                        <p:tgtEl>
                                          <p:spTgt spid="12308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2308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2308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"/>
                                        <p:tgtEl>
                                          <p:spTgt spid="12308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400" fill="hold"/>
                                        <p:tgtEl>
                                          <p:spTgt spid="12308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400" fill="hold"/>
                                        <p:tgtEl>
                                          <p:spTgt spid="12308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2308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2308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2309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2309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23090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1230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12308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12308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123087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1230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12308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12308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123087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1230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12308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12308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123087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1230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12308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12308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123087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1230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12308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12308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123087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1" dur="1000"/>
                                        <p:tgtEl>
                                          <p:spTgt spid="1230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12308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12308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123087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1230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12308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12308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123087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3" dur="1000"/>
                                        <p:tgtEl>
                                          <p:spTgt spid="1230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12308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12308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123087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9" dur="1000"/>
                                        <p:tgtEl>
                                          <p:spTgt spid="1230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12308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12308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123088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5" dur="1000"/>
                                        <p:tgtEl>
                                          <p:spTgt spid="1230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12308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12308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123088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1" dur="1000"/>
                                        <p:tgtEl>
                                          <p:spTgt spid="1230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12308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1000" fill="hold"/>
                                        <p:tgtEl>
                                          <p:spTgt spid="12308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1000" fill="hold"/>
                                        <p:tgtEl>
                                          <p:spTgt spid="123088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7" dur="1000"/>
                                        <p:tgtEl>
                                          <p:spTgt spid="1230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checkerboard(across)">
                                      <p:cBhvr>
                                        <p:cTn id="161" dur="500"/>
                                        <p:tgtEl>
                                          <p:spTgt spid="12309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0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500"/>
                            </p:stCondLst>
                            <p:childTnLst>
                              <p:par>
                                <p:cTn id="16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12309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12309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2" dur="500"/>
                                        <p:tgtEl>
                                          <p:spTgt spid="1230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5" dur="500"/>
                                        <p:tgtEl>
                                          <p:spTgt spid="1230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8" dur="500"/>
                                        <p:tgtEl>
                                          <p:spTgt spid="1230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1" dur="500"/>
                                        <p:tgtEl>
                                          <p:spTgt spid="1230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4" dur="500"/>
                                        <p:tgtEl>
                                          <p:spTgt spid="1230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7" dur="500"/>
                                        <p:tgtEl>
                                          <p:spTgt spid="1230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0" dur="500"/>
                                        <p:tgtEl>
                                          <p:spTgt spid="1230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3" dur="500"/>
                                        <p:tgtEl>
                                          <p:spTgt spid="1230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6" dur="500"/>
                                        <p:tgtEl>
                                          <p:spTgt spid="1230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9" dur="500"/>
                                        <p:tgtEl>
                                          <p:spTgt spid="1230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2" dur="500"/>
                                        <p:tgtEl>
                                          <p:spTgt spid="1230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6" dur="500"/>
                                        <p:tgtEl>
                                          <p:spTgt spid="12309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7" dur="500"/>
                                        <p:tgtEl>
                                          <p:spTgt spid="12309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0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9" fill="hold">
                            <p:stCondLst>
                              <p:cond delay="500"/>
                            </p:stCondLst>
                            <p:childTnLst>
                              <p:par>
                                <p:cTn id="2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2" dur="500" fill="hold"/>
                                        <p:tgtEl>
                                          <p:spTgt spid="12309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3" dur="500" fill="hold"/>
                                        <p:tgtEl>
                                          <p:spTgt spid="12309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8" dur="500" fill="hold"/>
                                        <p:tgtEl>
                                          <p:spTgt spid="12308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9" dur="500" fill="hold"/>
                                        <p:tgtEl>
                                          <p:spTgt spid="12308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2" dur="500" fill="hold"/>
                                        <p:tgtEl>
                                          <p:spTgt spid="12308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3" dur="500" fill="hold"/>
                                        <p:tgtEl>
                                          <p:spTgt spid="12308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6" dur="500" fill="hold"/>
                                        <p:tgtEl>
                                          <p:spTgt spid="12308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7" dur="500" fill="hold"/>
                                        <p:tgtEl>
                                          <p:spTgt spid="12308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0" dur="500" fill="hold"/>
                                        <p:tgtEl>
                                          <p:spTgt spid="12308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1" dur="500" fill="hold"/>
                                        <p:tgtEl>
                                          <p:spTgt spid="12308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4" dur="500" fill="hold"/>
                                        <p:tgtEl>
                                          <p:spTgt spid="12308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5" dur="500" fill="hold"/>
                                        <p:tgtEl>
                                          <p:spTgt spid="12308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8" dur="500" fill="hold"/>
                                        <p:tgtEl>
                                          <p:spTgt spid="12308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9" dur="500" fill="hold"/>
                                        <p:tgtEl>
                                          <p:spTgt spid="12308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2" dur="500" fill="hold"/>
                                        <p:tgtEl>
                                          <p:spTgt spid="12309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3" dur="500" fill="hold"/>
                                        <p:tgtEl>
                                          <p:spTgt spid="12309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6" dur="500" fill="hold"/>
                                        <p:tgtEl>
                                          <p:spTgt spid="12309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7" dur="500" fill="hold"/>
                                        <p:tgtEl>
                                          <p:spTgt spid="12309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0" dur="500" fill="hold"/>
                                        <p:tgtEl>
                                          <p:spTgt spid="12309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1" dur="500" fill="hold"/>
                                        <p:tgtEl>
                                          <p:spTgt spid="12309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4" dur="500" fill="hold"/>
                                        <p:tgtEl>
                                          <p:spTgt spid="12309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5" dur="500" fill="hold"/>
                                        <p:tgtEl>
                                          <p:spTgt spid="12309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8" dur="500" fill="hold"/>
                                        <p:tgtEl>
                                          <p:spTgt spid="12309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9" dur="500" fill="hold"/>
                                        <p:tgtEl>
                                          <p:spTgt spid="12309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>
                      <p:stCondLst>
                        <p:cond delay="indefinite"/>
                      </p:stCondLst>
                      <p:childTnLst>
                        <p:par>
                          <p:cTn id="261" fill="hold">
                            <p:stCondLst>
                              <p:cond delay="0"/>
                            </p:stCondLst>
                            <p:childTnLst>
                              <p:par>
                                <p:cTn id="26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4" dur="500" fill="hold"/>
                                        <p:tgtEl>
                                          <p:spTgt spid="1230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5" dur="500" fill="hold"/>
                                        <p:tgtEl>
                                          <p:spTgt spid="1230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0861" grpId="0" bldLvl="0" animBg="1"/>
      <p:bldP spid="1230862" grpId="0" animBg="1"/>
      <p:bldP spid="1230863" grpId="0" bldLvl="0" animBg="1"/>
      <p:bldP spid="1230864" grpId="0" animBg="1"/>
      <p:bldP spid="1230865" grpId="0" bldLvl="0" animBg="1"/>
      <p:bldP spid="1230866" grpId="0" bldLvl="0" animBg="1"/>
      <p:bldP spid="1230867" grpId="0" bldLvl="0" animBg="1"/>
      <p:bldP spid="1230868" grpId="0" bldLvl="0" animBg="1"/>
      <p:bldP spid="1230869" grpId="0" animBg="1"/>
      <p:bldP spid="1230870" grpId="0" bldLvl="0" animBg="1"/>
      <p:bldP spid="1230871" grpId="0" bldLvl="0" animBg="1"/>
      <p:bldP spid="1230872" grpId="0" bldLvl="0" animBg="1"/>
      <p:bldP spid="1230873" grpId="0" bldLvl="0" animBg="1"/>
      <p:bldP spid="1230874" grpId="0" bldLvl="0" animBg="1"/>
      <p:bldP spid="1230875" grpId="0" bldLvl="0" animBg="1"/>
      <p:bldP spid="1230876" grpId="0" bldLvl="0" animBg="1"/>
      <p:bldP spid="1230877" grpId="0" bldLvl="0" animBg="1"/>
      <p:bldP spid="1230878" grpId="0" bldLvl="0" animBg="1"/>
      <p:bldP spid="1230879" grpId="0" bldLvl="0" animBg="1"/>
      <p:bldP spid="1230880" grpId="0" bldLvl="0" animBg="1"/>
      <p:bldP spid="1230881" grpId="0" bldLvl="0" animBg="1"/>
      <p:bldP spid="1230882" grpId="0" bldLvl="0" animBg="1"/>
      <p:bldP spid="1230883" grpId="0" bldLvl="0" animBg="1"/>
      <p:bldP spid="1230884" grpId="0" bldLvl="0" animBg="1"/>
      <p:bldP spid="1230885" grpId="0" bldLvl="0" animBg="1"/>
      <p:bldP spid="1230886" grpId="0" bldLvl="0" animBg="1"/>
      <p:bldP spid="1230887" grpId="0" bldLvl="0" animBg="1"/>
      <p:bldP spid="1230888" grpId="0" bldLvl="0" animBg="1"/>
      <p:bldP spid="1230889" grpId="0" bldLvl="0" animBg="1"/>
      <p:bldP spid="1230890" grpId="0" bldLvl="0" animBg="1"/>
      <p:bldP spid="1230891" grpId="0" bldLvl="0" animBg="1"/>
      <p:bldP spid="1230892" grpId="0" bldLvl="0" animBg="1"/>
      <p:bldP spid="1230893" grpId="0" bldLvl="0" animBg="1"/>
      <p:bldP spid="1230894" grpId="0" bldLvl="0" animBg="1"/>
      <p:bldP spid="1230895" grpId="0" bldLvl="0" animBg="1"/>
      <p:bldP spid="1230896" grpId="0" bldLvl="0" animBg="1"/>
      <p:bldP spid="1230897" grpId="0" bldLvl="0" animBg="1"/>
      <p:bldP spid="1230898" grpId="0" bldLvl="0" animBg="1"/>
      <p:bldP spid="1230899" grpId="0" bldLvl="0" animBg="1"/>
      <p:bldP spid="1230900" grpId="0" bldLvl="0" animBg="1"/>
      <p:bldP spid="1230901" grpId="0" bldLvl="0" animBg="1"/>
      <p:bldP spid="1230902" grpId="0" bldLvl="0" animBg="1"/>
      <p:bldP spid="1230903" grpId="0" bldLvl="0" animBg="1"/>
      <p:bldP spid="1230904" grpId="0" bldLvl="0" animBg="1"/>
      <p:bldP spid="1230905" grpId="0" bldLvl="0" animBg="1"/>
      <p:bldP spid="1230905" grpId="1" bldLvl="0" animBg="1"/>
      <p:bldP spid="1230906" grpId="0" bldLvl="0" animBg="1"/>
      <p:bldP spid="1230906" grpId="1" bldLvl="0" animBg="1"/>
      <p:bldP spid="1230907" grpId="0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灯片编号占位符 3"/>
          <p:cNvSpPr>
            <a:spLocks noGrp="1"/>
          </p:cNvSpPr>
          <p:nvPr>
            <p:ph type="sldNum" sz="quarter" idx="12"/>
          </p:nvPr>
        </p:nvSpPr>
        <p:spPr>
          <a:ln>
            <a:miter lim="800000"/>
          </a:ln>
        </p:spPr>
        <p:txBody>
          <a:bodyPr anchor="b"/>
          <a:lstStyle/>
          <a:p>
            <a:pPr>
              <a:defRPr/>
            </a:pPr>
            <a:fld id="{86C7152F-0B14-485C-A300-8B92D6F3EF6A}" type="slidenum">
              <a:rPr lang="zh-CN" altLang="en-US" sz="1200">
                <a:solidFill>
                  <a:srgbClr val="FFFF00"/>
                </a:solidFill>
              </a:rPr>
            </a:fld>
            <a:endParaRPr lang="zh-CN" altLang="en-US" sz="1200">
              <a:solidFill>
                <a:srgbClr val="FFFF00"/>
              </a:solidFill>
            </a:endParaRPr>
          </a:p>
        </p:txBody>
      </p:sp>
      <p:sp>
        <p:nvSpPr>
          <p:cNvPr id="43" name="日期占位符 4"/>
          <p:cNvSpPr>
            <a:spLocks noGrp="1"/>
          </p:cNvSpPr>
          <p:nvPr>
            <p:ph type="dt" sz="half" idx="10"/>
          </p:nvPr>
        </p:nvSpPr>
        <p:spPr>
          <a:ln>
            <a:miter lim="800000"/>
          </a:ln>
        </p:spPr>
        <p:txBody>
          <a:bodyPr/>
          <a:lstStyle/>
          <a:p>
            <a:pPr>
              <a:defRPr/>
            </a:pPr>
            <a:fld id="{DB6A610C-A0C8-432C-8BDD-66A9C87ECCE7}" type="datetime7">
              <a:rPr kumimoji="1" lang="zh-CN" altLang="en-US" sz="1200">
                <a:latin typeface="+mn-ea"/>
              </a:rPr>
            </a:fld>
            <a:endParaRPr kumimoji="1" lang="en-US" altLang="zh-CN" sz="1200">
              <a:latin typeface="+mn-ea"/>
            </a:endParaRPr>
          </a:p>
        </p:txBody>
      </p:sp>
      <p:sp>
        <p:nvSpPr>
          <p:cNvPr id="1231874" name="Line 2"/>
          <p:cNvSpPr>
            <a:spLocks noChangeShapeType="1"/>
          </p:cNvSpPr>
          <p:nvPr/>
        </p:nvSpPr>
        <p:spPr bwMode="auto">
          <a:xfrm flipH="1" flipV="1">
            <a:off x="7235825" y="5805488"/>
            <a:ext cx="182563" cy="431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231875" name="Line 3"/>
          <p:cNvSpPr>
            <a:spLocks noChangeShapeType="1"/>
          </p:cNvSpPr>
          <p:nvPr/>
        </p:nvSpPr>
        <p:spPr bwMode="auto">
          <a:xfrm flipV="1">
            <a:off x="6842125" y="5805488"/>
            <a:ext cx="177800" cy="431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231876" name="Oval 4"/>
          <p:cNvSpPr>
            <a:spLocks noChangeArrowheads="1"/>
          </p:cNvSpPr>
          <p:nvPr/>
        </p:nvSpPr>
        <p:spPr bwMode="auto">
          <a:xfrm>
            <a:off x="6948488" y="5516563"/>
            <a:ext cx="360362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endParaRPr lang="en-US" altLang="zh-CN" sz="2000">
              <a:solidFill>
                <a:srgbClr val="FFFF00"/>
              </a:solidFill>
              <a:latin typeface="Tahoma" panose="020B0604030504040204" pitchFamily="34" charset="0"/>
            </a:endParaRPr>
          </a:p>
        </p:txBody>
      </p:sp>
      <p:sp>
        <p:nvSpPr>
          <p:cNvPr id="15367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1294130" y="188595"/>
            <a:ext cx="7849870" cy="625475"/>
          </a:xfrm>
        </p:spPr>
        <p:txBody>
          <a:bodyPr anchor="b"/>
          <a:lstStyle/>
          <a:p>
            <a:pPr eaLnBrk="1" hangingPunct="1"/>
            <a:r>
              <a:rPr lang="en-US" altLang="zh-CN">
                <a:ea typeface="宋体" pitchFamily="2" charset="-122"/>
              </a:rPr>
              <a:t>9.3.3  </a:t>
            </a:r>
            <a:r>
              <a:rPr lang="zh-CN" altLang="en-US">
                <a:ea typeface="宋体" pitchFamily="2" charset="-122"/>
              </a:rPr>
              <a:t>最大堆的删除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1231878" name="Rectangle 6"/>
          <p:cNvSpPr>
            <a:spLocks noGrp="1" noChangeArrowheads="1"/>
          </p:cNvSpPr>
          <p:nvPr>
            <p:ph type="body" idx="4294967295"/>
          </p:nvPr>
        </p:nvSpPr>
        <p:spPr>
          <a:xfrm>
            <a:off x="446405" y="1268730"/>
            <a:ext cx="8229600" cy="298132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en-US" sz="2400">
                <a:latin typeface="Times New Roman" panose="02020603050405020304" pitchFamily="18" charset="0"/>
                <a:ea typeface="宋体" pitchFamily="2" charset="-122"/>
              </a:rPr>
              <a:t>最大堆中删除的元素为根节点元素，需重构（堆排序）。</a:t>
            </a:r>
            <a:endParaRPr lang="zh-CN" altLang="en-US" sz="2400">
              <a:latin typeface="Times New Roman" panose="02020603050405020304" pitchFamily="18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</a:pPr>
            <a:r>
              <a:rPr lang="zh-CN" altLang="en-US" sz="2400">
                <a:latin typeface="Times New Roman" panose="02020603050405020304" pitchFamily="18" charset="0"/>
                <a:ea typeface="宋体" pitchFamily="2" charset="-122"/>
              </a:rPr>
              <a:t>移动位置</a:t>
            </a:r>
            <a:r>
              <a:rPr lang="en-US" altLang="zh-CN" sz="2400">
                <a:latin typeface="Times New Roman" panose="02020603050405020304" pitchFamily="18" charset="0"/>
                <a:ea typeface="宋体" pitchFamily="2" charset="-122"/>
              </a:rPr>
              <a:t>n</a:t>
            </a:r>
            <a:r>
              <a:rPr lang="zh-CN" altLang="en-US" sz="2400">
                <a:latin typeface="Times New Roman" panose="02020603050405020304" pitchFamily="18" charset="0"/>
                <a:ea typeface="宋体" pitchFamily="2" charset="-122"/>
              </a:rPr>
              <a:t>中的元素至根节点，恢复最大树，比较左右孩子，并决定交换哪一个。</a:t>
            </a:r>
            <a:endParaRPr lang="zh-CN" altLang="en-US" sz="2400">
              <a:latin typeface="Times New Roman" panose="02020603050405020304" pitchFamily="18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</a:pPr>
            <a:r>
              <a:rPr lang="zh-CN" altLang="en-US" sz="2400">
                <a:latin typeface="Times New Roman" panose="02020603050405020304" pitchFamily="18" charset="0"/>
                <a:ea typeface="宋体" pitchFamily="2" charset="-122"/>
              </a:rPr>
              <a:t>删除策略产生了一条从堆的根节点到叶节点的单一路径，每层工作需耗时</a:t>
            </a:r>
            <a:r>
              <a:rPr lang="en-US" altLang="zh-CN" sz="2400">
                <a:latin typeface="Times New Roman" panose="02020603050405020304" pitchFamily="18" charset="0"/>
                <a:ea typeface="宋体" pitchFamily="2" charset="-122"/>
              </a:rPr>
              <a:t>Θ(1)</a:t>
            </a:r>
            <a:r>
              <a:rPr lang="zh-CN" altLang="en-US" sz="2400">
                <a:latin typeface="Times New Roman" panose="02020603050405020304" pitchFamily="18" charset="0"/>
                <a:ea typeface="宋体" pitchFamily="2" charset="-122"/>
              </a:rPr>
              <a:t>，</a:t>
            </a:r>
            <a:r>
              <a:rPr lang="en-US" altLang="zh-CN" sz="2400">
                <a:latin typeface="Times New Roman" panose="02020603050405020304" pitchFamily="18" charset="0"/>
                <a:ea typeface="宋体" pitchFamily="2" charset="-122"/>
              </a:rPr>
              <a:t>O(log</a:t>
            </a:r>
            <a:r>
              <a:rPr lang="en-US" altLang="zh-CN" sz="2400" baseline="-25000">
                <a:latin typeface="Times New Roman" panose="02020603050405020304" pitchFamily="18" charset="0"/>
                <a:ea typeface="宋体" pitchFamily="2" charset="-122"/>
              </a:rPr>
              <a:t>2</a:t>
            </a:r>
            <a:r>
              <a:rPr lang="en-US" altLang="zh-CN" sz="2400">
                <a:latin typeface="Times New Roman" panose="02020603050405020304" pitchFamily="18" charset="0"/>
                <a:ea typeface="宋体" pitchFamily="2" charset="-122"/>
              </a:rPr>
              <a:t>n)</a:t>
            </a:r>
            <a:endParaRPr lang="en-US" altLang="zh-CN" sz="2400">
              <a:latin typeface="Times New Roman" panose="02020603050405020304" pitchFamily="18" charset="0"/>
              <a:ea typeface="宋体" pitchFamily="2" charset="-122"/>
            </a:endParaRPr>
          </a:p>
        </p:txBody>
      </p:sp>
      <p:sp>
        <p:nvSpPr>
          <p:cNvPr id="15369" name="Oval 7"/>
          <p:cNvSpPr>
            <a:spLocks noChangeArrowheads="1"/>
          </p:cNvSpPr>
          <p:nvPr/>
        </p:nvSpPr>
        <p:spPr bwMode="auto">
          <a:xfrm>
            <a:off x="1728788" y="5013325"/>
            <a:ext cx="360362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000">
                <a:solidFill>
                  <a:srgbClr val="FFFF00"/>
                </a:solidFill>
                <a:latin typeface="Tahoma" panose="020B0604030504040204" pitchFamily="34" charset="0"/>
              </a:rPr>
              <a:t>21</a:t>
            </a:r>
            <a:endParaRPr lang="en-US" altLang="zh-CN" sz="2000">
              <a:solidFill>
                <a:srgbClr val="FFFF00"/>
              </a:solidFill>
              <a:latin typeface="Tahoma" panose="020B0604030504040204" pitchFamily="34" charset="0"/>
            </a:endParaRPr>
          </a:p>
        </p:txBody>
      </p:sp>
      <p:sp>
        <p:nvSpPr>
          <p:cNvPr id="15370" name="Oval 8"/>
          <p:cNvSpPr>
            <a:spLocks noChangeArrowheads="1"/>
          </p:cNvSpPr>
          <p:nvPr/>
        </p:nvSpPr>
        <p:spPr bwMode="auto">
          <a:xfrm>
            <a:off x="1081088" y="5516563"/>
            <a:ext cx="360362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000">
                <a:solidFill>
                  <a:srgbClr val="FFFF00"/>
                </a:solidFill>
                <a:latin typeface="Tahoma" panose="020B0604030504040204" pitchFamily="34" charset="0"/>
              </a:rPr>
              <a:t>15</a:t>
            </a:r>
            <a:endParaRPr lang="en-US" altLang="zh-CN" sz="2000">
              <a:solidFill>
                <a:srgbClr val="FFFF00"/>
              </a:solidFill>
              <a:latin typeface="Tahoma" panose="020B0604030504040204" pitchFamily="34" charset="0"/>
            </a:endParaRPr>
          </a:p>
        </p:txBody>
      </p:sp>
      <p:sp>
        <p:nvSpPr>
          <p:cNvPr id="15371" name="Oval 9"/>
          <p:cNvSpPr>
            <a:spLocks noChangeArrowheads="1"/>
          </p:cNvSpPr>
          <p:nvPr/>
        </p:nvSpPr>
        <p:spPr bwMode="auto">
          <a:xfrm>
            <a:off x="2378075" y="5516563"/>
            <a:ext cx="360363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000">
                <a:solidFill>
                  <a:srgbClr val="FFFF00"/>
                </a:solidFill>
                <a:latin typeface="Tahoma" panose="020B0604030504040204" pitchFamily="34" charset="0"/>
              </a:rPr>
              <a:t>20</a:t>
            </a:r>
            <a:endParaRPr lang="en-US" altLang="zh-CN" sz="2000">
              <a:solidFill>
                <a:srgbClr val="FFFF00"/>
              </a:solidFill>
              <a:latin typeface="Tahoma" panose="020B0604030504040204" pitchFamily="34" charset="0"/>
            </a:endParaRPr>
          </a:p>
        </p:txBody>
      </p:sp>
      <p:sp>
        <p:nvSpPr>
          <p:cNvPr id="15372" name="Oval 10"/>
          <p:cNvSpPr>
            <a:spLocks noChangeArrowheads="1"/>
          </p:cNvSpPr>
          <p:nvPr/>
        </p:nvSpPr>
        <p:spPr bwMode="auto">
          <a:xfrm>
            <a:off x="755650" y="6237288"/>
            <a:ext cx="360363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000">
                <a:solidFill>
                  <a:srgbClr val="FFFF00"/>
                </a:solidFill>
                <a:latin typeface="Tahoma" panose="020B0604030504040204" pitchFamily="34" charset="0"/>
              </a:rPr>
              <a:t>14</a:t>
            </a:r>
            <a:endParaRPr lang="en-US" altLang="zh-CN" sz="2000">
              <a:solidFill>
                <a:srgbClr val="FFFF00"/>
              </a:solidFill>
              <a:latin typeface="Tahoma" panose="020B0604030504040204" pitchFamily="34" charset="0"/>
            </a:endParaRPr>
          </a:p>
        </p:txBody>
      </p:sp>
      <p:sp>
        <p:nvSpPr>
          <p:cNvPr id="15373" name="Oval 11"/>
          <p:cNvSpPr>
            <a:spLocks noChangeArrowheads="1"/>
          </p:cNvSpPr>
          <p:nvPr/>
        </p:nvSpPr>
        <p:spPr bwMode="auto">
          <a:xfrm>
            <a:off x="1370013" y="6237288"/>
            <a:ext cx="360362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000">
                <a:solidFill>
                  <a:srgbClr val="FFFF00"/>
                </a:solidFill>
                <a:latin typeface="Tahoma" panose="020B0604030504040204" pitchFamily="34" charset="0"/>
              </a:rPr>
              <a:t>10</a:t>
            </a:r>
            <a:endParaRPr lang="en-US" altLang="zh-CN" sz="2000">
              <a:solidFill>
                <a:srgbClr val="FFFF00"/>
              </a:solidFill>
              <a:latin typeface="Tahoma" panose="020B0604030504040204" pitchFamily="34" charset="0"/>
            </a:endParaRPr>
          </a:p>
        </p:txBody>
      </p:sp>
      <p:sp>
        <p:nvSpPr>
          <p:cNvPr id="15374" name="Line 12"/>
          <p:cNvSpPr>
            <a:spLocks noChangeShapeType="1"/>
          </p:cNvSpPr>
          <p:nvPr/>
        </p:nvSpPr>
        <p:spPr bwMode="auto">
          <a:xfrm flipV="1">
            <a:off x="1331913" y="5300663"/>
            <a:ext cx="431800" cy="2159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5375" name="Line 13"/>
          <p:cNvSpPr>
            <a:spLocks noChangeShapeType="1"/>
          </p:cNvSpPr>
          <p:nvPr/>
        </p:nvSpPr>
        <p:spPr bwMode="auto">
          <a:xfrm flipH="1" flipV="1">
            <a:off x="2052638" y="5300663"/>
            <a:ext cx="431800" cy="2159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5376" name="Line 14"/>
          <p:cNvSpPr>
            <a:spLocks noChangeShapeType="1"/>
          </p:cNvSpPr>
          <p:nvPr/>
        </p:nvSpPr>
        <p:spPr bwMode="auto">
          <a:xfrm flipV="1">
            <a:off x="938213" y="5805488"/>
            <a:ext cx="177800" cy="431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5377" name="Line 15"/>
          <p:cNvSpPr>
            <a:spLocks noChangeShapeType="1"/>
          </p:cNvSpPr>
          <p:nvPr/>
        </p:nvSpPr>
        <p:spPr bwMode="auto">
          <a:xfrm flipH="1" flipV="1">
            <a:off x="1404938" y="5805488"/>
            <a:ext cx="109537" cy="431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5378" name="Oval 16"/>
          <p:cNvSpPr>
            <a:spLocks noChangeArrowheads="1"/>
          </p:cNvSpPr>
          <p:nvPr/>
        </p:nvSpPr>
        <p:spPr bwMode="auto">
          <a:xfrm>
            <a:off x="2087563" y="6237288"/>
            <a:ext cx="360362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000">
                <a:solidFill>
                  <a:srgbClr val="FFFF00"/>
                </a:solidFill>
                <a:latin typeface="Tahoma" panose="020B0604030504040204" pitchFamily="34" charset="0"/>
              </a:rPr>
              <a:t>2</a:t>
            </a:r>
            <a:endParaRPr lang="en-US" altLang="zh-CN" sz="2000">
              <a:solidFill>
                <a:srgbClr val="FFFF00"/>
              </a:solidFill>
              <a:latin typeface="Tahoma" panose="020B0604030504040204" pitchFamily="34" charset="0"/>
            </a:endParaRPr>
          </a:p>
        </p:txBody>
      </p:sp>
      <p:sp>
        <p:nvSpPr>
          <p:cNvPr id="15379" name="Line 17"/>
          <p:cNvSpPr>
            <a:spLocks noChangeShapeType="1"/>
          </p:cNvSpPr>
          <p:nvPr/>
        </p:nvSpPr>
        <p:spPr bwMode="auto">
          <a:xfrm flipV="1">
            <a:off x="2305050" y="5876925"/>
            <a:ext cx="214313" cy="360363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5380" name="Oval 18"/>
          <p:cNvSpPr>
            <a:spLocks noChangeArrowheads="1"/>
          </p:cNvSpPr>
          <p:nvPr/>
        </p:nvSpPr>
        <p:spPr bwMode="auto">
          <a:xfrm>
            <a:off x="4787900" y="5013325"/>
            <a:ext cx="360363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endParaRPr lang="en-US" altLang="zh-CN" sz="2000">
              <a:solidFill>
                <a:srgbClr val="FFFF00"/>
              </a:solidFill>
              <a:latin typeface="Tahoma" panose="020B0604030504040204" pitchFamily="34" charset="0"/>
            </a:endParaRPr>
          </a:p>
        </p:txBody>
      </p:sp>
      <p:sp>
        <p:nvSpPr>
          <p:cNvPr id="15381" name="Oval 19"/>
          <p:cNvSpPr>
            <a:spLocks noChangeArrowheads="1"/>
          </p:cNvSpPr>
          <p:nvPr/>
        </p:nvSpPr>
        <p:spPr bwMode="auto">
          <a:xfrm>
            <a:off x="4105275" y="5516563"/>
            <a:ext cx="360363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000">
                <a:solidFill>
                  <a:srgbClr val="FFFF00"/>
                </a:solidFill>
                <a:latin typeface="Tahoma" panose="020B0604030504040204" pitchFamily="34" charset="0"/>
              </a:rPr>
              <a:t>15</a:t>
            </a:r>
            <a:endParaRPr lang="en-US" altLang="zh-CN" sz="2000">
              <a:solidFill>
                <a:srgbClr val="FFFF00"/>
              </a:solidFill>
              <a:latin typeface="Tahoma" panose="020B0604030504040204" pitchFamily="34" charset="0"/>
            </a:endParaRPr>
          </a:p>
        </p:txBody>
      </p:sp>
      <p:sp>
        <p:nvSpPr>
          <p:cNvPr id="15382" name="Oval 20"/>
          <p:cNvSpPr>
            <a:spLocks noChangeArrowheads="1"/>
          </p:cNvSpPr>
          <p:nvPr/>
        </p:nvSpPr>
        <p:spPr bwMode="auto">
          <a:xfrm>
            <a:off x="5435600" y="5516563"/>
            <a:ext cx="360363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endParaRPr lang="en-US" altLang="zh-CN" sz="2000">
              <a:solidFill>
                <a:srgbClr val="FFFF00"/>
              </a:solidFill>
              <a:latin typeface="Tahoma" panose="020B0604030504040204" pitchFamily="34" charset="0"/>
            </a:endParaRPr>
          </a:p>
        </p:txBody>
      </p:sp>
      <p:sp>
        <p:nvSpPr>
          <p:cNvPr id="15383" name="Oval 21"/>
          <p:cNvSpPr>
            <a:spLocks noChangeArrowheads="1"/>
          </p:cNvSpPr>
          <p:nvPr/>
        </p:nvSpPr>
        <p:spPr bwMode="auto">
          <a:xfrm>
            <a:off x="3779838" y="6237288"/>
            <a:ext cx="360362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000">
                <a:solidFill>
                  <a:srgbClr val="FFFF00"/>
                </a:solidFill>
                <a:latin typeface="Tahoma" panose="020B0604030504040204" pitchFamily="34" charset="0"/>
              </a:rPr>
              <a:t>14</a:t>
            </a:r>
            <a:endParaRPr lang="en-US" altLang="zh-CN" sz="2000">
              <a:solidFill>
                <a:srgbClr val="FFFF00"/>
              </a:solidFill>
              <a:latin typeface="Tahoma" panose="020B0604030504040204" pitchFamily="34" charset="0"/>
            </a:endParaRPr>
          </a:p>
        </p:txBody>
      </p:sp>
      <p:sp>
        <p:nvSpPr>
          <p:cNvPr id="15384" name="Oval 22"/>
          <p:cNvSpPr>
            <a:spLocks noChangeArrowheads="1"/>
          </p:cNvSpPr>
          <p:nvPr/>
        </p:nvSpPr>
        <p:spPr bwMode="auto">
          <a:xfrm>
            <a:off x="4394200" y="6237288"/>
            <a:ext cx="360363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000">
                <a:solidFill>
                  <a:srgbClr val="FFFF00"/>
                </a:solidFill>
                <a:latin typeface="Tahoma" panose="020B0604030504040204" pitchFamily="34" charset="0"/>
              </a:rPr>
              <a:t>10</a:t>
            </a:r>
            <a:endParaRPr lang="en-US" altLang="zh-CN" sz="2000">
              <a:solidFill>
                <a:srgbClr val="FFFF00"/>
              </a:solidFill>
              <a:latin typeface="Tahoma" panose="020B0604030504040204" pitchFamily="34" charset="0"/>
            </a:endParaRPr>
          </a:p>
        </p:txBody>
      </p:sp>
      <p:sp>
        <p:nvSpPr>
          <p:cNvPr id="15385" name="Line 23"/>
          <p:cNvSpPr>
            <a:spLocks noChangeShapeType="1"/>
          </p:cNvSpPr>
          <p:nvPr/>
        </p:nvSpPr>
        <p:spPr bwMode="auto">
          <a:xfrm flipV="1">
            <a:off x="4283075" y="5229225"/>
            <a:ext cx="504825" cy="28733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5386" name="Line 24"/>
          <p:cNvSpPr>
            <a:spLocks noChangeShapeType="1"/>
          </p:cNvSpPr>
          <p:nvPr/>
        </p:nvSpPr>
        <p:spPr bwMode="auto">
          <a:xfrm flipH="1" flipV="1">
            <a:off x="5148263" y="5229225"/>
            <a:ext cx="431800" cy="28733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5387" name="Line 25"/>
          <p:cNvSpPr>
            <a:spLocks noChangeShapeType="1"/>
          </p:cNvSpPr>
          <p:nvPr/>
        </p:nvSpPr>
        <p:spPr bwMode="auto">
          <a:xfrm flipV="1">
            <a:off x="3962400" y="5805488"/>
            <a:ext cx="177800" cy="431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5388" name="Line 26"/>
          <p:cNvSpPr>
            <a:spLocks noChangeShapeType="1"/>
          </p:cNvSpPr>
          <p:nvPr/>
        </p:nvSpPr>
        <p:spPr bwMode="auto">
          <a:xfrm flipH="1" flipV="1">
            <a:off x="4429125" y="5805488"/>
            <a:ext cx="109538" cy="431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231899" name="Oval 27"/>
          <p:cNvSpPr>
            <a:spLocks noChangeArrowheads="1"/>
          </p:cNvSpPr>
          <p:nvPr/>
        </p:nvSpPr>
        <p:spPr bwMode="auto">
          <a:xfrm>
            <a:off x="5111750" y="6237288"/>
            <a:ext cx="360363" cy="360362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000">
                <a:solidFill>
                  <a:srgbClr val="FFFF00"/>
                </a:solidFill>
                <a:latin typeface="Tahoma" panose="020B0604030504040204" pitchFamily="34" charset="0"/>
              </a:rPr>
              <a:t>2</a:t>
            </a:r>
            <a:endParaRPr lang="en-US" altLang="zh-CN" sz="2000">
              <a:solidFill>
                <a:srgbClr val="FFFF00"/>
              </a:solidFill>
              <a:latin typeface="Tahoma" panose="020B0604030504040204" pitchFamily="34" charset="0"/>
            </a:endParaRPr>
          </a:p>
        </p:txBody>
      </p:sp>
      <p:sp>
        <p:nvSpPr>
          <p:cNvPr id="1231900" name="Line 28"/>
          <p:cNvSpPr>
            <a:spLocks noChangeShapeType="1"/>
          </p:cNvSpPr>
          <p:nvPr/>
        </p:nvSpPr>
        <p:spPr bwMode="auto">
          <a:xfrm flipV="1">
            <a:off x="5329238" y="5876925"/>
            <a:ext cx="214312" cy="360363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231901" name="Oval 29"/>
          <p:cNvSpPr>
            <a:spLocks noChangeArrowheads="1"/>
          </p:cNvSpPr>
          <p:nvPr/>
        </p:nvSpPr>
        <p:spPr bwMode="auto">
          <a:xfrm>
            <a:off x="5435600" y="5516563"/>
            <a:ext cx="360363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000">
                <a:solidFill>
                  <a:srgbClr val="FFFF00"/>
                </a:solidFill>
                <a:latin typeface="Tahoma" panose="020B0604030504040204" pitchFamily="34" charset="0"/>
              </a:rPr>
              <a:t>20</a:t>
            </a:r>
            <a:endParaRPr lang="en-US" altLang="zh-CN" sz="2000">
              <a:solidFill>
                <a:srgbClr val="FFFF00"/>
              </a:solidFill>
              <a:latin typeface="Tahoma" panose="020B0604030504040204" pitchFamily="34" charset="0"/>
            </a:endParaRPr>
          </a:p>
        </p:txBody>
      </p:sp>
      <p:sp>
        <p:nvSpPr>
          <p:cNvPr id="1231903" name="Oval 31"/>
          <p:cNvSpPr>
            <a:spLocks noChangeArrowheads="1"/>
          </p:cNvSpPr>
          <p:nvPr/>
        </p:nvSpPr>
        <p:spPr bwMode="auto">
          <a:xfrm>
            <a:off x="5435600" y="5516563"/>
            <a:ext cx="360363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000">
                <a:solidFill>
                  <a:srgbClr val="FFFF00"/>
                </a:solidFill>
                <a:latin typeface="Tahoma" panose="020B0604030504040204" pitchFamily="34" charset="0"/>
              </a:rPr>
              <a:t>2</a:t>
            </a:r>
            <a:endParaRPr lang="en-US" altLang="zh-CN" sz="2000">
              <a:solidFill>
                <a:srgbClr val="FFFF00"/>
              </a:solidFill>
              <a:latin typeface="Tahoma" panose="020B0604030504040204" pitchFamily="34" charset="0"/>
            </a:endParaRPr>
          </a:p>
        </p:txBody>
      </p:sp>
      <p:sp>
        <p:nvSpPr>
          <p:cNvPr id="1231904" name="Oval 32"/>
          <p:cNvSpPr>
            <a:spLocks noChangeArrowheads="1"/>
          </p:cNvSpPr>
          <p:nvPr/>
        </p:nvSpPr>
        <p:spPr bwMode="auto">
          <a:xfrm>
            <a:off x="7667625" y="5013325"/>
            <a:ext cx="360363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endParaRPr lang="en-US" altLang="zh-CN" sz="2000">
              <a:solidFill>
                <a:srgbClr val="FFFF00"/>
              </a:solidFill>
              <a:latin typeface="Tahoma" panose="020B0604030504040204" pitchFamily="34" charset="0"/>
            </a:endParaRPr>
          </a:p>
        </p:txBody>
      </p:sp>
      <p:sp>
        <p:nvSpPr>
          <p:cNvPr id="1231905" name="Oval 33"/>
          <p:cNvSpPr>
            <a:spLocks noChangeArrowheads="1"/>
          </p:cNvSpPr>
          <p:nvPr/>
        </p:nvSpPr>
        <p:spPr bwMode="auto">
          <a:xfrm>
            <a:off x="6948488" y="5516563"/>
            <a:ext cx="360362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000">
                <a:solidFill>
                  <a:srgbClr val="FFFF00"/>
                </a:solidFill>
                <a:latin typeface="Tahoma" panose="020B0604030504040204" pitchFamily="34" charset="0"/>
              </a:rPr>
              <a:t>15</a:t>
            </a:r>
            <a:endParaRPr lang="en-US" altLang="zh-CN" sz="2000">
              <a:solidFill>
                <a:srgbClr val="FFFF00"/>
              </a:solidFill>
              <a:latin typeface="Tahoma" panose="020B0604030504040204" pitchFamily="34" charset="0"/>
            </a:endParaRPr>
          </a:p>
        </p:txBody>
      </p:sp>
      <p:sp>
        <p:nvSpPr>
          <p:cNvPr id="1231906" name="Oval 34"/>
          <p:cNvSpPr>
            <a:spLocks noChangeArrowheads="1"/>
          </p:cNvSpPr>
          <p:nvPr/>
        </p:nvSpPr>
        <p:spPr bwMode="auto">
          <a:xfrm>
            <a:off x="6659563" y="6237288"/>
            <a:ext cx="360362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000">
                <a:solidFill>
                  <a:srgbClr val="FFFF00"/>
                </a:solidFill>
                <a:latin typeface="Tahoma" panose="020B0604030504040204" pitchFamily="34" charset="0"/>
              </a:rPr>
              <a:t>14</a:t>
            </a:r>
            <a:endParaRPr lang="en-US" altLang="zh-CN" sz="2000">
              <a:solidFill>
                <a:srgbClr val="FFFF00"/>
              </a:solidFill>
              <a:latin typeface="Tahoma" panose="020B0604030504040204" pitchFamily="34" charset="0"/>
            </a:endParaRPr>
          </a:p>
        </p:txBody>
      </p:sp>
      <p:sp>
        <p:nvSpPr>
          <p:cNvPr id="1231907" name="Oval 35"/>
          <p:cNvSpPr>
            <a:spLocks noChangeArrowheads="1"/>
          </p:cNvSpPr>
          <p:nvPr/>
        </p:nvSpPr>
        <p:spPr bwMode="auto">
          <a:xfrm>
            <a:off x="7273925" y="6237288"/>
            <a:ext cx="360363" cy="360362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000">
                <a:solidFill>
                  <a:srgbClr val="FFFF00"/>
                </a:solidFill>
                <a:latin typeface="Tahoma" panose="020B0604030504040204" pitchFamily="34" charset="0"/>
              </a:rPr>
              <a:t>10</a:t>
            </a:r>
            <a:endParaRPr lang="en-US" altLang="zh-CN" sz="2000">
              <a:solidFill>
                <a:srgbClr val="FFFF00"/>
              </a:solidFill>
              <a:latin typeface="Tahoma" panose="020B0604030504040204" pitchFamily="34" charset="0"/>
            </a:endParaRPr>
          </a:p>
        </p:txBody>
      </p:sp>
      <p:sp>
        <p:nvSpPr>
          <p:cNvPr id="1231908" name="Line 36"/>
          <p:cNvSpPr>
            <a:spLocks noChangeShapeType="1"/>
          </p:cNvSpPr>
          <p:nvPr/>
        </p:nvSpPr>
        <p:spPr bwMode="auto">
          <a:xfrm flipV="1">
            <a:off x="7162800" y="5229225"/>
            <a:ext cx="504825" cy="28733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231909" name="Line 37"/>
          <p:cNvSpPr>
            <a:spLocks noChangeShapeType="1"/>
          </p:cNvSpPr>
          <p:nvPr/>
        </p:nvSpPr>
        <p:spPr bwMode="auto">
          <a:xfrm flipH="1" flipV="1">
            <a:off x="8027988" y="5229225"/>
            <a:ext cx="431800" cy="28733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231910" name="Oval 38"/>
          <p:cNvSpPr>
            <a:spLocks noChangeArrowheads="1"/>
          </p:cNvSpPr>
          <p:nvPr/>
        </p:nvSpPr>
        <p:spPr bwMode="auto">
          <a:xfrm>
            <a:off x="8315325" y="5516563"/>
            <a:ext cx="360363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000">
                <a:solidFill>
                  <a:srgbClr val="FFFF00"/>
                </a:solidFill>
                <a:latin typeface="Tahoma" panose="020B0604030504040204" pitchFamily="34" charset="0"/>
              </a:rPr>
              <a:t>2</a:t>
            </a:r>
            <a:endParaRPr lang="en-US" altLang="zh-CN" sz="2000">
              <a:solidFill>
                <a:srgbClr val="FFFF00"/>
              </a:solidFill>
              <a:latin typeface="Tahoma" panose="020B0604030504040204" pitchFamily="34" charset="0"/>
            </a:endParaRPr>
          </a:p>
        </p:txBody>
      </p:sp>
      <p:sp>
        <p:nvSpPr>
          <p:cNvPr id="1231913" name="Oval 41"/>
          <p:cNvSpPr>
            <a:spLocks noChangeArrowheads="1"/>
          </p:cNvSpPr>
          <p:nvPr/>
        </p:nvSpPr>
        <p:spPr bwMode="auto">
          <a:xfrm>
            <a:off x="6659563" y="6237288"/>
            <a:ext cx="360362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000">
                <a:solidFill>
                  <a:srgbClr val="FFFF00"/>
                </a:solidFill>
                <a:latin typeface="Tahoma" panose="020B0604030504040204" pitchFamily="34" charset="0"/>
              </a:rPr>
              <a:t>10</a:t>
            </a:r>
            <a:endParaRPr lang="en-US" altLang="zh-CN" sz="2000">
              <a:solidFill>
                <a:srgbClr val="FFFF00"/>
              </a:solidFill>
              <a:latin typeface="Tahoma" panose="020B0604030504040204" pitchFamily="34" charset="0"/>
            </a:endParaRPr>
          </a:p>
        </p:txBody>
      </p:sp>
      <p:sp>
        <p:nvSpPr>
          <p:cNvPr id="2" name="Oval 27"/>
          <p:cNvSpPr>
            <a:spLocks noChangeArrowheads="1"/>
          </p:cNvSpPr>
          <p:nvPr/>
        </p:nvSpPr>
        <p:spPr bwMode="auto">
          <a:xfrm>
            <a:off x="4787900" y="5013325"/>
            <a:ext cx="360363" cy="360363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000">
                <a:solidFill>
                  <a:srgbClr val="FFFF00"/>
                </a:solidFill>
                <a:latin typeface="Tahoma" panose="020B0604030504040204" pitchFamily="34" charset="0"/>
              </a:rPr>
              <a:t>2</a:t>
            </a:r>
            <a:endParaRPr lang="en-US" altLang="zh-CN" sz="2000">
              <a:solidFill>
                <a:srgbClr val="FFFF00"/>
              </a:solidFill>
              <a:latin typeface="Tahoma" panose="020B0604030504040204" pitchFamily="34" charset="0"/>
            </a:endParaRPr>
          </a:p>
        </p:txBody>
      </p:sp>
      <p:sp>
        <p:nvSpPr>
          <p:cNvPr id="1231902" name="Oval 30"/>
          <p:cNvSpPr>
            <a:spLocks noChangeArrowheads="1"/>
          </p:cNvSpPr>
          <p:nvPr/>
        </p:nvSpPr>
        <p:spPr bwMode="auto">
          <a:xfrm>
            <a:off x="4787900" y="5013325"/>
            <a:ext cx="360363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000">
                <a:solidFill>
                  <a:srgbClr val="FFFF00"/>
                </a:solidFill>
                <a:latin typeface="Tahoma" panose="020B0604030504040204" pitchFamily="34" charset="0"/>
              </a:rPr>
              <a:t>20</a:t>
            </a:r>
            <a:endParaRPr lang="en-US" altLang="zh-CN" sz="2000">
              <a:solidFill>
                <a:srgbClr val="FFFF00"/>
              </a:solidFill>
              <a:latin typeface="Tahoma" panose="020B0604030504040204" pitchFamily="34" charset="0"/>
            </a:endParaRPr>
          </a:p>
        </p:txBody>
      </p:sp>
      <p:sp>
        <p:nvSpPr>
          <p:cNvPr id="3" name="Oval 35"/>
          <p:cNvSpPr>
            <a:spLocks noChangeArrowheads="1"/>
          </p:cNvSpPr>
          <p:nvPr/>
        </p:nvSpPr>
        <p:spPr bwMode="auto">
          <a:xfrm>
            <a:off x="7667625" y="5013325"/>
            <a:ext cx="360363" cy="360363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000">
                <a:solidFill>
                  <a:srgbClr val="FFFF00"/>
                </a:solidFill>
                <a:latin typeface="Tahoma" panose="020B0604030504040204" pitchFamily="34" charset="0"/>
              </a:rPr>
              <a:t>10</a:t>
            </a:r>
            <a:endParaRPr lang="en-US" altLang="zh-CN" sz="2000">
              <a:solidFill>
                <a:srgbClr val="FFFF00"/>
              </a:solidFill>
              <a:latin typeface="Tahoma" panose="020B0604030504040204" pitchFamily="34" charset="0"/>
            </a:endParaRPr>
          </a:p>
        </p:txBody>
      </p:sp>
      <p:sp>
        <p:nvSpPr>
          <p:cNvPr id="4" name="Oval 35"/>
          <p:cNvSpPr>
            <a:spLocks noChangeArrowheads="1"/>
          </p:cNvSpPr>
          <p:nvPr/>
        </p:nvSpPr>
        <p:spPr bwMode="auto">
          <a:xfrm>
            <a:off x="6948488" y="5516563"/>
            <a:ext cx="360362" cy="360362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000">
                <a:solidFill>
                  <a:srgbClr val="FFFF00"/>
                </a:solidFill>
                <a:latin typeface="Tahoma" panose="020B0604030504040204" pitchFamily="34" charset="0"/>
              </a:rPr>
              <a:t>10</a:t>
            </a:r>
            <a:endParaRPr lang="en-US" altLang="zh-CN" sz="2000">
              <a:solidFill>
                <a:srgbClr val="FFFF00"/>
              </a:solidFill>
              <a:latin typeface="Tahoma" panose="020B0604030504040204" pitchFamily="34" charset="0"/>
            </a:endParaRPr>
          </a:p>
        </p:txBody>
      </p:sp>
      <p:sp>
        <p:nvSpPr>
          <p:cNvPr id="1231912" name="Oval 40"/>
          <p:cNvSpPr>
            <a:spLocks noChangeArrowheads="1"/>
          </p:cNvSpPr>
          <p:nvPr/>
        </p:nvSpPr>
        <p:spPr bwMode="auto">
          <a:xfrm>
            <a:off x="6948488" y="5516563"/>
            <a:ext cx="360362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000">
                <a:solidFill>
                  <a:srgbClr val="FFFF00"/>
                </a:solidFill>
                <a:latin typeface="Tahoma" panose="020B0604030504040204" pitchFamily="34" charset="0"/>
              </a:rPr>
              <a:t>14</a:t>
            </a:r>
            <a:endParaRPr lang="en-US" altLang="zh-CN" sz="2000">
              <a:solidFill>
                <a:srgbClr val="FFFF00"/>
              </a:solidFill>
              <a:latin typeface="Tahoma" panose="020B0604030504040204" pitchFamily="34" charset="0"/>
            </a:endParaRPr>
          </a:p>
        </p:txBody>
      </p:sp>
      <p:sp>
        <p:nvSpPr>
          <p:cNvPr id="1231911" name="Oval 39"/>
          <p:cNvSpPr>
            <a:spLocks noChangeArrowheads="1"/>
          </p:cNvSpPr>
          <p:nvPr/>
        </p:nvSpPr>
        <p:spPr bwMode="auto">
          <a:xfrm>
            <a:off x="7667625" y="5013325"/>
            <a:ext cx="360363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000">
                <a:solidFill>
                  <a:srgbClr val="FFFF00"/>
                </a:solidFill>
                <a:latin typeface="Tahoma" panose="020B0604030504040204" pitchFamily="34" charset="0"/>
              </a:rPr>
              <a:t>15</a:t>
            </a:r>
            <a:endParaRPr lang="en-US" altLang="zh-CN" sz="2000">
              <a:solidFill>
                <a:srgbClr val="FFFF00"/>
              </a:solidFill>
              <a:latin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6" dur="2000"/>
                                        <p:tgtEl>
                                          <p:spTgt spid="12318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31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5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9" dur="2000"/>
                                        <p:tgtEl>
                                          <p:spTgt spid="12319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31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9" dur="2000"/>
                                        <p:tgtEl>
                                          <p:spTgt spid="12319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31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12319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12319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2000" fill="hold"/>
                                        <p:tgtEl>
                                          <p:spTgt spid="12319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2000" fill="hold"/>
                                        <p:tgtEl>
                                          <p:spTgt spid="12319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319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319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319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2319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319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319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2319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2319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2318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2318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2319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319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2319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2319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2319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2319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2318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2318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2318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2318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8" presetClass="exit" presetSubtype="16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76" dur="2000"/>
                                        <p:tgtEl>
                                          <p:spTgt spid="12319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31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8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79" dur="2000"/>
                                        <p:tgtEl>
                                          <p:spTgt spid="12318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31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85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89" dur="2000"/>
                                        <p:tgtEl>
                                          <p:spTgt spid="12319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31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2000"/>
                            </p:stCondLst>
                            <p:childTnLst>
                              <p:par>
                                <p:cTn id="9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2000" fill="hold"/>
                                        <p:tgtEl>
                                          <p:spTgt spid="12319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2000" fill="hold"/>
                                        <p:tgtEl>
                                          <p:spTgt spid="12319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04" dur="500"/>
                                        <p:tgtEl>
                                          <p:spTgt spid="12319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1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00"/>
                            </p:stCondLst>
                            <p:childTnLst>
                              <p:par>
                                <p:cTn id="10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12319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12319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5" presetClass="exit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14" dur="500"/>
                                        <p:tgtEl>
                                          <p:spTgt spid="12318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1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17" dur="500"/>
                                        <p:tgtEl>
                                          <p:spTgt spid="12319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1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12319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12319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12319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12319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8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12318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12318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1874" grpId="0" bldLvl="0" animBg="1"/>
      <p:bldP spid="1231874" grpId="1" bldLvl="0" animBg="1"/>
      <p:bldP spid="1231874" grpId="2" bldLvl="0" animBg="1"/>
      <p:bldP spid="1231875" grpId="0" bldLvl="0" animBg="1"/>
      <p:bldP spid="1231876" grpId="0" bldLvl="0" animBg="1"/>
      <p:bldP spid="1231899" grpId="0" bldLvl="0" animBg="1"/>
      <p:bldP spid="1231900" grpId="0" bldLvl="0" animBg="1"/>
      <p:bldP spid="1231901" grpId="0" bldLvl="0" animBg="1"/>
      <p:bldP spid="1231903" grpId="0" bldLvl="0" animBg="1"/>
      <p:bldP spid="1231904" grpId="0" bldLvl="0" animBg="1"/>
      <p:bldP spid="1231905" grpId="0" bldLvl="0" animBg="1"/>
      <p:bldP spid="1231905" grpId="1" bldLvl="0" animBg="1"/>
      <p:bldP spid="1231906" grpId="0" bldLvl="0" animBg="1"/>
      <p:bldP spid="1231906" grpId="1" bldLvl="0" animBg="1"/>
      <p:bldP spid="1231907" grpId="0" bldLvl="0" animBg="1"/>
      <p:bldP spid="1231907" grpId="1" bldLvl="0" animBg="1"/>
      <p:bldP spid="1231907" grpId="2" bldLvl="0" animBg="1"/>
      <p:bldP spid="1231908" grpId="0" bldLvl="0" animBg="1"/>
      <p:bldP spid="1231909" grpId="0" bldLvl="0" animBg="1"/>
      <p:bldP spid="1231910" grpId="0" bldLvl="0" animBg="1"/>
      <p:bldP spid="1231913" grpId="0" bldLvl="0" animBg="1"/>
      <p:bldP spid="1231913" grpId="1" bldLvl="0" animBg="1"/>
      <p:bldP spid="2" grpId="0" bldLvl="0" animBg="1"/>
      <p:bldP spid="1231902" grpId="0" bldLvl="0" animBg="1"/>
      <p:bldP spid="3" grpId="0" bldLvl="0" animBg="1"/>
      <p:bldP spid="4" grpId="0" bldLvl="0" animBg="1"/>
      <p:bldP spid="1231912" grpId="0" bldLvl="0" animBg="1"/>
      <p:bldP spid="1231911" grpId="0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灯片编号占位符 3"/>
          <p:cNvSpPr>
            <a:spLocks noGrp="1"/>
          </p:cNvSpPr>
          <p:nvPr>
            <p:ph type="sldNum" sz="quarter" idx="12"/>
          </p:nvPr>
        </p:nvSpPr>
        <p:spPr>
          <a:ln>
            <a:miter lim="800000"/>
          </a:ln>
        </p:spPr>
        <p:txBody>
          <a:bodyPr anchor="b"/>
          <a:lstStyle/>
          <a:p>
            <a:pPr>
              <a:defRPr/>
            </a:pPr>
            <a:fld id="{E777EC55-386C-4C2A-A5EA-AB610C438709}" type="slidenum">
              <a:rPr lang="zh-CN" altLang="en-US" sz="1200">
                <a:solidFill>
                  <a:srgbClr val="FFFF00"/>
                </a:solidFill>
              </a:rPr>
            </a:fld>
            <a:endParaRPr lang="zh-CN" altLang="en-US" sz="1200">
              <a:solidFill>
                <a:srgbClr val="FFFF00"/>
              </a:solidFill>
            </a:endParaRPr>
          </a:p>
        </p:txBody>
      </p:sp>
      <p:sp>
        <p:nvSpPr>
          <p:cNvPr id="45" name="日期占位符 4"/>
          <p:cNvSpPr>
            <a:spLocks noGrp="1"/>
          </p:cNvSpPr>
          <p:nvPr>
            <p:ph type="dt" sz="half" idx="10"/>
          </p:nvPr>
        </p:nvSpPr>
        <p:spPr>
          <a:ln>
            <a:miter lim="800000"/>
          </a:ln>
        </p:spPr>
        <p:txBody>
          <a:bodyPr/>
          <a:lstStyle/>
          <a:p>
            <a:pPr>
              <a:defRPr/>
            </a:pPr>
            <a:fld id="{F887D4B6-4F96-47E6-93A0-1C626CC4B145}" type="datetime7">
              <a:rPr kumimoji="1" lang="zh-CN" altLang="en-US" sz="1200">
                <a:solidFill>
                  <a:srgbClr val="FFFF00"/>
                </a:solidFill>
                <a:latin typeface="+mn-ea"/>
              </a:rPr>
            </a:fld>
            <a:endParaRPr kumimoji="1" lang="zh-CN" altLang="en-US" sz="1200">
              <a:solidFill>
                <a:srgbClr val="FFFF00"/>
              </a:solidFill>
              <a:latin typeface="+mn-ea"/>
            </a:endParaRPr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366520" y="116840"/>
            <a:ext cx="7849870" cy="707390"/>
          </a:xfrm>
        </p:spPr>
        <p:txBody>
          <a:bodyPr anchor="b"/>
          <a:lstStyle/>
          <a:p>
            <a:pPr eaLnBrk="1" hangingPunct="1"/>
            <a:r>
              <a:rPr lang="en-US" altLang="zh-CN">
                <a:ea typeface="宋体" pitchFamily="2" charset="-122"/>
              </a:rPr>
              <a:t>9.3.4  </a:t>
            </a:r>
            <a:r>
              <a:rPr lang="zh-CN" altLang="en-US">
                <a:ea typeface="宋体" pitchFamily="2" charset="-122"/>
              </a:rPr>
              <a:t>最大堆的初始化 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12328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41300" y="1628775"/>
            <a:ext cx="8229600" cy="3057525"/>
          </a:xfrm>
        </p:spPr>
        <p:txBody>
          <a:bodyPr/>
          <a:lstStyle/>
          <a:p>
            <a:pPr eaLnBrk="1" hangingPunct="1"/>
            <a:r>
              <a:rPr lang="zh-CN" altLang="en-US" sz="2400">
                <a:latin typeface="Times New Roman" panose="02020603050405020304" pitchFamily="18" charset="0"/>
                <a:ea typeface="宋体" pitchFamily="2" charset="-122"/>
              </a:rPr>
              <a:t>假设数组</a:t>
            </a:r>
            <a:r>
              <a:rPr lang="en-US" altLang="zh-CN" sz="2400">
                <a:latin typeface="Times New Roman" panose="02020603050405020304" pitchFamily="18" charset="0"/>
                <a:ea typeface="宋体" pitchFamily="2" charset="-122"/>
              </a:rPr>
              <a:t>a</a:t>
            </a:r>
            <a:r>
              <a:rPr lang="zh-CN" altLang="en-US" sz="2400">
                <a:latin typeface="Times New Roman" panose="02020603050405020304" pitchFamily="18" charset="0"/>
                <a:ea typeface="宋体" pitchFamily="2" charset="-122"/>
              </a:rPr>
              <a:t>中有</a:t>
            </a:r>
            <a:r>
              <a:rPr lang="en-US" altLang="zh-CN" sz="2400">
                <a:latin typeface="Times New Roman" panose="02020603050405020304" pitchFamily="18" charset="0"/>
                <a:ea typeface="宋体" pitchFamily="2" charset="-122"/>
              </a:rPr>
              <a:t>n</a:t>
            </a:r>
            <a:r>
              <a:rPr lang="zh-CN" altLang="en-US" sz="2400">
                <a:latin typeface="Times New Roman" panose="02020603050405020304" pitchFamily="18" charset="0"/>
                <a:ea typeface="宋体" pitchFamily="2" charset="-122"/>
              </a:rPr>
              <a:t>个元素，例如</a:t>
            </a:r>
            <a:r>
              <a:rPr lang="en-US" altLang="zh-CN" sz="2400">
                <a:latin typeface="Times New Roman" panose="02020603050405020304" pitchFamily="18" charset="0"/>
                <a:ea typeface="宋体" pitchFamily="2" charset="-122"/>
              </a:rPr>
              <a:t>n=10</a:t>
            </a:r>
            <a:r>
              <a:rPr lang="zh-CN" altLang="en-US" sz="2400">
                <a:latin typeface="Times New Roman" panose="02020603050405020304" pitchFamily="18" charset="0"/>
                <a:ea typeface="宋体" pitchFamily="2" charset="-122"/>
              </a:rPr>
              <a:t>，</a:t>
            </a:r>
            <a:r>
              <a:rPr lang="en-US" altLang="zh-CN" sz="2400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</a:rPr>
              <a:t>a[1: 10]</a:t>
            </a:r>
            <a:r>
              <a:rPr lang="zh-CN" altLang="en-US" sz="2400">
                <a:latin typeface="Times New Roman" panose="02020603050405020304" pitchFamily="18" charset="0"/>
                <a:ea typeface="宋体" pitchFamily="2" charset="-122"/>
              </a:rPr>
              <a:t>中元素的关键值为</a:t>
            </a:r>
            <a:r>
              <a:rPr lang="en-US" altLang="zh-CN" sz="2400">
                <a:latin typeface="Times New Roman" panose="02020603050405020304" pitchFamily="18" charset="0"/>
                <a:ea typeface="宋体" pitchFamily="2" charset="-122"/>
              </a:rPr>
              <a:t>[20,12,35,15,10,80,30,17,2,1]</a:t>
            </a:r>
            <a:r>
              <a:rPr lang="zh-CN" altLang="en-US" sz="2400">
                <a:latin typeface="Times New Roman" panose="02020603050405020304" pitchFamily="18" charset="0"/>
                <a:ea typeface="宋体" pitchFamily="2" charset="-122"/>
              </a:rPr>
              <a:t>，表示为一个完全二叉树，不是最大树。</a:t>
            </a:r>
            <a:endParaRPr lang="en-US" altLang="zh-CN" sz="2400">
              <a:latin typeface="Times New Roman" panose="02020603050405020304" pitchFamily="18" charset="0"/>
              <a:ea typeface="宋体" pitchFamily="2" charset="-122"/>
            </a:endParaRPr>
          </a:p>
        </p:txBody>
      </p:sp>
      <p:sp>
        <p:nvSpPr>
          <p:cNvPr id="1232900" name="Oval 4"/>
          <p:cNvSpPr>
            <a:spLocks noChangeArrowheads="1"/>
          </p:cNvSpPr>
          <p:nvPr/>
        </p:nvSpPr>
        <p:spPr bwMode="auto">
          <a:xfrm>
            <a:off x="7234238" y="5805488"/>
            <a:ext cx="360362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endParaRPr lang="en-US" altLang="zh-CN" sz="2000">
              <a:solidFill>
                <a:srgbClr val="FFFF00"/>
              </a:solidFill>
              <a:latin typeface="Tahoma" panose="020B0604030504040204" pitchFamily="34" charset="0"/>
            </a:endParaRPr>
          </a:p>
        </p:txBody>
      </p:sp>
      <p:sp>
        <p:nvSpPr>
          <p:cNvPr id="1232901" name="Line 5"/>
          <p:cNvSpPr>
            <a:spLocks noChangeShapeType="1"/>
          </p:cNvSpPr>
          <p:nvPr/>
        </p:nvSpPr>
        <p:spPr bwMode="auto">
          <a:xfrm flipV="1">
            <a:off x="5722938" y="5157788"/>
            <a:ext cx="1008062" cy="2159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232902" name="Oval 6"/>
          <p:cNvSpPr>
            <a:spLocks noChangeArrowheads="1"/>
          </p:cNvSpPr>
          <p:nvPr/>
        </p:nvSpPr>
        <p:spPr bwMode="auto">
          <a:xfrm>
            <a:off x="6731000" y="4941888"/>
            <a:ext cx="360363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endParaRPr lang="en-US" altLang="zh-CN" sz="2000">
              <a:solidFill>
                <a:srgbClr val="FFFF00"/>
              </a:solidFill>
              <a:latin typeface="Tahoma" panose="020B0604030504040204" pitchFamily="34" charset="0"/>
            </a:endParaRPr>
          </a:p>
        </p:txBody>
      </p:sp>
      <p:sp>
        <p:nvSpPr>
          <p:cNvPr id="1232903" name="Oval 7"/>
          <p:cNvSpPr>
            <a:spLocks noChangeArrowheads="1"/>
          </p:cNvSpPr>
          <p:nvPr/>
        </p:nvSpPr>
        <p:spPr bwMode="auto">
          <a:xfrm>
            <a:off x="7883525" y="5373688"/>
            <a:ext cx="360363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endParaRPr lang="en-US" altLang="zh-CN" sz="2000">
              <a:solidFill>
                <a:srgbClr val="FFFF00"/>
              </a:solidFill>
              <a:latin typeface="Tahoma" panose="020B0604030504040204" pitchFamily="34" charset="0"/>
            </a:endParaRPr>
          </a:p>
        </p:txBody>
      </p:sp>
      <p:sp>
        <p:nvSpPr>
          <p:cNvPr id="1232904" name="Oval 8"/>
          <p:cNvSpPr>
            <a:spLocks noChangeArrowheads="1"/>
          </p:cNvSpPr>
          <p:nvPr/>
        </p:nvSpPr>
        <p:spPr bwMode="auto">
          <a:xfrm>
            <a:off x="8532813" y="5805488"/>
            <a:ext cx="360362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endParaRPr lang="en-US" altLang="zh-CN" sz="2000">
              <a:solidFill>
                <a:srgbClr val="FFFF00"/>
              </a:solidFill>
              <a:latin typeface="Tahoma" panose="020B0604030504040204" pitchFamily="34" charset="0"/>
            </a:endParaRPr>
          </a:p>
        </p:txBody>
      </p:sp>
      <p:sp>
        <p:nvSpPr>
          <p:cNvPr id="1232905" name="Line 9"/>
          <p:cNvSpPr>
            <a:spLocks noChangeShapeType="1"/>
          </p:cNvSpPr>
          <p:nvPr/>
        </p:nvSpPr>
        <p:spPr bwMode="auto">
          <a:xfrm flipV="1">
            <a:off x="7451725" y="5589588"/>
            <a:ext cx="431800" cy="2159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232906" name="Line 10"/>
          <p:cNvSpPr>
            <a:spLocks noChangeShapeType="1"/>
          </p:cNvSpPr>
          <p:nvPr/>
        </p:nvSpPr>
        <p:spPr bwMode="auto">
          <a:xfrm flipH="1" flipV="1">
            <a:off x="8242300" y="5589588"/>
            <a:ext cx="433388" cy="2159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232907" name="Oval 11"/>
          <p:cNvSpPr>
            <a:spLocks noChangeArrowheads="1"/>
          </p:cNvSpPr>
          <p:nvPr/>
        </p:nvSpPr>
        <p:spPr bwMode="auto">
          <a:xfrm>
            <a:off x="4857750" y="5805488"/>
            <a:ext cx="360363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endParaRPr lang="en-US" altLang="zh-CN" sz="2000">
              <a:solidFill>
                <a:srgbClr val="FFFF00"/>
              </a:solidFill>
              <a:latin typeface="Tahoma" panose="020B0604030504040204" pitchFamily="34" charset="0"/>
            </a:endParaRPr>
          </a:p>
        </p:txBody>
      </p:sp>
      <p:sp>
        <p:nvSpPr>
          <p:cNvPr id="1232908" name="Oval 12"/>
          <p:cNvSpPr>
            <a:spLocks noChangeArrowheads="1"/>
          </p:cNvSpPr>
          <p:nvPr/>
        </p:nvSpPr>
        <p:spPr bwMode="auto">
          <a:xfrm>
            <a:off x="4498975" y="6308725"/>
            <a:ext cx="360363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endParaRPr lang="en-US" altLang="zh-CN" sz="2000">
              <a:solidFill>
                <a:srgbClr val="FFFF00"/>
              </a:solidFill>
              <a:latin typeface="Tahoma" panose="020B0604030504040204" pitchFamily="34" charset="0"/>
            </a:endParaRPr>
          </a:p>
        </p:txBody>
      </p:sp>
      <p:sp>
        <p:nvSpPr>
          <p:cNvPr id="1232909" name="Oval 13"/>
          <p:cNvSpPr>
            <a:spLocks noChangeArrowheads="1"/>
          </p:cNvSpPr>
          <p:nvPr/>
        </p:nvSpPr>
        <p:spPr bwMode="auto">
          <a:xfrm>
            <a:off x="5218113" y="6308725"/>
            <a:ext cx="360362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endParaRPr lang="en-US" altLang="zh-CN" sz="2000">
              <a:solidFill>
                <a:srgbClr val="FFFF00"/>
              </a:solidFill>
              <a:latin typeface="Tahoma" panose="020B0604030504040204" pitchFamily="34" charset="0"/>
            </a:endParaRPr>
          </a:p>
        </p:txBody>
      </p:sp>
      <p:sp>
        <p:nvSpPr>
          <p:cNvPr id="1232910" name="Line 14"/>
          <p:cNvSpPr>
            <a:spLocks noChangeShapeType="1"/>
          </p:cNvSpPr>
          <p:nvPr/>
        </p:nvSpPr>
        <p:spPr bwMode="auto">
          <a:xfrm flipV="1">
            <a:off x="4786313" y="6165850"/>
            <a:ext cx="214312" cy="142875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232911" name="Line 15"/>
          <p:cNvSpPr>
            <a:spLocks noChangeShapeType="1"/>
          </p:cNvSpPr>
          <p:nvPr/>
        </p:nvSpPr>
        <p:spPr bwMode="auto">
          <a:xfrm flipH="1" flipV="1">
            <a:off x="5073650" y="6165850"/>
            <a:ext cx="217488" cy="142875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232912" name="Oval 16"/>
          <p:cNvSpPr>
            <a:spLocks noChangeArrowheads="1"/>
          </p:cNvSpPr>
          <p:nvPr/>
        </p:nvSpPr>
        <p:spPr bwMode="auto">
          <a:xfrm>
            <a:off x="5507038" y="5373688"/>
            <a:ext cx="360362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endParaRPr lang="en-US" altLang="zh-CN" sz="2000">
              <a:solidFill>
                <a:srgbClr val="FFFF00"/>
              </a:solidFill>
              <a:latin typeface="Tahoma" panose="020B0604030504040204" pitchFamily="34" charset="0"/>
            </a:endParaRPr>
          </a:p>
        </p:txBody>
      </p:sp>
      <p:sp>
        <p:nvSpPr>
          <p:cNvPr id="1232913" name="Oval 17"/>
          <p:cNvSpPr>
            <a:spLocks noChangeArrowheads="1"/>
          </p:cNvSpPr>
          <p:nvPr/>
        </p:nvSpPr>
        <p:spPr bwMode="auto">
          <a:xfrm>
            <a:off x="6156325" y="5805488"/>
            <a:ext cx="360363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endParaRPr lang="en-US" altLang="zh-CN" sz="2000">
              <a:solidFill>
                <a:srgbClr val="FFFF00"/>
              </a:solidFill>
              <a:latin typeface="Tahoma" panose="020B0604030504040204" pitchFamily="34" charset="0"/>
            </a:endParaRPr>
          </a:p>
        </p:txBody>
      </p:sp>
      <p:sp>
        <p:nvSpPr>
          <p:cNvPr id="1232914" name="Oval 18"/>
          <p:cNvSpPr>
            <a:spLocks noChangeArrowheads="1"/>
          </p:cNvSpPr>
          <p:nvPr/>
        </p:nvSpPr>
        <p:spPr bwMode="auto">
          <a:xfrm>
            <a:off x="5794375" y="6308725"/>
            <a:ext cx="360363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endParaRPr lang="en-US" altLang="zh-CN" sz="2000">
              <a:solidFill>
                <a:srgbClr val="FFFF00"/>
              </a:solidFill>
              <a:latin typeface="Tahoma" panose="020B0604030504040204" pitchFamily="34" charset="0"/>
            </a:endParaRPr>
          </a:p>
        </p:txBody>
      </p:sp>
      <p:sp>
        <p:nvSpPr>
          <p:cNvPr id="1232915" name="Line 19"/>
          <p:cNvSpPr>
            <a:spLocks noChangeShapeType="1"/>
          </p:cNvSpPr>
          <p:nvPr/>
        </p:nvSpPr>
        <p:spPr bwMode="auto">
          <a:xfrm flipV="1">
            <a:off x="6154738" y="6165850"/>
            <a:ext cx="144462" cy="2159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232916" name="Line 20"/>
          <p:cNvSpPr>
            <a:spLocks noChangeShapeType="1"/>
          </p:cNvSpPr>
          <p:nvPr/>
        </p:nvSpPr>
        <p:spPr bwMode="auto">
          <a:xfrm flipV="1">
            <a:off x="5075238" y="5589588"/>
            <a:ext cx="431800" cy="2159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232917" name="Line 21"/>
          <p:cNvSpPr>
            <a:spLocks noChangeShapeType="1"/>
          </p:cNvSpPr>
          <p:nvPr/>
        </p:nvSpPr>
        <p:spPr bwMode="auto">
          <a:xfrm flipH="1" flipV="1">
            <a:off x="5865813" y="5589588"/>
            <a:ext cx="433387" cy="2159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232918" name="Line 22"/>
          <p:cNvSpPr>
            <a:spLocks noChangeShapeType="1"/>
          </p:cNvSpPr>
          <p:nvPr/>
        </p:nvSpPr>
        <p:spPr bwMode="auto">
          <a:xfrm flipH="1" flipV="1">
            <a:off x="7091363" y="5157788"/>
            <a:ext cx="935037" cy="2159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232919" name="Oval 23"/>
          <p:cNvSpPr>
            <a:spLocks noChangeArrowheads="1"/>
          </p:cNvSpPr>
          <p:nvPr/>
        </p:nvSpPr>
        <p:spPr bwMode="auto">
          <a:xfrm>
            <a:off x="6731000" y="4941888"/>
            <a:ext cx="360363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000">
                <a:solidFill>
                  <a:srgbClr val="FFFF00"/>
                </a:solidFill>
                <a:latin typeface="Tahoma" panose="020B0604030504040204" pitchFamily="34" charset="0"/>
              </a:rPr>
              <a:t>20</a:t>
            </a:r>
            <a:endParaRPr lang="en-US" altLang="zh-CN" sz="2000">
              <a:solidFill>
                <a:srgbClr val="FFFF00"/>
              </a:solidFill>
              <a:latin typeface="Tahoma" panose="020B0604030504040204" pitchFamily="34" charset="0"/>
            </a:endParaRPr>
          </a:p>
        </p:txBody>
      </p:sp>
      <p:sp>
        <p:nvSpPr>
          <p:cNvPr id="1232920" name="Oval 24"/>
          <p:cNvSpPr>
            <a:spLocks noChangeArrowheads="1"/>
          </p:cNvSpPr>
          <p:nvPr/>
        </p:nvSpPr>
        <p:spPr bwMode="auto">
          <a:xfrm>
            <a:off x="5507038" y="5373688"/>
            <a:ext cx="360362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000">
                <a:solidFill>
                  <a:srgbClr val="FFFF00"/>
                </a:solidFill>
                <a:latin typeface="Tahoma" panose="020B0604030504040204" pitchFamily="34" charset="0"/>
              </a:rPr>
              <a:t>12</a:t>
            </a:r>
            <a:endParaRPr lang="en-US" altLang="zh-CN" sz="2000">
              <a:solidFill>
                <a:srgbClr val="FFFF00"/>
              </a:solidFill>
              <a:latin typeface="Tahoma" panose="020B0604030504040204" pitchFamily="34" charset="0"/>
            </a:endParaRPr>
          </a:p>
        </p:txBody>
      </p:sp>
      <p:sp>
        <p:nvSpPr>
          <p:cNvPr id="1232921" name="Oval 25"/>
          <p:cNvSpPr>
            <a:spLocks noChangeArrowheads="1"/>
          </p:cNvSpPr>
          <p:nvPr/>
        </p:nvSpPr>
        <p:spPr bwMode="auto">
          <a:xfrm>
            <a:off x="7883525" y="5373688"/>
            <a:ext cx="360363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000">
                <a:solidFill>
                  <a:srgbClr val="FFFF00"/>
                </a:solidFill>
                <a:latin typeface="Tahoma" panose="020B0604030504040204" pitchFamily="34" charset="0"/>
              </a:rPr>
              <a:t>35</a:t>
            </a:r>
            <a:endParaRPr lang="en-US" altLang="zh-CN" sz="2000">
              <a:solidFill>
                <a:srgbClr val="FFFF00"/>
              </a:solidFill>
              <a:latin typeface="Tahoma" panose="020B0604030504040204" pitchFamily="34" charset="0"/>
            </a:endParaRPr>
          </a:p>
        </p:txBody>
      </p:sp>
      <p:sp>
        <p:nvSpPr>
          <p:cNvPr id="1232922" name="Oval 26"/>
          <p:cNvSpPr>
            <a:spLocks noChangeArrowheads="1"/>
          </p:cNvSpPr>
          <p:nvPr/>
        </p:nvSpPr>
        <p:spPr bwMode="auto">
          <a:xfrm>
            <a:off x="4859338" y="5805488"/>
            <a:ext cx="360362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000">
                <a:solidFill>
                  <a:srgbClr val="FFFF00"/>
                </a:solidFill>
                <a:latin typeface="Tahoma" panose="020B0604030504040204" pitchFamily="34" charset="0"/>
              </a:rPr>
              <a:t>15</a:t>
            </a:r>
            <a:endParaRPr lang="en-US" altLang="zh-CN" sz="2000">
              <a:solidFill>
                <a:srgbClr val="FFFF00"/>
              </a:solidFill>
              <a:latin typeface="Tahoma" panose="020B0604030504040204" pitchFamily="34" charset="0"/>
            </a:endParaRPr>
          </a:p>
        </p:txBody>
      </p:sp>
      <p:sp>
        <p:nvSpPr>
          <p:cNvPr id="1232923" name="Oval 27"/>
          <p:cNvSpPr>
            <a:spLocks noChangeArrowheads="1"/>
          </p:cNvSpPr>
          <p:nvPr/>
        </p:nvSpPr>
        <p:spPr bwMode="auto">
          <a:xfrm>
            <a:off x="6154738" y="5805488"/>
            <a:ext cx="360362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000">
                <a:solidFill>
                  <a:srgbClr val="FFFF00"/>
                </a:solidFill>
                <a:latin typeface="Tahoma" panose="020B0604030504040204" pitchFamily="34" charset="0"/>
              </a:rPr>
              <a:t>10</a:t>
            </a:r>
            <a:endParaRPr lang="en-US" altLang="zh-CN" sz="2000">
              <a:solidFill>
                <a:srgbClr val="FFFF00"/>
              </a:solidFill>
              <a:latin typeface="Tahoma" panose="020B0604030504040204" pitchFamily="34" charset="0"/>
            </a:endParaRPr>
          </a:p>
        </p:txBody>
      </p:sp>
      <p:sp>
        <p:nvSpPr>
          <p:cNvPr id="1232924" name="Oval 28"/>
          <p:cNvSpPr>
            <a:spLocks noChangeArrowheads="1"/>
          </p:cNvSpPr>
          <p:nvPr/>
        </p:nvSpPr>
        <p:spPr bwMode="auto">
          <a:xfrm>
            <a:off x="7234238" y="5805488"/>
            <a:ext cx="360362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000">
                <a:solidFill>
                  <a:srgbClr val="FFFF00"/>
                </a:solidFill>
                <a:latin typeface="Tahoma" panose="020B0604030504040204" pitchFamily="34" charset="0"/>
              </a:rPr>
              <a:t>80</a:t>
            </a:r>
            <a:endParaRPr lang="en-US" altLang="zh-CN" sz="2000">
              <a:solidFill>
                <a:srgbClr val="FFFF00"/>
              </a:solidFill>
              <a:latin typeface="Tahoma" panose="020B0604030504040204" pitchFamily="34" charset="0"/>
            </a:endParaRPr>
          </a:p>
        </p:txBody>
      </p:sp>
      <p:sp>
        <p:nvSpPr>
          <p:cNvPr id="1232925" name="Oval 29"/>
          <p:cNvSpPr>
            <a:spLocks noChangeArrowheads="1"/>
          </p:cNvSpPr>
          <p:nvPr/>
        </p:nvSpPr>
        <p:spPr bwMode="auto">
          <a:xfrm>
            <a:off x="8531225" y="5805488"/>
            <a:ext cx="360363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000">
                <a:solidFill>
                  <a:srgbClr val="FFFF00"/>
                </a:solidFill>
                <a:latin typeface="Tahoma" panose="020B0604030504040204" pitchFamily="34" charset="0"/>
              </a:rPr>
              <a:t>30</a:t>
            </a:r>
            <a:endParaRPr lang="en-US" altLang="zh-CN" sz="2000">
              <a:solidFill>
                <a:srgbClr val="FFFF00"/>
              </a:solidFill>
              <a:latin typeface="Tahoma" panose="020B0604030504040204" pitchFamily="34" charset="0"/>
            </a:endParaRPr>
          </a:p>
        </p:txBody>
      </p:sp>
      <p:sp>
        <p:nvSpPr>
          <p:cNvPr id="1232926" name="Oval 30"/>
          <p:cNvSpPr>
            <a:spLocks noChangeArrowheads="1"/>
          </p:cNvSpPr>
          <p:nvPr/>
        </p:nvSpPr>
        <p:spPr bwMode="auto">
          <a:xfrm>
            <a:off x="4498975" y="6308725"/>
            <a:ext cx="360363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000">
                <a:solidFill>
                  <a:srgbClr val="FFFF00"/>
                </a:solidFill>
                <a:latin typeface="Tahoma" panose="020B0604030504040204" pitchFamily="34" charset="0"/>
              </a:rPr>
              <a:t>17</a:t>
            </a:r>
            <a:endParaRPr lang="en-US" altLang="zh-CN" sz="2000">
              <a:solidFill>
                <a:srgbClr val="FFFF00"/>
              </a:solidFill>
              <a:latin typeface="Tahoma" panose="020B0604030504040204" pitchFamily="34" charset="0"/>
            </a:endParaRPr>
          </a:p>
        </p:txBody>
      </p:sp>
      <p:sp>
        <p:nvSpPr>
          <p:cNvPr id="1232927" name="Oval 31"/>
          <p:cNvSpPr>
            <a:spLocks noChangeArrowheads="1"/>
          </p:cNvSpPr>
          <p:nvPr/>
        </p:nvSpPr>
        <p:spPr bwMode="auto">
          <a:xfrm>
            <a:off x="5218113" y="6308725"/>
            <a:ext cx="360362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000">
                <a:solidFill>
                  <a:srgbClr val="FFFF00"/>
                </a:solidFill>
                <a:latin typeface="Tahoma" panose="020B0604030504040204" pitchFamily="34" charset="0"/>
              </a:rPr>
              <a:t>2</a:t>
            </a:r>
            <a:endParaRPr lang="en-US" altLang="zh-CN" sz="2000">
              <a:solidFill>
                <a:srgbClr val="FFFF00"/>
              </a:solidFill>
              <a:latin typeface="Tahoma" panose="020B0604030504040204" pitchFamily="34" charset="0"/>
            </a:endParaRPr>
          </a:p>
        </p:txBody>
      </p:sp>
      <p:sp>
        <p:nvSpPr>
          <p:cNvPr id="1232928" name="Oval 32"/>
          <p:cNvSpPr>
            <a:spLocks noChangeArrowheads="1"/>
          </p:cNvSpPr>
          <p:nvPr/>
        </p:nvSpPr>
        <p:spPr bwMode="auto">
          <a:xfrm>
            <a:off x="5794375" y="6308725"/>
            <a:ext cx="360363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000">
                <a:solidFill>
                  <a:srgbClr val="FFFF00"/>
                </a:solidFill>
                <a:latin typeface="Tahoma" panose="020B0604030504040204" pitchFamily="34" charset="0"/>
              </a:rPr>
              <a:t>1</a:t>
            </a:r>
            <a:endParaRPr lang="en-US" altLang="zh-CN" sz="2000">
              <a:solidFill>
                <a:srgbClr val="FFFF00"/>
              </a:solidFill>
              <a:latin typeface="Tahoma" panose="020B0604030504040204" pitchFamily="34" charset="0"/>
            </a:endParaRPr>
          </a:p>
        </p:txBody>
      </p:sp>
      <p:sp>
        <p:nvSpPr>
          <p:cNvPr id="1232929" name="Rectangle 33"/>
          <p:cNvSpPr>
            <a:spLocks noChangeArrowheads="1"/>
          </p:cNvSpPr>
          <p:nvPr/>
        </p:nvSpPr>
        <p:spPr bwMode="auto">
          <a:xfrm>
            <a:off x="252413" y="5108575"/>
            <a:ext cx="431800" cy="5032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000">
                <a:solidFill>
                  <a:srgbClr val="FFFF00"/>
                </a:solidFill>
                <a:latin typeface="Tahoma" panose="020B0604030504040204" pitchFamily="34" charset="0"/>
              </a:rPr>
              <a:t>20</a:t>
            </a:r>
            <a:endParaRPr lang="en-US" altLang="zh-CN" sz="2000">
              <a:solidFill>
                <a:srgbClr val="FFFF00"/>
              </a:solidFill>
              <a:latin typeface="Tahoma" panose="020B0604030504040204" pitchFamily="34" charset="0"/>
            </a:endParaRPr>
          </a:p>
        </p:txBody>
      </p:sp>
      <p:sp>
        <p:nvSpPr>
          <p:cNvPr id="1232930" name="Rectangle 34"/>
          <p:cNvSpPr>
            <a:spLocks noChangeArrowheads="1"/>
          </p:cNvSpPr>
          <p:nvPr/>
        </p:nvSpPr>
        <p:spPr bwMode="auto">
          <a:xfrm>
            <a:off x="684213" y="5108575"/>
            <a:ext cx="431800" cy="5032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000">
                <a:solidFill>
                  <a:srgbClr val="FFFF00"/>
                </a:solidFill>
                <a:latin typeface="Tahoma" panose="020B0604030504040204" pitchFamily="34" charset="0"/>
              </a:rPr>
              <a:t>12</a:t>
            </a:r>
            <a:endParaRPr lang="en-US" altLang="zh-CN" sz="2000">
              <a:solidFill>
                <a:srgbClr val="FFFF00"/>
              </a:solidFill>
              <a:latin typeface="Tahoma" panose="020B0604030504040204" pitchFamily="34" charset="0"/>
            </a:endParaRPr>
          </a:p>
        </p:txBody>
      </p:sp>
      <p:sp>
        <p:nvSpPr>
          <p:cNvPr id="1232931" name="Rectangle 35"/>
          <p:cNvSpPr>
            <a:spLocks noChangeArrowheads="1"/>
          </p:cNvSpPr>
          <p:nvPr/>
        </p:nvSpPr>
        <p:spPr bwMode="auto">
          <a:xfrm>
            <a:off x="1116013" y="5108575"/>
            <a:ext cx="431800" cy="5032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000">
                <a:solidFill>
                  <a:srgbClr val="FFFF00"/>
                </a:solidFill>
                <a:latin typeface="Tahoma" panose="020B0604030504040204" pitchFamily="34" charset="0"/>
              </a:rPr>
              <a:t>35</a:t>
            </a:r>
            <a:endParaRPr lang="en-US" altLang="zh-CN" sz="2000">
              <a:solidFill>
                <a:srgbClr val="FFFF00"/>
              </a:solidFill>
              <a:latin typeface="Tahoma" panose="020B0604030504040204" pitchFamily="34" charset="0"/>
            </a:endParaRPr>
          </a:p>
        </p:txBody>
      </p:sp>
      <p:sp>
        <p:nvSpPr>
          <p:cNvPr id="1232932" name="Rectangle 36"/>
          <p:cNvSpPr>
            <a:spLocks noChangeArrowheads="1"/>
          </p:cNvSpPr>
          <p:nvPr/>
        </p:nvSpPr>
        <p:spPr bwMode="auto">
          <a:xfrm>
            <a:off x="1547813" y="5108575"/>
            <a:ext cx="431800" cy="5032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000">
                <a:solidFill>
                  <a:srgbClr val="FFFF00"/>
                </a:solidFill>
                <a:latin typeface="Tahoma" panose="020B0604030504040204" pitchFamily="34" charset="0"/>
              </a:rPr>
              <a:t>15</a:t>
            </a:r>
            <a:endParaRPr lang="en-US" altLang="zh-CN" sz="2000">
              <a:solidFill>
                <a:srgbClr val="FFFF00"/>
              </a:solidFill>
              <a:latin typeface="Tahoma" panose="020B0604030504040204" pitchFamily="34" charset="0"/>
            </a:endParaRPr>
          </a:p>
        </p:txBody>
      </p:sp>
      <p:sp>
        <p:nvSpPr>
          <p:cNvPr id="1232933" name="Rectangle 37"/>
          <p:cNvSpPr>
            <a:spLocks noChangeArrowheads="1"/>
          </p:cNvSpPr>
          <p:nvPr/>
        </p:nvSpPr>
        <p:spPr bwMode="auto">
          <a:xfrm>
            <a:off x="1979613" y="5108575"/>
            <a:ext cx="431800" cy="5032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000">
                <a:solidFill>
                  <a:srgbClr val="FFFF00"/>
                </a:solidFill>
                <a:latin typeface="Tahoma" panose="020B0604030504040204" pitchFamily="34" charset="0"/>
              </a:rPr>
              <a:t>10</a:t>
            </a:r>
            <a:endParaRPr lang="en-US" altLang="zh-CN" sz="2000">
              <a:solidFill>
                <a:srgbClr val="FFFF00"/>
              </a:solidFill>
              <a:latin typeface="Tahoma" panose="020B0604030504040204" pitchFamily="34" charset="0"/>
            </a:endParaRPr>
          </a:p>
        </p:txBody>
      </p:sp>
      <p:sp>
        <p:nvSpPr>
          <p:cNvPr id="1232934" name="Rectangle 38"/>
          <p:cNvSpPr>
            <a:spLocks noChangeArrowheads="1"/>
          </p:cNvSpPr>
          <p:nvPr/>
        </p:nvSpPr>
        <p:spPr bwMode="auto">
          <a:xfrm>
            <a:off x="2413000" y="5108575"/>
            <a:ext cx="431800" cy="5032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000">
                <a:solidFill>
                  <a:srgbClr val="FFFF00"/>
                </a:solidFill>
                <a:latin typeface="Tahoma" panose="020B0604030504040204" pitchFamily="34" charset="0"/>
              </a:rPr>
              <a:t>80</a:t>
            </a:r>
            <a:endParaRPr lang="en-US" altLang="zh-CN" sz="2000">
              <a:solidFill>
                <a:srgbClr val="FFFF00"/>
              </a:solidFill>
              <a:latin typeface="Tahoma" panose="020B0604030504040204" pitchFamily="34" charset="0"/>
            </a:endParaRPr>
          </a:p>
        </p:txBody>
      </p:sp>
      <p:sp>
        <p:nvSpPr>
          <p:cNvPr id="1232935" name="Rectangle 39"/>
          <p:cNvSpPr>
            <a:spLocks noChangeArrowheads="1"/>
          </p:cNvSpPr>
          <p:nvPr/>
        </p:nvSpPr>
        <p:spPr bwMode="auto">
          <a:xfrm>
            <a:off x="2844800" y="5108575"/>
            <a:ext cx="431800" cy="5032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000">
                <a:solidFill>
                  <a:srgbClr val="FFFF00"/>
                </a:solidFill>
                <a:latin typeface="Tahoma" panose="020B0604030504040204" pitchFamily="34" charset="0"/>
              </a:rPr>
              <a:t>30</a:t>
            </a:r>
            <a:endParaRPr lang="en-US" altLang="zh-CN" sz="2000">
              <a:solidFill>
                <a:srgbClr val="FFFF00"/>
              </a:solidFill>
              <a:latin typeface="Tahoma" panose="020B0604030504040204" pitchFamily="34" charset="0"/>
            </a:endParaRPr>
          </a:p>
        </p:txBody>
      </p:sp>
      <p:sp>
        <p:nvSpPr>
          <p:cNvPr id="1232936" name="Rectangle 40"/>
          <p:cNvSpPr>
            <a:spLocks noChangeArrowheads="1"/>
          </p:cNvSpPr>
          <p:nvPr/>
        </p:nvSpPr>
        <p:spPr bwMode="auto">
          <a:xfrm>
            <a:off x="3276600" y="5108575"/>
            <a:ext cx="431800" cy="5032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000">
                <a:solidFill>
                  <a:srgbClr val="FFFF00"/>
                </a:solidFill>
                <a:latin typeface="Tahoma" panose="020B0604030504040204" pitchFamily="34" charset="0"/>
              </a:rPr>
              <a:t>17</a:t>
            </a:r>
            <a:endParaRPr lang="en-US" altLang="zh-CN" sz="2000">
              <a:solidFill>
                <a:srgbClr val="FFFF00"/>
              </a:solidFill>
              <a:latin typeface="Tahoma" panose="020B0604030504040204" pitchFamily="34" charset="0"/>
            </a:endParaRPr>
          </a:p>
        </p:txBody>
      </p:sp>
      <p:sp>
        <p:nvSpPr>
          <p:cNvPr id="1232937" name="Rectangle 41"/>
          <p:cNvSpPr>
            <a:spLocks noChangeArrowheads="1"/>
          </p:cNvSpPr>
          <p:nvPr/>
        </p:nvSpPr>
        <p:spPr bwMode="auto">
          <a:xfrm>
            <a:off x="3708400" y="5108575"/>
            <a:ext cx="431800" cy="5032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000">
                <a:solidFill>
                  <a:srgbClr val="FFFF00"/>
                </a:solidFill>
                <a:latin typeface="Tahoma" panose="020B0604030504040204" pitchFamily="34" charset="0"/>
              </a:rPr>
              <a:t>2</a:t>
            </a:r>
            <a:endParaRPr lang="en-US" altLang="zh-CN" sz="2000">
              <a:solidFill>
                <a:srgbClr val="FFFF00"/>
              </a:solidFill>
              <a:latin typeface="Tahoma" panose="020B0604030504040204" pitchFamily="34" charset="0"/>
            </a:endParaRPr>
          </a:p>
        </p:txBody>
      </p:sp>
      <p:sp>
        <p:nvSpPr>
          <p:cNvPr id="1232938" name="Rectangle 42"/>
          <p:cNvSpPr>
            <a:spLocks noChangeArrowheads="1"/>
          </p:cNvSpPr>
          <p:nvPr/>
        </p:nvSpPr>
        <p:spPr bwMode="auto">
          <a:xfrm>
            <a:off x="4140200" y="5108575"/>
            <a:ext cx="431800" cy="5032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000">
                <a:solidFill>
                  <a:srgbClr val="FFFF00"/>
                </a:solidFill>
                <a:latin typeface="Tahoma" panose="020B0604030504040204" pitchFamily="34" charset="0"/>
              </a:rPr>
              <a:t>1</a:t>
            </a:r>
            <a:endParaRPr lang="en-US" altLang="zh-CN" sz="2000">
              <a:solidFill>
                <a:srgbClr val="FFFF00"/>
              </a:solidFill>
              <a:latin typeface="Tahoma" panose="020B0604030504040204" pitchFamily="34" charset="0"/>
            </a:endParaRPr>
          </a:p>
        </p:txBody>
      </p:sp>
      <p:sp>
        <p:nvSpPr>
          <p:cNvPr id="1232939" name="Text Box 43"/>
          <p:cNvSpPr txBox="1">
            <a:spLocks noChangeArrowheads="1"/>
          </p:cNvSpPr>
          <p:nvPr/>
        </p:nvSpPr>
        <p:spPr bwMode="auto">
          <a:xfrm>
            <a:off x="179388" y="5540375"/>
            <a:ext cx="44656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>
                <a:latin typeface="宋体" pitchFamily="2" charset="-122"/>
              </a:rPr>
              <a:t>  1   2   3   4   5    6   7   8   9   10</a:t>
            </a:r>
            <a:endParaRPr lang="en-US" altLang="zh-CN" sz="1600">
              <a:latin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32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32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3" dur="80"/>
                                        <p:tgtEl>
                                          <p:spTgt spid="123292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4" dur="80"/>
                                        <p:tgtEl>
                                          <p:spTgt spid="12329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80"/>
                                        <p:tgtEl>
                                          <p:spTgt spid="12329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8" dur="80"/>
                                        <p:tgtEl>
                                          <p:spTgt spid="12329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9" dur="80"/>
                                        <p:tgtEl>
                                          <p:spTgt spid="12329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80"/>
                                        <p:tgtEl>
                                          <p:spTgt spid="12329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3" dur="80"/>
                                        <p:tgtEl>
                                          <p:spTgt spid="12329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4" dur="80"/>
                                        <p:tgtEl>
                                          <p:spTgt spid="12329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dur="80"/>
                                        <p:tgtEl>
                                          <p:spTgt spid="12329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8" dur="80"/>
                                        <p:tgtEl>
                                          <p:spTgt spid="123293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9" dur="80"/>
                                        <p:tgtEl>
                                          <p:spTgt spid="12329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80"/>
                                        <p:tgtEl>
                                          <p:spTgt spid="12329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3" dur="80"/>
                                        <p:tgtEl>
                                          <p:spTgt spid="123293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4" dur="80"/>
                                        <p:tgtEl>
                                          <p:spTgt spid="12329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80"/>
                                        <p:tgtEl>
                                          <p:spTgt spid="12329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8" dur="80"/>
                                        <p:tgtEl>
                                          <p:spTgt spid="123293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9" dur="80"/>
                                        <p:tgtEl>
                                          <p:spTgt spid="12329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80"/>
                                        <p:tgtEl>
                                          <p:spTgt spid="12329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3" dur="80"/>
                                        <p:tgtEl>
                                          <p:spTgt spid="123293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4" dur="80"/>
                                        <p:tgtEl>
                                          <p:spTgt spid="12329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5" dur="80"/>
                                        <p:tgtEl>
                                          <p:spTgt spid="12329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8" dur="80"/>
                                        <p:tgtEl>
                                          <p:spTgt spid="123293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9" dur="80"/>
                                        <p:tgtEl>
                                          <p:spTgt spid="12329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80"/>
                                        <p:tgtEl>
                                          <p:spTgt spid="12329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3" dur="80"/>
                                        <p:tgtEl>
                                          <p:spTgt spid="123293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4" dur="80"/>
                                        <p:tgtEl>
                                          <p:spTgt spid="12329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5" dur="80"/>
                                        <p:tgtEl>
                                          <p:spTgt spid="12329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8" dur="80"/>
                                        <p:tgtEl>
                                          <p:spTgt spid="123293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9" dur="80"/>
                                        <p:tgtEl>
                                          <p:spTgt spid="12329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0" dur="80"/>
                                        <p:tgtEl>
                                          <p:spTgt spid="12329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63" dur="80"/>
                                        <p:tgtEl>
                                          <p:spTgt spid="123293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64" dur="80"/>
                                        <p:tgtEl>
                                          <p:spTgt spid="12329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5" dur="80"/>
                                        <p:tgtEl>
                                          <p:spTgt spid="12329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2329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2329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2329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2329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2329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2329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2329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2329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2329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2329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2329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2329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12329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12329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2329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12329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12329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2329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12329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12329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12329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12329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12329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12329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12329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12329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12329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12329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12329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12329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12329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12329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12329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12329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12329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12329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12329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12329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12329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12329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12329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12329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12329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12329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12329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12329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12329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12329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12329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12329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12329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12329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4" dur="500" fill="hold"/>
                                        <p:tgtEl>
                                          <p:spTgt spid="12329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12329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8" dur="500" fill="hold"/>
                                        <p:tgtEl>
                                          <p:spTgt spid="12329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9" dur="500" fill="hold"/>
                                        <p:tgtEl>
                                          <p:spTgt spid="12329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2" dur="500" fill="hold"/>
                                        <p:tgtEl>
                                          <p:spTgt spid="12329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3" dur="500" fill="hold"/>
                                        <p:tgtEl>
                                          <p:spTgt spid="12329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2900" grpId="0" bldLvl="0" animBg="1"/>
      <p:bldP spid="1232901" grpId="0" bldLvl="0" animBg="1"/>
      <p:bldP spid="1232902" grpId="0" bldLvl="0" animBg="1"/>
      <p:bldP spid="1232903" grpId="0" bldLvl="0" animBg="1"/>
      <p:bldP spid="1232904" grpId="0" bldLvl="0" animBg="1"/>
      <p:bldP spid="1232905" grpId="0" bldLvl="0" animBg="1"/>
      <p:bldP spid="1232906" grpId="0" bldLvl="0" animBg="1"/>
      <p:bldP spid="1232907" grpId="0" bldLvl="0" animBg="1"/>
      <p:bldP spid="1232908" grpId="0" bldLvl="0" animBg="1"/>
      <p:bldP spid="1232909" grpId="0" bldLvl="0" animBg="1"/>
      <p:bldP spid="1232910" grpId="0" bldLvl="0" animBg="1"/>
      <p:bldP spid="1232911" grpId="0" bldLvl="0" animBg="1"/>
      <p:bldP spid="1232912" grpId="0" bldLvl="0" animBg="1"/>
      <p:bldP spid="1232913" grpId="0" bldLvl="0" animBg="1"/>
      <p:bldP spid="1232914" grpId="0" bldLvl="0" animBg="1"/>
      <p:bldP spid="1232915" grpId="0" bldLvl="0" animBg="1"/>
      <p:bldP spid="1232916" grpId="0" bldLvl="0" animBg="1"/>
      <p:bldP spid="1232917" grpId="0" bldLvl="0" animBg="1"/>
      <p:bldP spid="1232918" grpId="0" bldLvl="0" animBg="1"/>
      <p:bldP spid="1232919" grpId="0" bldLvl="0" animBg="1"/>
      <p:bldP spid="1232920" grpId="0" bldLvl="0" animBg="1"/>
      <p:bldP spid="1232921" grpId="0" bldLvl="0" animBg="1"/>
      <p:bldP spid="1232922" grpId="0" bldLvl="0" animBg="1"/>
      <p:bldP spid="1232923" grpId="0" bldLvl="0" animBg="1"/>
      <p:bldP spid="1232924" grpId="0" bldLvl="0" animBg="1"/>
      <p:bldP spid="1232925" grpId="0" bldLvl="0" animBg="1"/>
      <p:bldP spid="1232926" grpId="0" bldLvl="0" animBg="1"/>
      <p:bldP spid="1232927" grpId="0" bldLvl="0" animBg="1"/>
      <p:bldP spid="1232928" grpId="0" bldLvl="0" animBg="1"/>
      <p:bldP spid="1232929" grpId="0" animBg="1"/>
      <p:bldP spid="1232930" grpId="0" animBg="1"/>
      <p:bldP spid="1232931" grpId="0" animBg="1"/>
      <p:bldP spid="1232932" grpId="0" animBg="1"/>
      <p:bldP spid="1232933" grpId="0" animBg="1"/>
      <p:bldP spid="1232934" grpId="0" animBg="1"/>
      <p:bldP spid="1232935" grpId="0" animBg="1"/>
      <p:bldP spid="1232936" grpId="0" animBg="1"/>
      <p:bldP spid="1232937" grpId="0" animBg="1"/>
      <p:bldP spid="1232938" grpId="0" animBg="1"/>
      <p:bldP spid="123293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灯片编号占位符 3"/>
          <p:cNvSpPr>
            <a:spLocks noGrp="1"/>
          </p:cNvSpPr>
          <p:nvPr>
            <p:ph type="sldNum" sz="quarter" idx="12"/>
          </p:nvPr>
        </p:nvSpPr>
        <p:spPr>
          <a:ln>
            <a:miter lim="800000"/>
          </a:ln>
        </p:spPr>
        <p:txBody>
          <a:bodyPr anchor="b"/>
          <a:lstStyle/>
          <a:p>
            <a:pPr>
              <a:defRPr/>
            </a:pPr>
            <a:fld id="{A074F1DB-F282-4804-911C-4CDCB83B513B}" type="slidenum">
              <a:rPr lang="zh-CN" altLang="en-US" sz="1200">
                <a:solidFill>
                  <a:srgbClr val="FFFF00"/>
                </a:solidFill>
              </a:rPr>
            </a:fld>
            <a:endParaRPr lang="zh-CN" altLang="en-US" sz="1200">
              <a:solidFill>
                <a:srgbClr val="FFFF00"/>
              </a:solidFill>
            </a:endParaRPr>
          </a:p>
        </p:txBody>
      </p:sp>
      <p:sp>
        <p:nvSpPr>
          <p:cNvPr id="46" name="日期占位符 4"/>
          <p:cNvSpPr>
            <a:spLocks noGrp="1"/>
          </p:cNvSpPr>
          <p:nvPr>
            <p:ph type="dt" sz="half" idx="10"/>
          </p:nvPr>
        </p:nvSpPr>
        <p:spPr>
          <a:ln>
            <a:miter lim="800000"/>
          </a:ln>
        </p:spPr>
        <p:txBody>
          <a:bodyPr/>
          <a:lstStyle/>
          <a:p>
            <a:pPr>
              <a:defRPr/>
            </a:pPr>
            <a:fld id="{BE5F73A7-0454-4410-9EED-C90E17918303}" type="datetime7">
              <a:rPr kumimoji="1" lang="zh-CN" altLang="en-US" sz="1200">
                <a:latin typeface="+mn-ea"/>
              </a:rPr>
            </a:fld>
            <a:endParaRPr kumimoji="1" lang="en-US" altLang="zh-CN" sz="1200">
              <a:latin typeface="+mn-ea"/>
            </a:endParaRPr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259840" y="332740"/>
            <a:ext cx="7849870" cy="436880"/>
          </a:xfrm>
        </p:spPr>
        <p:txBody>
          <a:bodyPr anchor="b"/>
          <a:lstStyle/>
          <a:p>
            <a:pPr eaLnBrk="1" hangingPunct="1"/>
            <a:r>
              <a:rPr lang="en-US" altLang="zh-CN">
                <a:ea typeface="宋体" pitchFamily="2" charset="-122"/>
              </a:rPr>
              <a:t>9.3.4  </a:t>
            </a:r>
            <a:r>
              <a:rPr lang="zh-CN" altLang="en-US">
                <a:ea typeface="宋体" pitchFamily="2" charset="-122"/>
              </a:rPr>
              <a:t>最大堆的初始化 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1741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67360" y="1268730"/>
            <a:ext cx="8229600" cy="2595880"/>
          </a:xfrm>
        </p:spPr>
        <p:txBody>
          <a:bodyPr/>
          <a:lstStyle/>
          <a:p>
            <a:pPr eaLnBrk="1" hangingPunct="1"/>
            <a:r>
              <a:rPr lang="zh-CN" altLang="en-US" sz="2800">
                <a:latin typeface="Times New Roman" panose="02020603050405020304" pitchFamily="18" charset="0"/>
                <a:ea typeface="宋体" pitchFamily="2" charset="-122"/>
              </a:rPr>
              <a:t>初始化的过程：从第一个具有孩子的节点开始，位置为</a:t>
            </a:r>
            <a:r>
              <a:rPr lang="en-US" altLang="zh-CN" sz="2800">
                <a:latin typeface="Times New Roman" panose="02020603050405020304" pitchFamily="18" charset="0"/>
                <a:ea typeface="宋体" pitchFamily="2" charset="-122"/>
              </a:rPr>
              <a:t>i=</a:t>
            </a:r>
            <a:r>
              <a:rPr lang="en-US" altLang="zh-CN" sz="2800"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</a:rPr>
              <a:t>⌊</a:t>
            </a:r>
            <a:r>
              <a:rPr lang="en-US" altLang="zh-CN" sz="2800">
                <a:latin typeface="Times New Roman" panose="02020603050405020304" pitchFamily="18" charset="0"/>
                <a:ea typeface="宋体" pitchFamily="2" charset="-122"/>
              </a:rPr>
              <a:t>n/2</a:t>
            </a:r>
            <a:r>
              <a:rPr lang="en-US" altLang="zh-CN" sz="2800"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</a:rPr>
              <a:t>⌋</a:t>
            </a:r>
            <a:endParaRPr lang="en-US" altLang="zh-CN" sz="2800">
              <a:latin typeface="Arial Unicode MS" panose="020B0604020202020204" charset="-122"/>
              <a:ea typeface="Arial Unicode MS" panose="020B0604020202020204" charset="-122"/>
              <a:cs typeface="Arial Unicode MS" panose="020B0604020202020204" charset="-122"/>
            </a:endParaRPr>
          </a:p>
          <a:p>
            <a:pPr lvl="1" eaLnBrk="1" hangingPunct="1"/>
            <a:r>
              <a:rPr lang="zh-CN" altLang="en-US" sz="2360">
                <a:latin typeface="Times New Roman" panose="02020603050405020304" pitchFamily="18" charset="0"/>
                <a:ea typeface="宋体" pitchFamily="2" charset="-122"/>
              </a:rPr>
              <a:t>调整以该元素为根的子树为最大堆；</a:t>
            </a:r>
            <a:endParaRPr lang="zh-CN" altLang="en-US" sz="2360">
              <a:latin typeface="Times New Roman" panose="02020603050405020304" pitchFamily="18" charset="0"/>
              <a:ea typeface="宋体" pitchFamily="2" charset="-122"/>
            </a:endParaRPr>
          </a:p>
          <a:p>
            <a:pPr lvl="1" eaLnBrk="1" hangingPunct="1"/>
            <a:r>
              <a:rPr lang="zh-CN" altLang="en-US" sz="2360">
                <a:latin typeface="Times New Roman" panose="02020603050405020304" pitchFamily="18" charset="0"/>
                <a:ea typeface="宋体" pitchFamily="2" charset="-122"/>
              </a:rPr>
              <a:t>继续检查以</a:t>
            </a:r>
            <a:r>
              <a:rPr lang="en-US" altLang="zh-CN" sz="2360">
                <a:latin typeface="Times New Roman" panose="02020603050405020304" pitchFamily="18" charset="0"/>
                <a:ea typeface="宋体" pitchFamily="2" charset="-122"/>
              </a:rPr>
              <a:t>i-1,i-2</a:t>
            </a:r>
            <a:r>
              <a:rPr lang="zh-CN" altLang="en-US" sz="2360">
                <a:latin typeface="Times New Roman" panose="02020603050405020304" pitchFamily="18" charset="0"/>
                <a:ea typeface="宋体" pitchFamily="2" charset="-122"/>
              </a:rPr>
              <a:t>等节点为根的子树，使其均为最大堆，直到检查到根节点（其位置为</a:t>
            </a:r>
            <a:r>
              <a:rPr lang="en-US" altLang="zh-CN" sz="2360">
                <a:latin typeface="Times New Roman" panose="02020603050405020304" pitchFamily="18" charset="0"/>
                <a:ea typeface="宋体" pitchFamily="2" charset="-122"/>
              </a:rPr>
              <a:t>1</a:t>
            </a:r>
            <a:r>
              <a:rPr lang="zh-CN" altLang="en-US" sz="2360">
                <a:latin typeface="Times New Roman" panose="02020603050405020304" pitchFamily="18" charset="0"/>
                <a:ea typeface="宋体" pitchFamily="2" charset="-122"/>
              </a:rPr>
              <a:t>）。</a:t>
            </a:r>
            <a:endParaRPr lang="en-US" altLang="zh-CN" sz="2360">
              <a:latin typeface="Times New Roman" panose="02020603050405020304" pitchFamily="18" charset="0"/>
              <a:ea typeface="宋体" pitchFamily="2" charset="-122"/>
            </a:endParaRPr>
          </a:p>
        </p:txBody>
      </p:sp>
      <p:sp>
        <p:nvSpPr>
          <p:cNvPr id="17414" name="Oval 4"/>
          <p:cNvSpPr>
            <a:spLocks noChangeArrowheads="1"/>
          </p:cNvSpPr>
          <p:nvPr/>
        </p:nvSpPr>
        <p:spPr bwMode="auto">
          <a:xfrm>
            <a:off x="4787900" y="5732463"/>
            <a:ext cx="360363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endParaRPr lang="en-US" altLang="zh-CN" sz="2000">
              <a:solidFill>
                <a:srgbClr val="FFFF00"/>
              </a:solidFill>
              <a:latin typeface="Tahoma" panose="020B0604030504040204" pitchFamily="34" charset="0"/>
            </a:endParaRPr>
          </a:p>
        </p:txBody>
      </p:sp>
      <p:sp>
        <p:nvSpPr>
          <p:cNvPr id="17415" name="Line 5"/>
          <p:cNvSpPr>
            <a:spLocks noChangeShapeType="1"/>
          </p:cNvSpPr>
          <p:nvPr/>
        </p:nvSpPr>
        <p:spPr bwMode="auto">
          <a:xfrm flipV="1">
            <a:off x="3276600" y="5084763"/>
            <a:ext cx="1008063" cy="2159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7416" name="Oval 6"/>
          <p:cNvSpPr>
            <a:spLocks noChangeArrowheads="1"/>
          </p:cNvSpPr>
          <p:nvPr/>
        </p:nvSpPr>
        <p:spPr bwMode="auto">
          <a:xfrm>
            <a:off x="4284663" y="4868863"/>
            <a:ext cx="360362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endParaRPr lang="en-US" altLang="zh-CN" sz="2000">
              <a:solidFill>
                <a:srgbClr val="FFFF00"/>
              </a:solidFill>
              <a:latin typeface="Tahoma" panose="020B0604030504040204" pitchFamily="34" charset="0"/>
            </a:endParaRPr>
          </a:p>
        </p:txBody>
      </p:sp>
      <p:sp>
        <p:nvSpPr>
          <p:cNvPr id="17417" name="Oval 7"/>
          <p:cNvSpPr>
            <a:spLocks noChangeArrowheads="1"/>
          </p:cNvSpPr>
          <p:nvPr/>
        </p:nvSpPr>
        <p:spPr bwMode="auto">
          <a:xfrm>
            <a:off x="5437188" y="5300663"/>
            <a:ext cx="360362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endParaRPr lang="en-US" altLang="zh-CN" sz="2000">
              <a:solidFill>
                <a:srgbClr val="FFFF00"/>
              </a:solidFill>
              <a:latin typeface="Tahoma" panose="020B0604030504040204" pitchFamily="34" charset="0"/>
            </a:endParaRPr>
          </a:p>
        </p:txBody>
      </p:sp>
      <p:sp>
        <p:nvSpPr>
          <p:cNvPr id="17418" name="Oval 8"/>
          <p:cNvSpPr>
            <a:spLocks noChangeArrowheads="1"/>
          </p:cNvSpPr>
          <p:nvPr/>
        </p:nvSpPr>
        <p:spPr bwMode="auto">
          <a:xfrm>
            <a:off x="6086475" y="5732463"/>
            <a:ext cx="360363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endParaRPr lang="en-US" altLang="zh-CN" sz="2000">
              <a:solidFill>
                <a:srgbClr val="FFFF00"/>
              </a:solidFill>
              <a:latin typeface="Tahoma" panose="020B0604030504040204" pitchFamily="34" charset="0"/>
            </a:endParaRPr>
          </a:p>
        </p:txBody>
      </p:sp>
      <p:sp>
        <p:nvSpPr>
          <p:cNvPr id="17419" name="Line 9"/>
          <p:cNvSpPr>
            <a:spLocks noChangeShapeType="1"/>
          </p:cNvSpPr>
          <p:nvPr/>
        </p:nvSpPr>
        <p:spPr bwMode="auto">
          <a:xfrm flipV="1">
            <a:off x="5005388" y="5516563"/>
            <a:ext cx="431800" cy="2159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7420" name="Line 10"/>
          <p:cNvSpPr>
            <a:spLocks noChangeShapeType="1"/>
          </p:cNvSpPr>
          <p:nvPr/>
        </p:nvSpPr>
        <p:spPr bwMode="auto">
          <a:xfrm flipH="1" flipV="1">
            <a:off x="5795963" y="5516563"/>
            <a:ext cx="433387" cy="2159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7421" name="Oval 11"/>
          <p:cNvSpPr>
            <a:spLocks noChangeArrowheads="1"/>
          </p:cNvSpPr>
          <p:nvPr/>
        </p:nvSpPr>
        <p:spPr bwMode="auto">
          <a:xfrm>
            <a:off x="2411413" y="5732463"/>
            <a:ext cx="360362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endParaRPr lang="en-US" altLang="zh-CN" sz="2000">
              <a:solidFill>
                <a:srgbClr val="FFFF00"/>
              </a:solidFill>
              <a:latin typeface="Tahoma" panose="020B0604030504040204" pitchFamily="34" charset="0"/>
            </a:endParaRPr>
          </a:p>
        </p:txBody>
      </p:sp>
      <p:sp>
        <p:nvSpPr>
          <p:cNvPr id="17422" name="Oval 12"/>
          <p:cNvSpPr>
            <a:spLocks noChangeArrowheads="1"/>
          </p:cNvSpPr>
          <p:nvPr/>
        </p:nvSpPr>
        <p:spPr bwMode="auto">
          <a:xfrm>
            <a:off x="2052638" y="6235700"/>
            <a:ext cx="360362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endParaRPr lang="en-US" altLang="zh-CN" sz="2000">
              <a:solidFill>
                <a:srgbClr val="FFFF00"/>
              </a:solidFill>
              <a:latin typeface="Tahoma" panose="020B0604030504040204" pitchFamily="34" charset="0"/>
            </a:endParaRPr>
          </a:p>
        </p:txBody>
      </p:sp>
      <p:sp>
        <p:nvSpPr>
          <p:cNvPr id="17423" name="Oval 13"/>
          <p:cNvSpPr>
            <a:spLocks noChangeArrowheads="1"/>
          </p:cNvSpPr>
          <p:nvPr/>
        </p:nvSpPr>
        <p:spPr bwMode="auto">
          <a:xfrm>
            <a:off x="2771775" y="6235700"/>
            <a:ext cx="360363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endParaRPr lang="en-US" altLang="zh-CN" sz="2000">
              <a:solidFill>
                <a:srgbClr val="FFFF00"/>
              </a:solidFill>
              <a:latin typeface="Tahoma" panose="020B0604030504040204" pitchFamily="34" charset="0"/>
            </a:endParaRPr>
          </a:p>
        </p:txBody>
      </p:sp>
      <p:sp>
        <p:nvSpPr>
          <p:cNvPr id="17424" name="Line 14"/>
          <p:cNvSpPr>
            <a:spLocks noChangeShapeType="1"/>
          </p:cNvSpPr>
          <p:nvPr/>
        </p:nvSpPr>
        <p:spPr bwMode="auto">
          <a:xfrm flipV="1">
            <a:off x="2339975" y="6092825"/>
            <a:ext cx="214313" cy="142875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7425" name="Line 15"/>
          <p:cNvSpPr>
            <a:spLocks noChangeShapeType="1"/>
          </p:cNvSpPr>
          <p:nvPr/>
        </p:nvSpPr>
        <p:spPr bwMode="auto">
          <a:xfrm flipH="1" flipV="1">
            <a:off x="2627313" y="6092825"/>
            <a:ext cx="217487" cy="142875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7426" name="Oval 16"/>
          <p:cNvSpPr>
            <a:spLocks noChangeArrowheads="1"/>
          </p:cNvSpPr>
          <p:nvPr/>
        </p:nvSpPr>
        <p:spPr bwMode="auto">
          <a:xfrm>
            <a:off x="3060700" y="5300663"/>
            <a:ext cx="360363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endParaRPr lang="en-US" altLang="zh-CN" sz="2000">
              <a:solidFill>
                <a:srgbClr val="FFFF00"/>
              </a:solidFill>
              <a:latin typeface="Tahoma" panose="020B0604030504040204" pitchFamily="34" charset="0"/>
            </a:endParaRPr>
          </a:p>
        </p:txBody>
      </p:sp>
      <p:sp>
        <p:nvSpPr>
          <p:cNvPr id="17427" name="Oval 17"/>
          <p:cNvSpPr>
            <a:spLocks noChangeArrowheads="1"/>
          </p:cNvSpPr>
          <p:nvPr/>
        </p:nvSpPr>
        <p:spPr bwMode="auto">
          <a:xfrm>
            <a:off x="3709988" y="5732463"/>
            <a:ext cx="360362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endParaRPr lang="en-US" altLang="zh-CN" sz="2000">
              <a:solidFill>
                <a:srgbClr val="FFFF00"/>
              </a:solidFill>
              <a:latin typeface="Tahoma" panose="020B0604030504040204" pitchFamily="34" charset="0"/>
            </a:endParaRPr>
          </a:p>
        </p:txBody>
      </p:sp>
      <p:sp>
        <p:nvSpPr>
          <p:cNvPr id="17428" name="Oval 18"/>
          <p:cNvSpPr>
            <a:spLocks noChangeArrowheads="1"/>
          </p:cNvSpPr>
          <p:nvPr/>
        </p:nvSpPr>
        <p:spPr bwMode="auto">
          <a:xfrm>
            <a:off x="3348038" y="6235700"/>
            <a:ext cx="360362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endParaRPr lang="en-US" altLang="zh-CN" sz="2000">
              <a:solidFill>
                <a:srgbClr val="FFFF00"/>
              </a:solidFill>
              <a:latin typeface="Tahoma" panose="020B0604030504040204" pitchFamily="34" charset="0"/>
            </a:endParaRPr>
          </a:p>
        </p:txBody>
      </p:sp>
      <p:sp>
        <p:nvSpPr>
          <p:cNvPr id="17429" name="Line 19"/>
          <p:cNvSpPr>
            <a:spLocks noChangeShapeType="1"/>
          </p:cNvSpPr>
          <p:nvPr/>
        </p:nvSpPr>
        <p:spPr bwMode="auto">
          <a:xfrm flipV="1">
            <a:off x="3708400" y="6092825"/>
            <a:ext cx="144463" cy="2159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7430" name="Line 20"/>
          <p:cNvSpPr>
            <a:spLocks noChangeShapeType="1"/>
          </p:cNvSpPr>
          <p:nvPr/>
        </p:nvSpPr>
        <p:spPr bwMode="auto">
          <a:xfrm flipV="1">
            <a:off x="2628900" y="5516563"/>
            <a:ext cx="431800" cy="2159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7431" name="Line 21"/>
          <p:cNvSpPr>
            <a:spLocks noChangeShapeType="1"/>
          </p:cNvSpPr>
          <p:nvPr/>
        </p:nvSpPr>
        <p:spPr bwMode="auto">
          <a:xfrm flipH="1" flipV="1">
            <a:off x="3419475" y="5516563"/>
            <a:ext cx="433388" cy="2159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7432" name="Line 22"/>
          <p:cNvSpPr>
            <a:spLocks noChangeShapeType="1"/>
          </p:cNvSpPr>
          <p:nvPr/>
        </p:nvSpPr>
        <p:spPr bwMode="auto">
          <a:xfrm flipH="1" flipV="1">
            <a:off x="4645025" y="5084763"/>
            <a:ext cx="935038" cy="2159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233943" name="Oval 23"/>
          <p:cNvSpPr>
            <a:spLocks noChangeArrowheads="1"/>
          </p:cNvSpPr>
          <p:nvPr/>
        </p:nvSpPr>
        <p:spPr bwMode="auto">
          <a:xfrm>
            <a:off x="4284663" y="4868863"/>
            <a:ext cx="360362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000">
                <a:solidFill>
                  <a:srgbClr val="FFFF00"/>
                </a:solidFill>
                <a:latin typeface="Tahoma" panose="020B0604030504040204" pitchFamily="34" charset="0"/>
              </a:rPr>
              <a:t>20</a:t>
            </a:r>
            <a:endParaRPr lang="en-US" altLang="zh-CN" sz="2000">
              <a:solidFill>
                <a:srgbClr val="FFFF00"/>
              </a:solidFill>
              <a:latin typeface="Tahoma" panose="020B0604030504040204" pitchFamily="34" charset="0"/>
            </a:endParaRPr>
          </a:p>
        </p:txBody>
      </p:sp>
      <p:sp>
        <p:nvSpPr>
          <p:cNvPr id="1233944" name="Oval 24"/>
          <p:cNvSpPr>
            <a:spLocks noChangeArrowheads="1"/>
          </p:cNvSpPr>
          <p:nvPr/>
        </p:nvSpPr>
        <p:spPr bwMode="auto">
          <a:xfrm>
            <a:off x="3060700" y="5300663"/>
            <a:ext cx="360363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000">
                <a:solidFill>
                  <a:srgbClr val="FFFF00"/>
                </a:solidFill>
                <a:latin typeface="Tahoma" panose="020B0604030504040204" pitchFamily="34" charset="0"/>
              </a:rPr>
              <a:t>12</a:t>
            </a:r>
            <a:endParaRPr lang="en-US" altLang="zh-CN" sz="2000">
              <a:solidFill>
                <a:srgbClr val="FFFF00"/>
              </a:solidFill>
              <a:latin typeface="Tahoma" panose="020B0604030504040204" pitchFamily="34" charset="0"/>
            </a:endParaRPr>
          </a:p>
        </p:txBody>
      </p:sp>
      <p:sp>
        <p:nvSpPr>
          <p:cNvPr id="1233945" name="Oval 25"/>
          <p:cNvSpPr>
            <a:spLocks noChangeArrowheads="1"/>
          </p:cNvSpPr>
          <p:nvPr/>
        </p:nvSpPr>
        <p:spPr bwMode="auto">
          <a:xfrm>
            <a:off x="5437188" y="5300663"/>
            <a:ext cx="360362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000">
                <a:solidFill>
                  <a:srgbClr val="FFFF00"/>
                </a:solidFill>
                <a:latin typeface="Tahoma" panose="020B0604030504040204" pitchFamily="34" charset="0"/>
              </a:rPr>
              <a:t>35</a:t>
            </a:r>
            <a:endParaRPr lang="en-US" altLang="zh-CN" sz="2000">
              <a:solidFill>
                <a:srgbClr val="FFFF00"/>
              </a:solidFill>
              <a:latin typeface="Tahoma" panose="020B0604030504040204" pitchFamily="34" charset="0"/>
            </a:endParaRPr>
          </a:p>
        </p:txBody>
      </p:sp>
      <p:sp>
        <p:nvSpPr>
          <p:cNvPr id="1233946" name="Oval 26"/>
          <p:cNvSpPr>
            <a:spLocks noChangeArrowheads="1"/>
          </p:cNvSpPr>
          <p:nvPr/>
        </p:nvSpPr>
        <p:spPr bwMode="auto">
          <a:xfrm>
            <a:off x="2413000" y="5732463"/>
            <a:ext cx="360363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000">
                <a:solidFill>
                  <a:srgbClr val="FFFF00"/>
                </a:solidFill>
                <a:latin typeface="Tahoma" panose="020B0604030504040204" pitchFamily="34" charset="0"/>
              </a:rPr>
              <a:t>15</a:t>
            </a:r>
            <a:endParaRPr lang="en-US" altLang="zh-CN" sz="2000">
              <a:solidFill>
                <a:srgbClr val="FFFF00"/>
              </a:solidFill>
              <a:latin typeface="Tahoma" panose="020B0604030504040204" pitchFamily="34" charset="0"/>
            </a:endParaRPr>
          </a:p>
        </p:txBody>
      </p:sp>
      <p:sp>
        <p:nvSpPr>
          <p:cNvPr id="1233947" name="Oval 27"/>
          <p:cNvSpPr>
            <a:spLocks noChangeArrowheads="1"/>
          </p:cNvSpPr>
          <p:nvPr/>
        </p:nvSpPr>
        <p:spPr bwMode="auto">
          <a:xfrm>
            <a:off x="3708400" y="5732463"/>
            <a:ext cx="360363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000">
                <a:solidFill>
                  <a:srgbClr val="FFFF00"/>
                </a:solidFill>
                <a:latin typeface="Tahoma" panose="020B0604030504040204" pitchFamily="34" charset="0"/>
              </a:rPr>
              <a:t>10</a:t>
            </a:r>
            <a:endParaRPr lang="en-US" altLang="zh-CN" sz="2000">
              <a:solidFill>
                <a:srgbClr val="FFFF00"/>
              </a:solidFill>
              <a:latin typeface="Tahoma" panose="020B0604030504040204" pitchFamily="34" charset="0"/>
            </a:endParaRPr>
          </a:p>
        </p:txBody>
      </p:sp>
      <p:sp>
        <p:nvSpPr>
          <p:cNvPr id="1233948" name="Oval 28"/>
          <p:cNvSpPr>
            <a:spLocks noChangeArrowheads="1"/>
          </p:cNvSpPr>
          <p:nvPr/>
        </p:nvSpPr>
        <p:spPr bwMode="auto">
          <a:xfrm>
            <a:off x="4787900" y="5732463"/>
            <a:ext cx="360363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000">
                <a:solidFill>
                  <a:srgbClr val="FFFF00"/>
                </a:solidFill>
                <a:latin typeface="Tahoma" panose="020B0604030504040204" pitchFamily="34" charset="0"/>
              </a:rPr>
              <a:t>80</a:t>
            </a:r>
            <a:endParaRPr lang="en-US" altLang="zh-CN" sz="2000">
              <a:solidFill>
                <a:srgbClr val="FFFF00"/>
              </a:solidFill>
              <a:latin typeface="Tahoma" panose="020B0604030504040204" pitchFamily="34" charset="0"/>
            </a:endParaRPr>
          </a:p>
        </p:txBody>
      </p:sp>
      <p:sp>
        <p:nvSpPr>
          <p:cNvPr id="17439" name="Oval 29"/>
          <p:cNvSpPr>
            <a:spLocks noChangeArrowheads="1"/>
          </p:cNvSpPr>
          <p:nvPr/>
        </p:nvSpPr>
        <p:spPr bwMode="auto">
          <a:xfrm>
            <a:off x="6084888" y="5732463"/>
            <a:ext cx="360362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000">
                <a:solidFill>
                  <a:srgbClr val="FFFF00"/>
                </a:solidFill>
                <a:latin typeface="Tahoma" panose="020B0604030504040204" pitchFamily="34" charset="0"/>
              </a:rPr>
              <a:t>30</a:t>
            </a:r>
            <a:endParaRPr lang="en-US" altLang="zh-CN" sz="2000">
              <a:solidFill>
                <a:srgbClr val="FFFF00"/>
              </a:solidFill>
              <a:latin typeface="Tahoma" panose="020B0604030504040204" pitchFamily="34" charset="0"/>
            </a:endParaRPr>
          </a:p>
        </p:txBody>
      </p:sp>
      <p:sp>
        <p:nvSpPr>
          <p:cNvPr id="1233950" name="Oval 30"/>
          <p:cNvSpPr>
            <a:spLocks noChangeArrowheads="1"/>
          </p:cNvSpPr>
          <p:nvPr/>
        </p:nvSpPr>
        <p:spPr bwMode="auto">
          <a:xfrm>
            <a:off x="2052638" y="6235700"/>
            <a:ext cx="360362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000">
                <a:solidFill>
                  <a:srgbClr val="FFFF00"/>
                </a:solidFill>
                <a:latin typeface="Tahoma" panose="020B0604030504040204" pitchFamily="34" charset="0"/>
              </a:rPr>
              <a:t>17</a:t>
            </a:r>
            <a:endParaRPr lang="en-US" altLang="zh-CN" sz="2000">
              <a:solidFill>
                <a:srgbClr val="FFFF00"/>
              </a:solidFill>
              <a:latin typeface="Tahoma" panose="020B0604030504040204" pitchFamily="34" charset="0"/>
            </a:endParaRPr>
          </a:p>
        </p:txBody>
      </p:sp>
      <p:sp>
        <p:nvSpPr>
          <p:cNvPr id="17441" name="Oval 31"/>
          <p:cNvSpPr>
            <a:spLocks noChangeArrowheads="1"/>
          </p:cNvSpPr>
          <p:nvPr/>
        </p:nvSpPr>
        <p:spPr bwMode="auto">
          <a:xfrm>
            <a:off x="2771775" y="6235700"/>
            <a:ext cx="360363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000">
                <a:solidFill>
                  <a:srgbClr val="FFFF00"/>
                </a:solidFill>
                <a:latin typeface="Tahoma" panose="020B0604030504040204" pitchFamily="34" charset="0"/>
              </a:rPr>
              <a:t>2</a:t>
            </a:r>
            <a:endParaRPr lang="en-US" altLang="zh-CN" sz="2000">
              <a:solidFill>
                <a:srgbClr val="FFFF00"/>
              </a:solidFill>
              <a:latin typeface="Tahoma" panose="020B0604030504040204" pitchFamily="34" charset="0"/>
            </a:endParaRPr>
          </a:p>
        </p:txBody>
      </p:sp>
      <p:sp>
        <p:nvSpPr>
          <p:cNvPr id="17442" name="Oval 32"/>
          <p:cNvSpPr>
            <a:spLocks noChangeArrowheads="1"/>
          </p:cNvSpPr>
          <p:nvPr/>
        </p:nvSpPr>
        <p:spPr bwMode="auto">
          <a:xfrm>
            <a:off x="3348038" y="6235700"/>
            <a:ext cx="360362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000">
                <a:solidFill>
                  <a:srgbClr val="FFFF00"/>
                </a:solidFill>
                <a:latin typeface="Tahoma" panose="020B0604030504040204" pitchFamily="34" charset="0"/>
              </a:rPr>
              <a:t>1</a:t>
            </a:r>
            <a:endParaRPr lang="en-US" altLang="zh-CN" sz="2000">
              <a:solidFill>
                <a:srgbClr val="FFFF00"/>
              </a:solidFill>
              <a:latin typeface="Tahoma" panose="020B0604030504040204" pitchFamily="34" charset="0"/>
            </a:endParaRPr>
          </a:p>
        </p:txBody>
      </p:sp>
      <p:sp>
        <p:nvSpPr>
          <p:cNvPr id="1233953" name="Oval 33"/>
          <p:cNvSpPr>
            <a:spLocks noChangeArrowheads="1"/>
          </p:cNvSpPr>
          <p:nvPr/>
        </p:nvSpPr>
        <p:spPr bwMode="auto">
          <a:xfrm>
            <a:off x="2051050" y="6237288"/>
            <a:ext cx="360363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000">
                <a:solidFill>
                  <a:srgbClr val="FFFF00"/>
                </a:solidFill>
                <a:latin typeface="Tahoma" panose="020B0604030504040204" pitchFamily="34" charset="0"/>
              </a:rPr>
              <a:t>15</a:t>
            </a:r>
            <a:endParaRPr lang="en-US" altLang="zh-CN" sz="2000">
              <a:solidFill>
                <a:srgbClr val="FFFF00"/>
              </a:solidFill>
              <a:latin typeface="Tahoma" panose="020B0604030504040204" pitchFamily="34" charset="0"/>
            </a:endParaRPr>
          </a:p>
        </p:txBody>
      </p:sp>
      <p:sp>
        <p:nvSpPr>
          <p:cNvPr id="1233954" name="Oval 34"/>
          <p:cNvSpPr>
            <a:spLocks noChangeArrowheads="1"/>
          </p:cNvSpPr>
          <p:nvPr/>
        </p:nvSpPr>
        <p:spPr bwMode="auto">
          <a:xfrm>
            <a:off x="2411413" y="5734050"/>
            <a:ext cx="360362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000">
                <a:solidFill>
                  <a:srgbClr val="FFFF00"/>
                </a:solidFill>
                <a:latin typeface="Tahoma" panose="020B0604030504040204" pitchFamily="34" charset="0"/>
              </a:rPr>
              <a:t>17</a:t>
            </a:r>
            <a:endParaRPr lang="en-US" altLang="zh-CN" sz="2000">
              <a:solidFill>
                <a:srgbClr val="FFFF00"/>
              </a:solidFill>
              <a:latin typeface="Tahoma" panose="020B0604030504040204" pitchFamily="34" charset="0"/>
            </a:endParaRPr>
          </a:p>
        </p:txBody>
      </p:sp>
      <p:sp>
        <p:nvSpPr>
          <p:cNvPr id="1233955" name="Oval 35"/>
          <p:cNvSpPr>
            <a:spLocks noChangeArrowheads="1"/>
          </p:cNvSpPr>
          <p:nvPr/>
        </p:nvSpPr>
        <p:spPr bwMode="auto">
          <a:xfrm>
            <a:off x="4787900" y="5734050"/>
            <a:ext cx="360363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000">
                <a:solidFill>
                  <a:srgbClr val="FFFF00"/>
                </a:solidFill>
                <a:latin typeface="Tahoma" panose="020B0604030504040204" pitchFamily="34" charset="0"/>
              </a:rPr>
              <a:t>35</a:t>
            </a:r>
            <a:endParaRPr lang="en-US" altLang="zh-CN" sz="2000">
              <a:solidFill>
                <a:srgbClr val="FFFF00"/>
              </a:solidFill>
              <a:latin typeface="Tahoma" panose="020B0604030504040204" pitchFamily="34" charset="0"/>
            </a:endParaRPr>
          </a:p>
        </p:txBody>
      </p:sp>
      <p:sp>
        <p:nvSpPr>
          <p:cNvPr id="1233956" name="Oval 36"/>
          <p:cNvSpPr>
            <a:spLocks noChangeArrowheads="1"/>
          </p:cNvSpPr>
          <p:nvPr/>
        </p:nvSpPr>
        <p:spPr bwMode="auto">
          <a:xfrm>
            <a:off x="5435600" y="5300663"/>
            <a:ext cx="360363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000">
                <a:solidFill>
                  <a:srgbClr val="FFFF00"/>
                </a:solidFill>
                <a:latin typeface="Tahoma" panose="020B0604030504040204" pitchFamily="34" charset="0"/>
              </a:rPr>
              <a:t>80</a:t>
            </a:r>
            <a:endParaRPr lang="en-US" altLang="zh-CN" sz="2000">
              <a:solidFill>
                <a:srgbClr val="FFFF00"/>
              </a:solidFill>
              <a:latin typeface="Tahoma" panose="020B0604030504040204" pitchFamily="34" charset="0"/>
            </a:endParaRPr>
          </a:p>
        </p:txBody>
      </p:sp>
      <p:sp>
        <p:nvSpPr>
          <p:cNvPr id="1233957" name="Oval 37"/>
          <p:cNvSpPr>
            <a:spLocks noChangeArrowheads="1"/>
          </p:cNvSpPr>
          <p:nvPr/>
        </p:nvSpPr>
        <p:spPr bwMode="auto">
          <a:xfrm>
            <a:off x="2411413" y="5734050"/>
            <a:ext cx="360362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000">
                <a:solidFill>
                  <a:srgbClr val="FFFF00"/>
                </a:solidFill>
                <a:latin typeface="Tahoma" panose="020B0604030504040204" pitchFamily="34" charset="0"/>
              </a:rPr>
              <a:t>12</a:t>
            </a:r>
            <a:endParaRPr lang="en-US" altLang="zh-CN" sz="2000">
              <a:solidFill>
                <a:srgbClr val="FFFF00"/>
              </a:solidFill>
              <a:latin typeface="Tahoma" panose="020B0604030504040204" pitchFamily="34" charset="0"/>
            </a:endParaRPr>
          </a:p>
        </p:txBody>
      </p:sp>
      <p:sp>
        <p:nvSpPr>
          <p:cNvPr id="1233958" name="Oval 38"/>
          <p:cNvSpPr>
            <a:spLocks noChangeArrowheads="1"/>
          </p:cNvSpPr>
          <p:nvPr/>
        </p:nvSpPr>
        <p:spPr bwMode="auto">
          <a:xfrm>
            <a:off x="3059113" y="5300663"/>
            <a:ext cx="360362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000">
                <a:solidFill>
                  <a:srgbClr val="FFFF00"/>
                </a:solidFill>
                <a:latin typeface="Tahoma" panose="020B0604030504040204" pitchFamily="34" charset="0"/>
              </a:rPr>
              <a:t>17</a:t>
            </a:r>
            <a:endParaRPr lang="en-US" altLang="zh-CN" sz="2000">
              <a:solidFill>
                <a:srgbClr val="FFFF00"/>
              </a:solidFill>
              <a:latin typeface="Tahoma" panose="020B0604030504040204" pitchFamily="34" charset="0"/>
            </a:endParaRPr>
          </a:p>
        </p:txBody>
      </p:sp>
      <p:sp>
        <p:nvSpPr>
          <p:cNvPr id="1233959" name="Oval 39"/>
          <p:cNvSpPr>
            <a:spLocks noChangeArrowheads="1"/>
          </p:cNvSpPr>
          <p:nvPr/>
        </p:nvSpPr>
        <p:spPr bwMode="auto">
          <a:xfrm>
            <a:off x="2411413" y="5734050"/>
            <a:ext cx="360362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000">
                <a:solidFill>
                  <a:srgbClr val="FFFF00"/>
                </a:solidFill>
                <a:latin typeface="Tahoma" panose="020B0604030504040204" pitchFamily="34" charset="0"/>
              </a:rPr>
              <a:t>15</a:t>
            </a:r>
            <a:endParaRPr lang="en-US" altLang="zh-CN" sz="2000">
              <a:solidFill>
                <a:srgbClr val="FFFF00"/>
              </a:solidFill>
              <a:latin typeface="Tahoma" panose="020B0604030504040204" pitchFamily="34" charset="0"/>
            </a:endParaRPr>
          </a:p>
        </p:txBody>
      </p:sp>
      <p:sp>
        <p:nvSpPr>
          <p:cNvPr id="1233960" name="Oval 40"/>
          <p:cNvSpPr>
            <a:spLocks noChangeArrowheads="1"/>
          </p:cNvSpPr>
          <p:nvPr/>
        </p:nvSpPr>
        <p:spPr bwMode="auto">
          <a:xfrm>
            <a:off x="2051050" y="6237288"/>
            <a:ext cx="360363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000">
                <a:solidFill>
                  <a:srgbClr val="FFFF00"/>
                </a:solidFill>
                <a:latin typeface="Tahoma" panose="020B0604030504040204" pitchFamily="34" charset="0"/>
              </a:rPr>
              <a:t>12</a:t>
            </a:r>
            <a:endParaRPr lang="en-US" altLang="zh-CN" sz="2000">
              <a:solidFill>
                <a:srgbClr val="FFFF00"/>
              </a:solidFill>
              <a:latin typeface="Tahoma" panose="020B0604030504040204" pitchFamily="34" charset="0"/>
            </a:endParaRPr>
          </a:p>
        </p:txBody>
      </p:sp>
      <p:sp>
        <p:nvSpPr>
          <p:cNvPr id="1233961" name="Oval 41"/>
          <p:cNvSpPr>
            <a:spLocks noChangeArrowheads="1"/>
          </p:cNvSpPr>
          <p:nvPr/>
        </p:nvSpPr>
        <p:spPr bwMode="auto">
          <a:xfrm>
            <a:off x="5435600" y="5300663"/>
            <a:ext cx="360363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000">
                <a:solidFill>
                  <a:srgbClr val="FFFF00"/>
                </a:solidFill>
                <a:latin typeface="Tahoma" panose="020B0604030504040204" pitchFamily="34" charset="0"/>
              </a:rPr>
              <a:t>20</a:t>
            </a:r>
            <a:endParaRPr lang="en-US" altLang="zh-CN" sz="2000">
              <a:solidFill>
                <a:srgbClr val="FFFF00"/>
              </a:solidFill>
              <a:latin typeface="Tahoma" panose="020B0604030504040204" pitchFamily="34" charset="0"/>
            </a:endParaRPr>
          </a:p>
        </p:txBody>
      </p:sp>
      <p:sp>
        <p:nvSpPr>
          <p:cNvPr id="1233962" name="Oval 42"/>
          <p:cNvSpPr>
            <a:spLocks noChangeArrowheads="1"/>
          </p:cNvSpPr>
          <p:nvPr/>
        </p:nvSpPr>
        <p:spPr bwMode="auto">
          <a:xfrm>
            <a:off x="4284663" y="4868863"/>
            <a:ext cx="360362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000">
                <a:solidFill>
                  <a:srgbClr val="FFFF00"/>
                </a:solidFill>
                <a:latin typeface="Tahoma" panose="020B0604030504040204" pitchFamily="34" charset="0"/>
              </a:rPr>
              <a:t>80</a:t>
            </a:r>
            <a:endParaRPr lang="en-US" altLang="zh-CN" sz="2000">
              <a:solidFill>
                <a:srgbClr val="FFFF00"/>
              </a:solidFill>
              <a:latin typeface="Tahoma" panose="020B0604030504040204" pitchFamily="34" charset="0"/>
            </a:endParaRPr>
          </a:p>
        </p:txBody>
      </p:sp>
      <p:sp>
        <p:nvSpPr>
          <p:cNvPr id="1233963" name="Oval 43"/>
          <p:cNvSpPr>
            <a:spLocks noChangeArrowheads="1"/>
          </p:cNvSpPr>
          <p:nvPr/>
        </p:nvSpPr>
        <p:spPr bwMode="auto">
          <a:xfrm>
            <a:off x="5435600" y="5300663"/>
            <a:ext cx="360363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000">
                <a:solidFill>
                  <a:srgbClr val="FFFF00"/>
                </a:solidFill>
                <a:latin typeface="Tahoma" panose="020B0604030504040204" pitchFamily="34" charset="0"/>
              </a:rPr>
              <a:t>35</a:t>
            </a:r>
            <a:endParaRPr lang="en-US" altLang="zh-CN" sz="2000">
              <a:solidFill>
                <a:srgbClr val="FFFF00"/>
              </a:solidFill>
              <a:latin typeface="Tahoma" panose="020B0604030504040204" pitchFamily="34" charset="0"/>
            </a:endParaRPr>
          </a:p>
        </p:txBody>
      </p:sp>
      <p:sp>
        <p:nvSpPr>
          <p:cNvPr id="1233964" name="Oval 44"/>
          <p:cNvSpPr>
            <a:spLocks noChangeArrowheads="1"/>
          </p:cNvSpPr>
          <p:nvPr/>
        </p:nvSpPr>
        <p:spPr bwMode="auto">
          <a:xfrm>
            <a:off x="4787900" y="5734050"/>
            <a:ext cx="360363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000">
                <a:solidFill>
                  <a:srgbClr val="FFFF00"/>
                </a:solidFill>
                <a:latin typeface="Tahoma" panose="020B0604030504040204" pitchFamily="34" charset="0"/>
              </a:rPr>
              <a:t>20</a:t>
            </a:r>
            <a:endParaRPr lang="en-US" altLang="zh-CN" sz="2000">
              <a:solidFill>
                <a:srgbClr val="FFFF00"/>
              </a:solidFill>
              <a:latin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1000" fill="hold"/>
                                        <p:tgtEl>
                                          <p:spTgt spid="12339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C0099"/>
                                      </p:to>
                                    </p:animClr>
                                    <p:set>
                                      <p:cBhvr>
                                        <p:cTn id="7" dur="1000" fill="hold"/>
                                        <p:tgtEl>
                                          <p:spTgt spid="12339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1000" fill="hold"/>
                                        <p:tgtEl>
                                          <p:spTgt spid="123394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1000" fill="hold"/>
                                        <p:tgtEl>
                                          <p:spTgt spid="12339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3" dur="1000" fill="hold"/>
                                        <p:tgtEl>
                                          <p:spTgt spid="12339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1000" fill="hold"/>
                                        <p:tgtEl>
                                          <p:spTgt spid="123394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1000" fill="hold"/>
                                        <p:tgtEl>
                                          <p:spTgt spid="123394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C0099"/>
                                      </p:to>
                                    </p:animClr>
                                    <p:set>
                                      <p:cBhvr>
                                        <p:cTn id="19" dur="1000" fill="hold"/>
                                        <p:tgtEl>
                                          <p:spTgt spid="123394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1000" fill="hold"/>
                                        <p:tgtEl>
                                          <p:spTgt spid="123394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" dur="1000" fill="hold"/>
                                        <p:tgtEl>
                                          <p:spTgt spid="123395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8000"/>
                                      </p:to>
                                    </p:animClr>
                                    <p:set>
                                      <p:cBhvr>
                                        <p:cTn id="24" dur="1000" fill="hold"/>
                                        <p:tgtEl>
                                          <p:spTgt spid="123395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" dur="1000" fill="hold"/>
                                        <p:tgtEl>
                                          <p:spTgt spid="123395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9" dur="1000"/>
                                        <p:tgtEl>
                                          <p:spTgt spid="12339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33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5" presetClass="exit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33" dur="1000"/>
                                        <p:tgtEl>
                                          <p:spTgt spid="12339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33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12339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12339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12339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12339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8" dur="1000" fill="hold"/>
                                        <p:tgtEl>
                                          <p:spTgt spid="123395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9" dur="1000" fill="hold"/>
                                        <p:tgtEl>
                                          <p:spTgt spid="123395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" dur="1000" fill="hold"/>
                                        <p:tgtEl>
                                          <p:spTgt spid="123395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4" dur="1000" fill="hold"/>
                                        <p:tgtEl>
                                          <p:spTgt spid="123394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C0099"/>
                                      </p:to>
                                    </p:animClr>
                                    <p:set>
                                      <p:cBhvr>
                                        <p:cTn id="55" dur="1000" fill="hold"/>
                                        <p:tgtEl>
                                          <p:spTgt spid="123394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6" dur="1000" fill="hold"/>
                                        <p:tgtEl>
                                          <p:spTgt spid="123394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9" dur="1000" fill="hold"/>
                                        <p:tgtEl>
                                          <p:spTgt spid="12339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8000"/>
                                      </p:to>
                                    </p:animClr>
                                    <p:set>
                                      <p:cBhvr>
                                        <p:cTn id="60" dur="1000" fill="hold"/>
                                        <p:tgtEl>
                                          <p:spTgt spid="12339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1" dur="1000" fill="hold"/>
                                        <p:tgtEl>
                                          <p:spTgt spid="123394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65" dur="1000"/>
                                        <p:tgtEl>
                                          <p:spTgt spid="12339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33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"/>
                            </p:stCondLst>
                            <p:childTnLst>
                              <p:par>
                                <p:cTn id="68" presetID="5" presetClass="exit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69" dur="1000"/>
                                        <p:tgtEl>
                                          <p:spTgt spid="12339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33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2000"/>
                            </p:stCondLst>
                            <p:childTnLst>
                              <p:par>
                                <p:cTn id="7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1000" fill="hold"/>
                                        <p:tgtEl>
                                          <p:spTgt spid="12339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1000" fill="hold"/>
                                        <p:tgtEl>
                                          <p:spTgt spid="12339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3000"/>
                            </p:stCondLst>
                            <p:childTnLst>
                              <p:par>
                                <p:cTn id="7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12339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1000" fill="hold"/>
                                        <p:tgtEl>
                                          <p:spTgt spid="12339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4" dur="1000" fill="hold"/>
                                        <p:tgtEl>
                                          <p:spTgt spid="123395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5" dur="1000" fill="hold"/>
                                        <p:tgtEl>
                                          <p:spTgt spid="123395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6" dur="1000" fill="hold"/>
                                        <p:tgtEl>
                                          <p:spTgt spid="123395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0" dur="1000" fill="hold"/>
                                        <p:tgtEl>
                                          <p:spTgt spid="12339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C0099"/>
                                      </p:to>
                                    </p:animClr>
                                    <p:set>
                                      <p:cBhvr>
                                        <p:cTn id="91" dur="1000" fill="hold"/>
                                        <p:tgtEl>
                                          <p:spTgt spid="12339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2" dur="1000" fill="hold"/>
                                        <p:tgtEl>
                                          <p:spTgt spid="123394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000"/>
                            </p:stCondLst>
                            <p:childTnLst>
                              <p:par>
                                <p:cTn id="94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5" dur="1000" fill="hold"/>
                                        <p:tgtEl>
                                          <p:spTgt spid="123395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8000"/>
                                      </p:to>
                                    </p:animClr>
                                    <p:set>
                                      <p:cBhvr>
                                        <p:cTn id="96" dur="1000" fill="hold"/>
                                        <p:tgtEl>
                                          <p:spTgt spid="123395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7" dur="1000" fill="hold"/>
                                        <p:tgtEl>
                                          <p:spTgt spid="123395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01" dur="1000"/>
                                        <p:tgtEl>
                                          <p:spTgt spid="12339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33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000"/>
                            </p:stCondLst>
                            <p:childTnLst>
                              <p:par>
                                <p:cTn id="104" presetID="5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05" dur="1000"/>
                                        <p:tgtEl>
                                          <p:spTgt spid="12339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33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2000"/>
                            </p:stCondLst>
                            <p:childTnLst>
                              <p:par>
                                <p:cTn id="10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1000" fill="hold"/>
                                        <p:tgtEl>
                                          <p:spTgt spid="12339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1000" fill="hold"/>
                                        <p:tgtEl>
                                          <p:spTgt spid="12339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1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1000" fill="hold"/>
                                        <p:tgtEl>
                                          <p:spTgt spid="12339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1000" fill="hold"/>
                                        <p:tgtEl>
                                          <p:spTgt spid="12339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1000" fill="hold"/>
                                        <p:tgtEl>
                                          <p:spTgt spid="12339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1000" fill="hold"/>
                                        <p:tgtEl>
                                          <p:spTgt spid="12339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1000"/>
                            </p:stCondLst>
                            <p:childTnLst>
                              <p:par>
                                <p:cTn id="12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1000" fill="hold"/>
                                        <p:tgtEl>
                                          <p:spTgt spid="12339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1000" fill="hold"/>
                                        <p:tgtEl>
                                          <p:spTgt spid="12339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1" dur="1000" fill="hold"/>
                                        <p:tgtEl>
                                          <p:spTgt spid="123395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32" dur="1000" fill="hold"/>
                                        <p:tgtEl>
                                          <p:spTgt spid="123395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3" dur="1000" fill="hold"/>
                                        <p:tgtEl>
                                          <p:spTgt spid="123395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1000"/>
                            </p:stCondLst>
                            <p:childTnLst>
                              <p:par>
                                <p:cTn id="135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6" dur="1000" fill="hold"/>
                                        <p:tgtEl>
                                          <p:spTgt spid="123395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37" dur="1000" fill="hold"/>
                                        <p:tgtEl>
                                          <p:spTgt spid="123395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8" dur="1000" fill="hold"/>
                                        <p:tgtEl>
                                          <p:spTgt spid="123395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2" dur="1000" fill="hold"/>
                                        <p:tgtEl>
                                          <p:spTgt spid="12339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C0099"/>
                                      </p:to>
                                    </p:animClr>
                                    <p:set>
                                      <p:cBhvr>
                                        <p:cTn id="143" dur="1000" fill="hold"/>
                                        <p:tgtEl>
                                          <p:spTgt spid="12339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4" dur="1000" fill="hold"/>
                                        <p:tgtEl>
                                          <p:spTgt spid="123394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1000"/>
                            </p:stCondLst>
                            <p:childTnLst>
                              <p:par>
                                <p:cTn id="146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7" dur="1000" fill="hold"/>
                                        <p:tgtEl>
                                          <p:spTgt spid="123395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8000"/>
                                      </p:to>
                                    </p:animClr>
                                    <p:set>
                                      <p:cBhvr>
                                        <p:cTn id="148" dur="1000" fill="hold"/>
                                        <p:tgtEl>
                                          <p:spTgt spid="123395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9" dur="1000" fill="hold"/>
                                        <p:tgtEl>
                                          <p:spTgt spid="123395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4" dur="1000" fill="hold"/>
                                        <p:tgtEl>
                                          <p:spTgt spid="12339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5" dur="1000" fill="hold"/>
                                        <p:tgtEl>
                                          <p:spTgt spid="12339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1000"/>
                            </p:stCondLst>
                            <p:childTnLst>
                              <p:par>
                                <p:cTn id="15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1000" fill="hold"/>
                                        <p:tgtEl>
                                          <p:spTgt spid="12339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1000" fill="hold"/>
                                        <p:tgtEl>
                                          <p:spTgt spid="12339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5" dur="1000" fill="hold"/>
                                        <p:tgtEl>
                                          <p:spTgt spid="12339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6" dur="1000" fill="hold"/>
                                        <p:tgtEl>
                                          <p:spTgt spid="12339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1000"/>
                            </p:stCondLst>
                            <p:childTnLst>
                              <p:par>
                                <p:cTn id="16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0" dur="1000" fill="hold"/>
                                        <p:tgtEl>
                                          <p:spTgt spid="12339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1" dur="1000" fill="hold"/>
                                        <p:tgtEl>
                                          <p:spTgt spid="12339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2000"/>
                            </p:stCondLst>
                            <p:childTnLst>
                              <p:par>
                                <p:cTn id="173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4" dur="1000" fill="hold"/>
                                        <p:tgtEl>
                                          <p:spTgt spid="123396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75" dur="1000" fill="hold"/>
                                        <p:tgtEl>
                                          <p:spTgt spid="123396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6" dur="1000" fill="hold"/>
                                        <p:tgtEl>
                                          <p:spTgt spid="123396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3000"/>
                            </p:stCondLst>
                            <p:childTnLst>
                              <p:par>
                                <p:cTn id="178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9" dur="1000" fill="hold"/>
                                        <p:tgtEl>
                                          <p:spTgt spid="123396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80" dur="1000" fill="hold"/>
                                        <p:tgtEl>
                                          <p:spTgt spid="123396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1" dur="1000" fill="hold"/>
                                        <p:tgtEl>
                                          <p:spTgt spid="123396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3944" grpId="0" bldLvl="0" animBg="1"/>
      <p:bldP spid="1233945" grpId="0" bldLvl="0" animBg="1"/>
      <p:bldP spid="1233946" grpId="0" bldLvl="0" animBg="1"/>
      <p:bldP spid="1233948" grpId="0" bldLvl="0" animBg="1"/>
      <p:bldP spid="1233950" grpId="0" bldLvl="0" animBg="1"/>
      <p:bldP spid="1233953" grpId="0" bldLvl="0" animBg="1"/>
      <p:bldP spid="1233954" grpId="0" bldLvl="0" animBg="1"/>
      <p:bldP spid="1233954" grpId="1" bldLvl="0" animBg="1"/>
      <p:bldP spid="1233955" grpId="0" bldLvl="0" animBg="1"/>
      <p:bldP spid="1233956" grpId="0" bldLvl="0" animBg="1"/>
      <p:bldP spid="1233958" grpId="0" bldLvl="0" animBg="1"/>
      <p:bldP spid="1233959" grpId="0" bldLvl="0" animBg="1"/>
      <p:bldP spid="1233962" grpId="0" bldLvl="0" animBg="1"/>
      <p:bldP spid="1233963" grpId="0" bldLvl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ln>
            <a:miter lim="800000"/>
          </a:ln>
        </p:spPr>
        <p:txBody>
          <a:bodyPr anchor="b"/>
          <a:lstStyle/>
          <a:p>
            <a:pPr>
              <a:defRPr/>
            </a:pPr>
            <a:fld id="{ECBCFA12-E2F3-4787-840A-937BA5EFE9D5}" type="slidenum">
              <a:rPr lang="zh-CN" altLang="en-US" sz="1200">
                <a:solidFill>
                  <a:schemeClr val="bg2"/>
                </a:solidFill>
              </a:rPr>
            </a:fld>
            <a:endParaRPr lang="en-US" altLang="zh-CN" sz="1200">
              <a:solidFill>
                <a:schemeClr val="bg2"/>
              </a:solidFill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ln>
            <a:miter lim="800000"/>
          </a:ln>
        </p:spPr>
        <p:txBody>
          <a:bodyPr/>
          <a:lstStyle/>
          <a:p>
            <a:pPr>
              <a:defRPr/>
            </a:pPr>
            <a:fld id="{F27EAB91-FFC4-4613-AB96-2759D9EBCC18}" type="datetime7">
              <a:rPr kumimoji="1" lang="zh-CN" altLang="en-US" sz="1200">
                <a:latin typeface="+mn-ea"/>
              </a:rPr>
            </a:fld>
            <a:endParaRPr kumimoji="1" lang="en-US" altLang="zh-CN" sz="1200">
              <a:latin typeface="+mn-ea"/>
            </a:endParaRPr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259205" y="0"/>
            <a:ext cx="7849870" cy="852170"/>
          </a:xfrm>
        </p:spPr>
        <p:txBody>
          <a:bodyPr anchor="b"/>
          <a:lstStyle/>
          <a:p>
            <a:pPr eaLnBrk="1" hangingPunct="1"/>
            <a:r>
              <a:rPr lang="en-US" altLang="zh-CN">
                <a:ea typeface="宋体" pitchFamily="2" charset="-122"/>
              </a:rPr>
              <a:t>9.3.5  </a:t>
            </a:r>
            <a:r>
              <a:rPr lang="zh-CN" altLang="en-US">
                <a:ea typeface="宋体" pitchFamily="2" charset="-122"/>
              </a:rPr>
              <a:t>类</a:t>
            </a:r>
            <a:r>
              <a:rPr lang="en-US" altLang="zh-CN">
                <a:ea typeface="宋体" pitchFamily="2" charset="-122"/>
              </a:rPr>
              <a:t>Max Heap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1843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130300"/>
            <a:ext cx="8558530" cy="5229225"/>
          </a:xfrm>
          <a:solidFill>
            <a:srgbClr val="CCECFF"/>
          </a:solidFill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latin typeface="Times New Roman" panose="02020603050405020304" pitchFamily="18" charset="0"/>
                <a:ea typeface="宋体" pitchFamily="2" charset="-122"/>
              </a:rPr>
              <a:t>template&lt;class T&gt;</a:t>
            </a:r>
            <a:endParaRPr lang="zh-CN" altLang="zh-CN" sz="2000" dirty="0">
              <a:latin typeface="Times New Roman" panose="02020603050405020304" pitchFamily="18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latin typeface="Times New Roman" panose="02020603050405020304" pitchFamily="18" charset="0"/>
                <a:ea typeface="宋体" pitchFamily="2" charset="-122"/>
              </a:rPr>
              <a:t>class </a:t>
            </a:r>
            <a:r>
              <a:rPr lang="zh-CN" altLang="zh-CN" sz="2000" dirty="0">
                <a:solidFill>
                  <a:schemeClr val="hlink"/>
                </a:solidFill>
                <a:latin typeface="Times New Roman" panose="02020603050405020304" pitchFamily="18" charset="0"/>
                <a:ea typeface="宋体" pitchFamily="2" charset="-122"/>
              </a:rPr>
              <a:t>MaxHeap</a:t>
            </a:r>
            <a:r>
              <a:rPr lang="zh-CN" altLang="zh-CN" sz="2000" dirty="0">
                <a:latin typeface="Times New Roman" panose="02020603050405020304" pitchFamily="18" charset="0"/>
                <a:ea typeface="宋体" pitchFamily="2" charset="-122"/>
              </a:rPr>
              <a:t> {</a:t>
            </a:r>
            <a:endParaRPr lang="zh-CN" altLang="zh-CN" sz="2000" dirty="0">
              <a:latin typeface="Times New Roman" panose="02020603050405020304" pitchFamily="18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latin typeface="Times New Roman" panose="02020603050405020304" pitchFamily="18" charset="0"/>
                <a:ea typeface="宋体" pitchFamily="2" charset="-122"/>
              </a:rPr>
              <a:t>   public:</a:t>
            </a:r>
            <a:endParaRPr lang="zh-CN" altLang="zh-CN" sz="2000" dirty="0">
              <a:latin typeface="Times New Roman" panose="02020603050405020304" pitchFamily="18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solidFill>
                  <a:schemeClr val="hlink"/>
                </a:solidFill>
                <a:latin typeface="Times New Roman" panose="02020603050405020304" pitchFamily="18" charset="0"/>
                <a:ea typeface="宋体" pitchFamily="2" charset="-122"/>
              </a:rPr>
              <a:t>      MaxHeap</a:t>
            </a:r>
            <a:r>
              <a:rPr lang="zh-CN" altLang="zh-CN" sz="2000" dirty="0">
                <a:latin typeface="Times New Roman" panose="02020603050405020304" pitchFamily="18" charset="0"/>
                <a:ea typeface="宋体" pitchFamily="2" charset="-122"/>
              </a:rPr>
              <a:t>(int MaxHeapSize = 10);</a:t>
            </a:r>
            <a:endParaRPr lang="zh-CN" altLang="zh-CN" sz="2000" dirty="0">
              <a:latin typeface="Times New Roman" panose="02020603050405020304" pitchFamily="18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latin typeface="Times New Roman" panose="02020603050405020304" pitchFamily="18" charset="0"/>
                <a:ea typeface="宋体" pitchFamily="2" charset="-122"/>
              </a:rPr>
              <a:t>   </a:t>
            </a:r>
            <a:r>
              <a:rPr lang="zh-CN" altLang="zh-CN" sz="2000" dirty="0">
                <a:solidFill>
                  <a:schemeClr val="hlink"/>
                </a:solidFill>
                <a:latin typeface="Times New Roman" panose="02020603050405020304" pitchFamily="18" charset="0"/>
                <a:ea typeface="宋体" pitchFamily="2" charset="-122"/>
              </a:rPr>
              <a:t>   ~MaxHeap</a:t>
            </a:r>
            <a:r>
              <a:rPr lang="zh-CN" altLang="zh-CN" sz="2000" dirty="0">
                <a:latin typeface="Times New Roman" panose="02020603050405020304" pitchFamily="18" charset="0"/>
                <a:ea typeface="宋体" pitchFamily="2" charset="-122"/>
              </a:rPr>
              <a:t>() </a:t>
            </a:r>
            <a:r>
              <a:rPr lang="zh-CN" altLang="zh-CN" sz="2000" dirty="0">
                <a:solidFill>
                  <a:schemeClr val="folHlink"/>
                </a:solidFill>
                <a:latin typeface="Times New Roman" panose="02020603050405020304" pitchFamily="18" charset="0"/>
                <a:ea typeface="宋体" pitchFamily="2" charset="-122"/>
              </a:rPr>
              <a:t>{delete [] heap;}</a:t>
            </a:r>
            <a:endParaRPr lang="zh-CN" altLang="zh-CN" sz="2000" dirty="0">
              <a:solidFill>
                <a:schemeClr val="folHlink"/>
              </a:solidFill>
              <a:latin typeface="Times New Roman" panose="02020603050405020304" pitchFamily="18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latin typeface="Times New Roman" panose="02020603050405020304" pitchFamily="18" charset="0"/>
                <a:ea typeface="宋体" pitchFamily="2" charset="-122"/>
              </a:rPr>
              <a:t>      int </a:t>
            </a:r>
            <a:r>
              <a:rPr lang="zh-CN" altLang="zh-CN" sz="2000" dirty="0">
                <a:solidFill>
                  <a:schemeClr val="hlink"/>
                </a:solidFill>
                <a:latin typeface="Times New Roman" panose="02020603050405020304" pitchFamily="18" charset="0"/>
                <a:ea typeface="宋体" pitchFamily="2" charset="-122"/>
              </a:rPr>
              <a:t>Size</a:t>
            </a:r>
            <a:r>
              <a:rPr lang="zh-CN" altLang="zh-CN" sz="2000" dirty="0">
                <a:latin typeface="Times New Roman" panose="02020603050405020304" pitchFamily="18" charset="0"/>
                <a:ea typeface="宋体" pitchFamily="2" charset="-122"/>
              </a:rPr>
              <a:t>() const </a:t>
            </a:r>
            <a:r>
              <a:rPr lang="zh-CN" altLang="zh-CN" sz="2000" dirty="0">
                <a:solidFill>
                  <a:schemeClr val="folHlink"/>
                </a:solidFill>
                <a:latin typeface="Times New Roman" panose="02020603050405020304" pitchFamily="18" charset="0"/>
                <a:ea typeface="宋体" pitchFamily="2" charset="-122"/>
              </a:rPr>
              <a:t>{return CurrentSize;}</a:t>
            </a:r>
            <a:endParaRPr lang="zh-CN" altLang="zh-CN" sz="2000" dirty="0">
              <a:solidFill>
                <a:schemeClr val="folHlink"/>
              </a:solidFill>
              <a:latin typeface="Times New Roman" panose="02020603050405020304" pitchFamily="18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latin typeface="Times New Roman" panose="02020603050405020304" pitchFamily="18" charset="0"/>
                <a:ea typeface="宋体" pitchFamily="2" charset="-122"/>
              </a:rPr>
              <a:t>      T </a:t>
            </a:r>
            <a:r>
              <a:rPr lang="zh-CN" altLang="zh-CN" sz="2000" dirty="0">
                <a:solidFill>
                  <a:schemeClr val="hlink"/>
                </a:solidFill>
                <a:latin typeface="Times New Roman" panose="02020603050405020304" pitchFamily="18" charset="0"/>
                <a:ea typeface="宋体" pitchFamily="2" charset="-122"/>
              </a:rPr>
              <a:t>Max</a:t>
            </a:r>
            <a:r>
              <a:rPr lang="zh-CN" altLang="zh-CN" sz="2000" dirty="0">
                <a:latin typeface="Times New Roman" panose="02020603050405020304" pitchFamily="18" charset="0"/>
                <a:ea typeface="宋体" pitchFamily="2" charset="-122"/>
              </a:rPr>
              <a:t>() {</a:t>
            </a:r>
            <a:r>
              <a:rPr lang="zh-CN" altLang="en-US" sz="2000" dirty="0">
                <a:latin typeface="Times New Roman" panose="02020603050405020304" pitchFamily="18" charset="0"/>
                <a:ea typeface="宋体" pitchFamily="2" charset="-122"/>
              </a:rPr>
              <a:t> </a:t>
            </a:r>
            <a:r>
              <a:rPr lang="zh-CN" altLang="zh-CN" sz="2000" dirty="0">
                <a:latin typeface="Times New Roman" panose="02020603050405020304" pitchFamily="18" charset="0"/>
                <a:ea typeface="宋体" pitchFamily="2" charset="-122"/>
              </a:rPr>
              <a:t>if (CurrentSize == 0)</a:t>
            </a:r>
            <a:r>
              <a:rPr lang="zh-CN" altLang="en-US" sz="2000" dirty="0">
                <a:latin typeface="Times New Roman" panose="02020603050405020304" pitchFamily="18" charset="0"/>
                <a:ea typeface="宋体" pitchFamily="2" charset="-122"/>
              </a:rPr>
              <a:t> </a:t>
            </a:r>
            <a:r>
              <a:rPr lang="zh-CN" altLang="zh-CN" sz="2000" dirty="0">
                <a:latin typeface="Times New Roman" panose="02020603050405020304" pitchFamily="18" charset="0"/>
                <a:ea typeface="宋体" pitchFamily="2" charset="-122"/>
              </a:rPr>
              <a:t>throw OutOfBounds();</a:t>
            </a:r>
            <a:endParaRPr lang="zh-CN" altLang="zh-CN" sz="2000" dirty="0">
              <a:latin typeface="Times New Roman" panose="02020603050405020304" pitchFamily="18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latin typeface="Times New Roman" panose="02020603050405020304" pitchFamily="18" charset="0"/>
                <a:ea typeface="宋体" pitchFamily="2" charset="-122"/>
              </a:rPr>
              <a:t>               return heap[1];}</a:t>
            </a:r>
            <a:r>
              <a:rPr lang="zh-CN" altLang="en-US" sz="2000" dirty="0">
                <a:latin typeface="Times New Roman" panose="02020603050405020304" pitchFamily="18" charset="0"/>
                <a:ea typeface="宋体" pitchFamily="2" charset="-122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ea typeface="宋体" pitchFamily="2" charset="-122"/>
              </a:rPr>
              <a:t>//</a:t>
            </a:r>
            <a:r>
              <a:rPr lang="zh-CN" altLang="en-US" sz="2000" dirty="0">
                <a:latin typeface="Times New Roman" panose="02020603050405020304" pitchFamily="18" charset="0"/>
                <a:ea typeface="宋体" pitchFamily="2" charset="-122"/>
              </a:rPr>
              <a:t>编号从</a:t>
            </a:r>
            <a:r>
              <a:rPr lang="en-US" altLang="zh-CN" sz="2000" dirty="0">
                <a:latin typeface="Times New Roman" panose="02020603050405020304" pitchFamily="18" charset="0"/>
                <a:ea typeface="宋体" pitchFamily="2" charset="-122"/>
              </a:rPr>
              <a:t>1</a:t>
            </a:r>
            <a:r>
              <a:rPr lang="zh-CN" altLang="en-US" sz="2000" dirty="0">
                <a:latin typeface="Times New Roman" panose="02020603050405020304" pitchFamily="18" charset="0"/>
                <a:ea typeface="宋体" pitchFamily="2" charset="-122"/>
              </a:rPr>
              <a:t>开始</a:t>
            </a:r>
            <a:endParaRPr lang="zh-CN" altLang="zh-CN" sz="2000" dirty="0">
              <a:latin typeface="Times New Roman" panose="02020603050405020304" pitchFamily="18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latin typeface="Times New Roman" panose="02020603050405020304" pitchFamily="18" charset="0"/>
                <a:ea typeface="宋体" pitchFamily="2" charset="-122"/>
              </a:rPr>
              <a:t>      MaxHeap&lt;T&gt;&amp; </a:t>
            </a:r>
            <a:r>
              <a:rPr lang="zh-CN" altLang="zh-CN" sz="2000" dirty="0">
                <a:solidFill>
                  <a:schemeClr val="hlink"/>
                </a:solidFill>
                <a:latin typeface="Times New Roman" panose="02020603050405020304" pitchFamily="18" charset="0"/>
                <a:ea typeface="宋体" pitchFamily="2" charset="-122"/>
              </a:rPr>
              <a:t>Insert</a:t>
            </a:r>
            <a:r>
              <a:rPr lang="zh-CN" altLang="zh-CN" sz="2000" dirty="0">
                <a:latin typeface="Times New Roman" panose="02020603050405020304" pitchFamily="18" charset="0"/>
                <a:ea typeface="宋体" pitchFamily="2" charset="-122"/>
              </a:rPr>
              <a:t>(const T&amp; x);</a:t>
            </a:r>
            <a:endParaRPr lang="zh-CN" altLang="zh-CN" sz="2000" dirty="0">
              <a:latin typeface="Times New Roman" panose="02020603050405020304" pitchFamily="18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latin typeface="Times New Roman" panose="02020603050405020304" pitchFamily="18" charset="0"/>
                <a:ea typeface="宋体" pitchFamily="2" charset="-122"/>
              </a:rPr>
              <a:t>      MaxHeap&lt;T&gt;&amp; </a:t>
            </a:r>
            <a:r>
              <a:rPr lang="zh-CN" altLang="zh-CN" sz="2000" dirty="0">
                <a:solidFill>
                  <a:schemeClr val="hlink"/>
                </a:solidFill>
                <a:latin typeface="Times New Roman" panose="02020603050405020304" pitchFamily="18" charset="0"/>
                <a:ea typeface="宋体" pitchFamily="2" charset="-122"/>
              </a:rPr>
              <a:t>DeleteMax</a:t>
            </a:r>
            <a:r>
              <a:rPr lang="zh-CN" altLang="zh-CN" sz="2000" dirty="0">
                <a:latin typeface="Times New Roman" panose="02020603050405020304" pitchFamily="18" charset="0"/>
                <a:ea typeface="宋体" pitchFamily="2" charset="-122"/>
              </a:rPr>
              <a:t>(T&amp; x);</a:t>
            </a:r>
            <a:endParaRPr lang="zh-CN" altLang="zh-CN" sz="2000" dirty="0">
              <a:latin typeface="Times New Roman" panose="02020603050405020304" pitchFamily="18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latin typeface="Times New Roman" panose="02020603050405020304" pitchFamily="18" charset="0"/>
                <a:ea typeface="宋体" pitchFamily="2" charset="-122"/>
              </a:rPr>
              <a:t>      void </a:t>
            </a:r>
            <a:r>
              <a:rPr lang="zh-CN" altLang="zh-CN" sz="2000" dirty="0">
                <a:solidFill>
                  <a:schemeClr val="hlink"/>
                </a:solidFill>
                <a:latin typeface="Times New Roman" panose="02020603050405020304" pitchFamily="18" charset="0"/>
                <a:ea typeface="宋体" pitchFamily="2" charset="-122"/>
              </a:rPr>
              <a:t>Initialize</a:t>
            </a:r>
            <a:r>
              <a:rPr lang="zh-CN" altLang="zh-CN" sz="2000" dirty="0">
                <a:latin typeface="Times New Roman" panose="02020603050405020304" pitchFamily="18" charset="0"/>
                <a:ea typeface="宋体" pitchFamily="2" charset="-122"/>
              </a:rPr>
              <a:t>(T a[], int size, int ArraySize);</a:t>
            </a:r>
            <a:endParaRPr lang="zh-CN" altLang="zh-CN" sz="2000" dirty="0">
              <a:latin typeface="Times New Roman" panose="02020603050405020304" pitchFamily="18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latin typeface="Times New Roman" panose="02020603050405020304" pitchFamily="18" charset="0"/>
                <a:ea typeface="宋体" pitchFamily="2" charset="-122"/>
              </a:rPr>
              <a:t>      void </a:t>
            </a:r>
            <a:r>
              <a:rPr lang="zh-CN" altLang="zh-CN" sz="2000" dirty="0">
                <a:solidFill>
                  <a:schemeClr val="hlink"/>
                </a:solidFill>
                <a:latin typeface="Times New Roman" panose="02020603050405020304" pitchFamily="18" charset="0"/>
                <a:ea typeface="宋体" pitchFamily="2" charset="-122"/>
              </a:rPr>
              <a:t>Deactivate</a:t>
            </a:r>
            <a:r>
              <a:rPr lang="zh-CN" altLang="zh-CN" sz="2000" dirty="0">
                <a:latin typeface="Times New Roman" panose="02020603050405020304" pitchFamily="18" charset="0"/>
                <a:ea typeface="宋体" pitchFamily="2" charset="-122"/>
              </a:rPr>
              <a:t>() </a:t>
            </a:r>
            <a:r>
              <a:rPr lang="zh-CN" altLang="zh-CN" sz="2000" dirty="0">
                <a:solidFill>
                  <a:schemeClr val="folHlink"/>
                </a:solidFill>
                <a:latin typeface="Times New Roman" panose="02020603050405020304" pitchFamily="18" charset="0"/>
                <a:ea typeface="宋体" pitchFamily="2" charset="-122"/>
              </a:rPr>
              <a:t>{heap = 0;}</a:t>
            </a:r>
            <a:endParaRPr lang="zh-CN" altLang="zh-CN" sz="2000" dirty="0">
              <a:solidFill>
                <a:schemeClr val="folHlink"/>
              </a:solidFill>
              <a:latin typeface="Times New Roman" panose="02020603050405020304" pitchFamily="18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latin typeface="Times New Roman" panose="02020603050405020304" pitchFamily="18" charset="0"/>
                <a:ea typeface="宋体" pitchFamily="2" charset="-122"/>
              </a:rPr>
              <a:t>      void </a:t>
            </a:r>
            <a:r>
              <a:rPr lang="zh-CN" altLang="zh-CN" sz="2000" dirty="0">
                <a:solidFill>
                  <a:schemeClr val="hlink"/>
                </a:solidFill>
                <a:latin typeface="Times New Roman" panose="02020603050405020304" pitchFamily="18" charset="0"/>
                <a:ea typeface="宋体" pitchFamily="2" charset="-122"/>
              </a:rPr>
              <a:t>Output</a:t>
            </a:r>
            <a:r>
              <a:rPr lang="zh-CN" altLang="zh-CN" sz="2000" dirty="0">
                <a:latin typeface="Times New Roman" panose="02020603050405020304" pitchFamily="18" charset="0"/>
                <a:ea typeface="宋体" pitchFamily="2" charset="-122"/>
              </a:rPr>
              <a:t>() const;</a:t>
            </a:r>
            <a:endParaRPr lang="zh-CN" altLang="zh-CN" sz="2000" dirty="0">
              <a:latin typeface="Times New Roman" panose="02020603050405020304" pitchFamily="18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latin typeface="Times New Roman" panose="02020603050405020304" pitchFamily="18" charset="0"/>
                <a:ea typeface="宋体" pitchFamily="2" charset="-122"/>
              </a:rPr>
              <a:t>   private:</a:t>
            </a:r>
            <a:endParaRPr lang="zh-CN" altLang="zh-CN" sz="2000" dirty="0">
              <a:latin typeface="Times New Roman" panose="02020603050405020304" pitchFamily="18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latin typeface="Times New Roman" panose="02020603050405020304" pitchFamily="18" charset="0"/>
                <a:ea typeface="宋体" pitchFamily="2" charset="-122"/>
              </a:rPr>
              <a:t>      int </a:t>
            </a:r>
            <a:r>
              <a:rPr lang="zh-CN" altLang="zh-CN" sz="2000" dirty="0">
                <a:solidFill>
                  <a:schemeClr val="folHlink"/>
                </a:solidFill>
                <a:latin typeface="Times New Roman" panose="02020603050405020304" pitchFamily="18" charset="0"/>
                <a:ea typeface="宋体" pitchFamily="2" charset="-122"/>
              </a:rPr>
              <a:t>CurrentSize</a:t>
            </a:r>
            <a:r>
              <a:rPr lang="zh-CN" altLang="zh-CN" sz="2000" dirty="0">
                <a:latin typeface="Times New Roman" panose="02020603050405020304" pitchFamily="18" charset="0"/>
                <a:ea typeface="宋体" pitchFamily="2" charset="-122"/>
              </a:rPr>
              <a:t>, </a:t>
            </a:r>
            <a:r>
              <a:rPr lang="zh-CN" altLang="zh-CN" sz="2000" dirty="0">
                <a:solidFill>
                  <a:schemeClr val="folHlink"/>
                </a:solidFill>
                <a:latin typeface="Times New Roman" panose="02020603050405020304" pitchFamily="18" charset="0"/>
                <a:ea typeface="宋体" pitchFamily="2" charset="-122"/>
              </a:rPr>
              <a:t>MaxSize</a:t>
            </a:r>
            <a:r>
              <a:rPr lang="zh-CN" altLang="zh-CN" sz="2000" dirty="0">
                <a:latin typeface="Times New Roman" panose="02020603050405020304" pitchFamily="18" charset="0"/>
                <a:ea typeface="宋体" pitchFamily="2" charset="-122"/>
              </a:rPr>
              <a:t>;</a:t>
            </a:r>
            <a:endParaRPr lang="zh-CN" altLang="zh-CN" sz="2000" dirty="0">
              <a:latin typeface="Times New Roman" panose="02020603050405020304" pitchFamily="18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latin typeface="Times New Roman" panose="02020603050405020304" pitchFamily="18" charset="0"/>
                <a:ea typeface="宋体" pitchFamily="2" charset="-122"/>
              </a:rPr>
              <a:t>      T *</a:t>
            </a:r>
            <a:r>
              <a:rPr lang="zh-CN" altLang="zh-CN" sz="2000" dirty="0">
                <a:solidFill>
                  <a:schemeClr val="folHlink"/>
                </a:solidFill>
                <a:latin typeface="Times New Roman" panose="02020603050405020304" pitchFamily="18" charset="0"/>
                <a:ea typeface="宋体" pitchFamily="2" charset="-122"/>
              </a:rPr>
              <a:t>heap</a:t>
            </a:r>
            <a:r>
              <a:rPr lang="zh-CN" altLang="zh-CN" sz="2000" dirty="0">
                <a:latin typeface="Times New Roman" panose="02020603050405020304" pitchFamily="18" charset="0"/>
                <a:ea typeface="宋体" pitchFamily="2" charset="-122"/>
              </a:rPr>
              <a:t>; </a:t>
            </a:r>
            <a:r>
              <a:rPr lang="en-US" altLang="zh-CN" sz="2000" dirty="0">
                <a:latin typeface="Times New Roman" panose="02020603050405020304" pitchFamily="18" charset="0"/>
                <a:ea typeface="宋体" pitchFamily="2" charset="-122"/>
              </a:rPr>
              <a:t>//</a:t>
            </a:r>
            <a:r>
              <a:rPr lang="zh-CN" altLang="en-US" sz="2000" dirty="0">
                <a:latin typeface="Times New Roman" panose="02020603050405020304" pitchFamily="18" charset="0"/>
                <a:ea typeface="宋体" pitchFamily="2" charset="-122"/>
              </a:rPr>
              <a:t>元素数组</a:t>
            </a:r>
            <a:endParaRPr lang="zh-CN" altLang="en-US" sz="2000" dirty="0">
              <a:latin typeface="Times New Roman" panose="02020603050405020304" pitchFamily="18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latin typeface="Times New Roman" panose="02020603050405020304" pitchFamily="18" charset="0"/>
                <a:ea typeface="宋体" pitchFamily="2" charset="-122"/>
              </a:rPr>
              <a:t>};</a:t>
            </a:r>
            <a:r>
              <a:rPr lang="zh-CN" altLang="en-US" sz="2000" dirty="0">
                <a:latin typeface="Times New Roman" panose="02020603050405020304" pitchFamily="18" charset="0"/>
                <a:ea typeface="宋体" pitchFamily="2" charset="-122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ea typeface="宋体" pitchFamily="2" charset="-122"/>
              </a:rPr>
              <a:t>//</a:t>
            </a:r>
            <a:r>
              <a:rPr lang="zh-CN" altLang="en-US" sz="2000" dirty="0">
                <a:latin typeface="Times New Roman" panose="02020603050405020304" pitchFamily="18" charset="0"/>
                <a:ea typeface="宋体" pitchFamily="2" charset="-122"/>
              </a:rPr>
              <a:t>程序</a:t>
            </a:r>
            <a:r>
              <a:rPr lang="en-US" altLang="zh-CN" sz="2000" dirty="0">
                <a:latin typeface="Times New Roman" panose="02020603050405020304" pitchFamily="18" charset="0"/>
                <a:ea typeface="宋体" pitchFamily="2" charset="-122"/>
              </a:rPr>
              <a:t>9-1</a:t>
            </a:r>
            <a:r>
              <a:rPr lang="zh-CN" altLang="en-US" sz="2000" dirty="0">
                <a:latin typeface="Times New Roman" panose="02020603050405020304" pitchFamily="18" charset="0"/>
                <a:ea typeface="宋体" pitchFamily="2" charset="-122"/>
              </a:rPr>
              <a:t>类</a:t>
            </a:r>
            <a:r>
              <a:rPr lang="en-US" altLang="zh-CN" sz="2000" dirty="0" err="1">
                <a:latin typeface="Times New Roman" panose="02020603050405020304" pitchFamily="18" charset="0"/>
                <a:ea typeface="宋体" pitchFamily="2" charset="-122"/>
              </a:rPr>
              <a:t>MaxHeap</a:t>
            </a:r>
            <a:endParaRPr lang="en-US" altLang="zh-CN" sz="2000" dirty="0">
              <a:latin typeface="Times New Roman" panose="02020603050405020304" pitchFamily="18" charset="0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ln>
            <a:miter lim="800000"/>
          </a:ln>
        </p:spPr>
        <p:txBody>
          <a:bodyPr anchor="b"/>
          <a:lstStyle/>
          <a:p>
            <a:pPr>
              <a:defRPr/>
            </a:pPr>
            <a:fld id="{1CB119D3-643B-4560-A383-5E1EFC3406B9}" type="slidenum">
              <a:rPr lang="zh-CN" altLang="en-US" sz="1200">
                <a:solidFill>
                  <a:schemeClr val="bg2"/>
                </a:solidFill>
              </a:rPr>
            </a:fld>
            <a:endParaRPr lang="en-US" altLang="zh-CN" sz="1200">
              <a:solidFill>
                <a:schemeClr val="bg2"/>
              </a:solidFill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ln>
            <a:miter lim="800000"/>
          </a:ln>
        </p:spPr>
        <p:txBody>
          <a:bodyPr/>
          <a:lstStyle/>
          <a:p>
            <a:pPr>
              <a:defRPr/>
            </a:pPr>
            <a:fld id="{BED896F6-39B6-4096-BAB5-A783A9497EB8}" type="datetime7">
              <a:rPr kumimoji="1" lang="zh-CN" altLang="en-US" sz="1200">
                <a:latin typeface="+mn-ea"/>
              </a:rPr>
            </a:fld>
            <a:endParaRPr kumimoji="1" lang="en-US" altLang="zh-CN" sz="1200">
              <a:latin typeface="+mn-ea"/>
            </a:endParaRPr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259205" y="44450"/>
            <a:ext cx="7849870" cy="852170"/>
          </a:xfrm>
        </p:spPr>
        <p:txBody>
          <a:bodyPr anchor="b"/>
          <a:lstStyle/>
          <a:p>
            <a:pPr eaLnBrk="1" hangingPunct="1"/>
            <a:r>
              <a:rPr lang="en-US" altLang="zh-CN">
                <a:ea typeface="宋体" pitchFamily="2" charset="-122"/>
              </a:rPr>
              <a:t>9.3.5  </a:t>
            </a:r>
            <a:r>
              <a:rPr lang="zh-CN" altLang="en-US">
                <a:ea typeface="宋体" pitchFamily="2" charset="-122"/>
              </a:rPr>
              <a:t>类</a:t>
            </a:r>
            <a:r>
              <a:rPr lang="en-US" altLang="zh-CN">
                <a:ea typeface="宋体" pitchFamily="2" charset="-122"/>
              </a:rPr>
              <a:t>MaxHeap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1946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11505" y="1340485"/>
            <a:ext cx="8159750" cy="4489450"/>
          </a:xfrm>
          <a:solidFill>
            <a:srgbClr val="CCECFF"/>
          </a:solidFill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宋体" pitchFamily="2" charset="-122"/>
              </a:rPr>
              <a:t>template&lt;</a:t>
            </a:r>
            <a:r>
              <a:rPr lang="en-US" altLang="zh-CN" sz="2800" dirty="0" err="1">
                <a:latin typeface="Times New Roman" panose="02020603050405020304" pitchFamily="18" charset="0"/>
                <a:ea typeface="宋体" pitchFamily="2" charset="-122"/>
              </a:rPr>
              <a:t>classT</a:t>
            </a:r>
            <a:r>
              <a:rPr lang="en-US" altLang="zh-CN" sz="2800" dirty="0">
                <a:latin typeface="Times New Roman" panose="02020603050405020304" pitchFamily="18" charset="0"/>
                <a:ea typeface="宋体" pitchFamily="2" charset="-122"/>
              </a:rPr>
              <a:t>&gt;</a:t>
            </a:r>
            <a:endParaRPr lang="en-US" altLang="zh-CN" sz="2800" dirty="0">
              <a:latin typeface="Times New Roman" panose="02020603050405020304" pitchFamily="18" charset="0"/>
              <a:ea typeface="宋体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 err="1">
                <a:latin typeface="Times New Roman" panose="02020603050405020304" pitchFamily="18" charset="0"/>
                <a:ea typeface="宋体" pitchFamily="2" charset="-122"/>
              </a:rPr>
              <a:t>MaxHeap</a:t>
            </a:r>
            <a:r>
              <a:rPr lang="en-US" altLang="zh-CN" sz="2800" dirty="0">
                <a:latin typeface="Times New Roman" panose="02020603050405020304" pitchFamily="18" charset="0"/>
                <a:ea typeface="宋体" pitchFamily="2" charset="-122"/>
              </a:rPr>
              <a:t>&lt;T&gt;::</a:t>
            </a:r>
            <a:r>
              <a:rPr lang="en-US" altLang="zh-CN" sz="2800" dirty="0" err="1">
                <a:latin typeface="Times New Roman" panose="02020603050405020304" pitchFamily="18" charset="0"/>
                <a:ea typeface="宋体" pitchFamily="2" charset="-122"/>
              </a:rPr>
              <a:t>MaxHeap</a:t>
            </a:r>
            <a:r>
              <a:rPr lang="en-US" altLang="zh-CN" sz="2800" dirty="0">
                <a:latin typeface="Times New Roman" panose="02020603050405020304" pitchFamily="18" charset="0"/>
                <a:ea typeface="宋体" pitchFamily="2" charset="-122"/>
              </a:rPr>
              <a:t>(</a:t>
            </a:r>
            <a:r>
              <a:rPr lang="en-US" altLang="zh-CN" sz="2800" dirty="0" err="1">
                <a:latin typeface="Times New Roman" panose="02020603050405020304" pitchFamily="18" charset="0"/>
                <a:ea typeface="宋体" pitchFamily="2" charset="-122"/>
              </a:rPr>
              <a:t>int</a:t>
            </a:r>
            <a:r>
              <a:rPr lang="en-US" altLang="zh-CN" sz="2800" dirty="0">
                <a:latin typeface="Times New Roman" panose="02020603050405020304" pitchFamily="18" charset="0"/>
                <a:ea typeface="宋体" pitchFamily="2" charset="-122"/>
              </a:rPr>
              <a:t> </a:t>
            </a:r>
            <a:r>
              <a:rPr lang="en-US" altLang="zh-CN" sz="2800" dirty="0" err="1">
                <a:latin typeface="Times New Roman" panose="02020603050405020304" pitchFamily="18" charset="0"/>
                <a:ea typeface="宋体" pitchFamily="2" charset="-122"/>
              </a:rPr>
              <a:t>MaxHeapSize</a:t>
            </a:r>
            <a:r>
              <a:rPr lang="en-US" altLang="zh-CN" sz="2800" dirty="0">
                <a:latin typeface="Times New Roman" panose="02020603050405020304" pitchFamily="18" charset="0"/>
                <a:ea typeface="宋体" pitchFamily="2" charset="-122"/>
              </a:rPr>
              <a:t>)</a:t>
            </a:r>
            <a:endParaRPr lang="en-US" altLang="zh-CN" sz="2800" dirty="0">
              <a:latin typeface="Times New Roman" panose="02020603050405020304" pitchFamily="18" charset="0"/>
              <a:ea typeface="宋体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宋体" pitchFamily="2" charset="-122"/>
              </a:rPr>
              <a:t>{//</a:t>
            </a:r>
            <a:r>
              <a:rPr lang="zh-CN" altLang="en-US" sz="2800" dirty="0">
                <a:latin typeface="Times New Roman" panose="02020603050405020304" pitchFamily="18" charset="0"/>
                <a:ea typeface="宋体" pitchFamily="2" charset="-122"/>
              </a:rPr>
              <a:t>构造函数</a:t>
            </a:r>
            <a:endParaRPr lang="zh-CN" altLang="en-US" sz="2800" dirty="0">
              <a:latin typeface="Times New Roman" panose="02020603050405020304" pitchFamily="18" charset="0"/>
              <a:ea typeface="宋体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宋体" pitchFamily="2" charset="-122"/>
              </a:rPr>
              <a:t>   </a:t>
            </a:r>
            <a:r>
              <a:rPr lang="en-US" altLang="zh-CN" sz="2800" dirty="0" err="1">
                <a:latin typeface="Times New Roman" panose="02020603050405020304" pitchFamily="18" charset="0"/>
                <a:ea typeface="宋体" pitchFamily="2" charset="-122"/>
              </a:rPr>
              <a:t>MaxSize</a:t>
            </a:r>
            <a:r>
              <a:rPr lang="en-US" altLang="zh-CN" sz="2800" dirty="0">
                <a:latin typeface="Times New Roman" panose="02020603050405020304" pitchFamily="18" charset="0"/>
                <a:ea typeface="宋体" pitchFamily="2" charset="-122"/>
              </a:rPr>
              <a:t> = </a:t>
            </a:r>
            <a:r>
              <a:rPr lang="en-US" altLang="zh-CN" sz="2800" dirty="0" err="1">
                <a:latin typeface="Times New Roman" panose="02020603050405020304" pitchFamily="18" charset="0"/>
                <a:ea typeface="宋体" pitchFamily="2" charset="-122"/>
              </a:rPr>
              <a:t>MaxHeapSize</a:t>
            </a:r>
            <a:r>
              <a:rPr lang="en-US" altLang="zh-CN" sz="2800" dirty="0">
                <a:latin typeface="Times New Roman" panose="02020603050405020304" pitchFamily="18" charset="0"/>
                <a:ea typeface="宋体" pitchFamily="2" charset="-122"/>
              </a:rPr>
              <a:t>;</a:t>
            </a:r>
            <a:endParaRPr lang="en-US" altLang="zh-CN" sz="2800" dirty="0">
              <a:latin typeface="Times New Roman" panose="02020603050405020304" pitchFamily="18" charset="0"/>
              <a:ea typeface="宋体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宋体" pitchFamily="2" charset="-122"/>
              </a:rPr>
              <a:t>   </a:t>
            </a:r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  <a:ea typeface="宋体" pitchFamily="2" charset="-122"/>
              </a:rPr>
              <a:t>heap = new T[MaxSize+1];</a:t>
            </a:r>
            <a:endParaRPr lang="en-US" altLang="zh-CN" sz="2800" dirty="0">
              <a:solidFill>
                <a:srgbClr val="C00000"/>
              </a:solidFill>
              <a:latin typeface="Times New Roman" panose="02020603050405020304" pitchFamily="18" charset="0"/>
              <a:ea typeface="宋体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宋体" pitchFamily="2" charset="-122"/>
              </a:rPr>
              <a:t>   </a:t>
            </a:r>
            <a:r>
              <a:rPr lang="en-US" altLang="zh-CN" sz="2800" dirty="0" err="1">
                <a:latin typeface="Times New Roman" panose="02020603050405020304" pitchFamily="18" charset="0"/>
                <a:ea typeface="宋体" pitchFamily="2" charset="-122"/>
              </a:rPr>
              <a:t>CurrentSize</a:t>
            </a:r>
            <a:r>
              <a:rPr lang="en-US" altLang="zh-CN" sz="2800" dirty="0">
                <a:latin typeface="Times New Roman" panose="02020603050405020304" pitchFamily="18" charset="0"/>
                <a:ea typeface="宋体" pitchFamily="2" charset="-122"/>
              </a:rPr>
              <a:t> = 0;</a:t>
            </a:r>
            <a:endParaRPr lang="en-US" altLang="zh-CN" sz="2800" dirty="0">
              <a:latin typeface="Times New Roman" panose="02020603050405020304" pitchFamily="18" charset="0"/>
              <a:ea typeface="宋体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宋体" pitchFamily="2" charset="-122"/>
              </a:rPr>
              <a:t>}//</a:t>
            </a:r>
            <a:r>
              <a:rPr lang="zh-CN" altLang="en-US" sz="2800" dirty="0">
                <a:latin typeface="Times New Roman" panose="02020603050405020304" pitchFamily="18" charset="0"/>
                <a:ea typeface="宋体" pitchFamily="2" charset="-122"/>
              </a:rPr>
              <a:t>程序</a:t>
            </a:r>
            <a:r>
              <a:rPr lang="en-US" altLang="zh-CN" sz="2800" dirty="0">
                <a:latin typeface="Times New Roman" panose="02020603050405020304" pitchFamily="18" charset="0"/>
                <a:ea typeface="宋体" pitchFamily="2" charset="-122"/>
              </a:rPr>
              <a:t>9-2MaxHeap</a:t>
            </a:r>
            <a:r>
              <a:rPr lang="zh-CN" altLang="en-US" sz="2800" dirty="0">
                <a:latin typeface="Times New Roman" panose="02020603050405020304" pitchFamily="18" charset="0"/>
                <a:ea typeface="宋体" pitchFamily="2" charset="-122"/>
              </a:rPr>
              <a:t>的构造函数</a:t>
            </a:r>
            <a:endParaRPr lang="zh-CN" altLang="en-US" sz="2800" dirty="0">
              <a:latin typeface="Times New Roman" panose="02020603050405020304" pitchFamily="18" charset="0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>
          <a:ln>
            <a:miter lim="800000"/>
          </a:ln>
        </p:spPr>
        <p:txBody>
          <a:bodyPr anchor="b"/>
          <a:lstStyle/>
          <a:p>
            <a:pPr>
              <a:defRPr/>
            </a:pPr>
            <a:fld id="{82A9D9FD-B7EB-46DD-9BB2-F6B03A06FD5B}" type="slidenum">
              <a:rPr lang="zh-CN" altLang="en-US" sz="1200">
                <a:solidFill>
                  <a:schemeClr val="bg2"/>
                </a:solidFill>
              </a:rPr>
            </a:fld>
            <a:endParaRPr lang="en-US" altLang="zh-CN" sz="1200">
              <a:solidFill>
                <a:schemeClr val="bg2"/>
              </a:solidFill>
            </a:endParaRPr>
          </a:p>
        </p:txBody>
      </p:sp>
      <p:sp>
        <p:nvSpPr>
          <p:cNvPr id="6" name="日期占位符 4"/>
          <p:cNvSpPr>
            <a:spLocks noGrp="1"/>
          </p:cNvSpPr>
          <p:nvPr>
            <p:ph type="dt" sz="half" idx="10"/>
          </p:nvPr>
        </p:nvSpPr>
        <p:spPr>
          <a:ln>
            <a:miter lim="800000"/>
          </a:ln>
        </p:spPr>
        <p:txBody>
          <a:bodyPr/>
          <a:lstStyle/>
          <a:p>
            <a:pPr>
              <a:defRPr/>
            </a:pPr>
            <a:fld id="{88F70CA6-8E9F-4AF5-9FE5-0D3021F94C1F}" type="datetime7">
              <a:rPr kumimoji="1" lang="zh-CN" altLang="en-US" sz="1200">
                <a:latin typeface="+mn-ea"/>
              </a:rPr>
            </a:fld>
            <a:endParaRPr kumimoji="1" lang="en-US" altLang="zh-CN" sz="1200">
              <a:latin typeface="+mn-ea"/>
            </a:endParaRPr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87450" y="0"/>
            <a:ext cx="7849870" cy="852805"/>
          </a:xfrm>
        </p:spPr>
        <p:txBody>
          <a:bodyPr anchor="b"/>
          <a:lstStyle/>
          <a:p>
            <a:pPr eaLnBrk="1" hangingPunct="1"/>
            <a:r>
              <a:rPr lang="en-US" altLang="zh-CN">
                <a:ea typeface="宋体" pitchFamily="2" charset="-122"/>
              </a:rPr>
              <a:t>9.3.5  </a:t>
            </a:r>
            <a:r>
              <a:rPr lang="zh-CN" altLang="en-US">
                <a:ea typeface="宋体" pitchFamily="2" charset="-122"/>
              </a:rPr>
              <a:t>类</a:t>
            </a:r>
            <a:r>
              <a:rPr lang="en-US" altLang="zh-CN">
                <a:ea typeface="宋体" pitchFamily="2" charset="-122"/>
              </a:rPr>
              <a:t>MaxHeap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2048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267970"/>
            <a:ext cx="8558530" cy="6409055"/>
          </a:xfrm>
          <a:solidFill>
            <a:srgbClr val="CCECFF"/>
          </a:solidFill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itchFamily="2" charset="-122"/>
              </a:rPr>
              <a:t>template&lt;classT&gt;</a:t>
            </a:r>
            <a:endParaRPr lang="en-US" altLang="zh-CN" sz="2400">
              <a:latin typeface="Times New Roman" panose="02020603050405020304" pitchFamily="18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itchFamily="2" charset="-122"/>
              </a:rPr>
              <a:t>MaxHeap &lt;T&gt; &amp;MaxHeap&lt;T&gt;::</a:t>
            </a:r>
            <a:r>
              <a:rPr lang="en-US" altLang="zh-CN" sz="2400">
                <a:solidFill>
                  <a:schemeClr val="hlink"/>
                </a:solidFill>
                <a:latin typeface="Times New Roman" panose="02020603050405020304" pitchFamily="18" charset="0"/>
                <a:ea typeface="宋体" pitchFamily="2" charset="-122"/>
              </a:rPr>
              <a:t>Insert</a:t>
            </a:r>
            <a:r>
              <a:rPr lang="en-US" altLang="zh-CN" sz="2400">
                <a:latin typeface="Times New Roman" panose="02020603050405020304" pitchFamily="18" charset="0"/>
                <a:ea typeface="宋体" pitchFamily="2" charset="-122"/>
              </a:rPr>
              <a:t>( const T &amp; x)</a:t>
            </a:r>
            <a:endParaRPr lang="en-US" altLang="zh-CN" sz="2400">
              <a:latin typeface="Times New Roman" panose="02020603050405020304" pitchFamily="18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itchFamily="2" charset="-122"/>
              </a:rPr>
              <a:t>{ //</a:t>
            </a:r>
            <a:r>
              <a:rPr lang="zh-CN" altLang="en-US" sz="2400">
                <a:latin typeface="Times New Roman" panose="02020603050405020304" pitchFamily="18" charset="0"/>
                <a:ea typeface="宋体" pitchFamily="2" charset="-122"/>
              </a:rPr>
              <a:t>把</a:t>
            </a:r>
            <a:r>
              <a:rPr lang="en-US" altLang="zh-CN" sz="2400">
                <a:latin typeface="Times New Roman" panose="02020603050405020304" pitchFamily="18" charset="0"/>
                <a:ea typeface="宋体" pitchFamily="2" charset="-122"/>
              </a:rPr>
              <a:t>x</a:t>
            </a:r>
            <a:r>
              <a:rPr lang="zh-CN" altLang="en-US" sz="2400">
                <a:latin typeface="Times New Roman" panose="02020603050405020304" pitchFamily="18" charset="0"/>
                <a:ea typeface="宋体" pitchFamily="2" charset="-122"/>
              </a:rPr>
              <a:t>插入到最大堆中</a:t>
            </a:r>
            <a:endParaRPr lang="zh-CN" altLang="en-US" sz="2400">
              <a:latin typeface="Times New Roman" panose="02020603050405020304" pitchFamily="18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itchFamily="2" charset="-122"/>
              </a:rPr>
              <a:t>	if( CurrentSize == MaxSize )</a:t>
            </a:r>
            <a:endParaRPr lang="en-US" altLang="zh-CN" sz="2400">
              <a:latin typeface="Times New Roman" panose="02020603050405020304" pitchFamily="18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itchFamily="2" charset="-122"/>
              </a:rPr>
              <a:t>      	throwNoMem();	//</a:t>
            </a:r>
            <a:r>
              <a:rPr lang="zh-CN" altLang="en-US" sz="2400">
                <a:latin typeface="Times New Roman" panose="02020603050405020304" pitchFamily="18" charset="0"/>
                <a:ea typeface="宋体" pitchFamily="2" charset="-122"/>
              </a:rPr>
              <a:t>没有足够空间</a:t>
            </a:r>
            <a:endParaRPr lang="zh-CN" altLang="en-US" sz="2400">
              <a:latin typeface="Times New Roman" panose="02020603050405020304" pitchFamily="18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itchFamily="2" charset="-122"/>
              </a:rPr>
              <a:t>	//</a:t>
            </a:r>
            <a:r>
              <a:rPr lang="zh-CN" altLang="en-US" sz="2400">
                <a:latin typeface="Times New Roman" panose="02020603050405020304" pitchFamily="18" charset="0"/>
                <a:ea typeface="宋体" pitchFamily="2" charset="-122"/>
              </a:rPr>
              <a:t>为</a:t>
            </a:r>
            <a:r>
              <a:rPr lang="en-US" altLang="zh-CN" sz="2400">
                <a:latin typeface="Times New Roman" panose="02020603050405020304" pitchFamily="18" charset="0"/>
                <a:ea typeface="宋体" pitchFamily="2" charset="-122"/>
              </a:rPr>
              <a:t>x</a:t>
            </a:r>
            <a:r>
              <a:rPr lang="zh-CN" altLang="en-US" sz="2400">
                <a:latin typeface="Times New Roman" panose="02020603050405020304" pitchFamily="18" charset="0"/>
                <a:ea typeface="宋体" pitchFamily="2" charset="-122"/>
              </a:rPr>
              <a:t>寻找应插入位置</a:t>
            </a:r>
            <a:endParaRPr lang="zh-CN" altLang="en-US" sz="2400">
              <a:latin typeface="Times New Roman" panose="02020603050405020304" pitchFamily="18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itchFamily="2" charset="-122"/>
              </a:rPr>
              <a:t>	//i</a:t>
            </a:r>
            <a:r>
              <a:rPr lang="zh-CN" altLang="en-US" sz="2400">
                <a:latin typeface="Times New Roman" panose="02020603050405020304" pitchFamily="18" charset="0"/>
                <a:ea typeface="宋体" pitchFamily="2" charset="-122"/>
              </a:rPr>
              <a:t>从新的叶节点开始，并沿着树上升</a:t>
            </a:r>
            <a:endParaRPr lang="zh-CN" altLang="en-US" sz="2400">
              <a:latin typeface="Times New Roman" panose="02020603050405020304" pitchFamily="18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itchFamily="2" charset="-122"/>
              </a:rPr>
              <a:t>	int i = ++CurrentSize;</a:t>
            </a:r>
            <a:endParaRPr lang="en-US" altLang="zh-CN" sz="2400">
              <a:latin typeface="Times New Roman" panose="02020603050405020304" pitchFamily="18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itchFamily="2" charset="-122"/>
              </a:rPr>
              <a:t>	while( i !=1 &amp;&amp; x&gt;heap[i/2] ) {</a:t>
            </a:r>
            <a:endParaRPr lang="en-US" altLang="zh-CN" sz="2400">
              <a:latin typeface="Times New Roman" panose="02020603050405020304" pitchFamily="18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itchFamily="2" charset="-122"/>
              </a:rPr>
              <a:t>		// </a:t>
            </a:r>
            <a:r>
              <a:rPr lang="zh-CN" altLang="en-US" sz="2400">
                <a:latin typeface="Times New Roman" panose="02020603050405020304" pitchFamily="18" charset="0"/>
                <a:ea typeface="宋体" pitchFamily="2" charset="-122"/>
              </a:rPr>
              <a:t>不能够把</a:t>
            </a:r>
            <a:r>
              <a:rPr lang="en-US" altLang="zh-CN" sz="2400">
                <a:latin typeface="Times New Roman" panose="02020603050405020304" pitchFamily="18" charset="0"/>
                <a:ea typeface="宋体" pitchFamily="2" charset="-122"/>
              </a:rPr>
              <a:t>x</a:t>
            </a:r>
            <a:r>
              <a:rPr lang="zh-CN" altLang="en-US" sz="2400">
                <a:latin typeface="Times New Roman" panose="02020603050405020304" pitchFamily="18" charset="0"/>
                <a:ea typeface="宋体" pitchFamily="2" charset="-122"/>
              </a:rPr>
              <a:t>放入</a:t>
            </a:r>
            <a:r>
              <a:rPr lang="en-US" altLang="zh-CN" sz="2400">
                <a:latin typeface="Times New Roman" panose="02020603050405020304" pitchFamily="18" charset="0"/>
                <a:ea typeface="宋体" pitchFamily="2" charset="-122"/>
              </a:rPr>
              <a:t>heap[i]</a:t>
            </a:r>
            <a:endParaRPr lang="en-US" altLang="zh-CN" sz="2400">
              <a:latin typeface="Times New Roman" panose="02020603050405020304" pitchFamily="18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itchFamily="2" charset="-122"/>
              </a:rPr>
              <a:t>		heap[i]=heap[i/2]; 	//</a:t>
            </a:r>
            <a:r>
              <a:rPr lang="zh-CN" altLang="en-US" sz="2400">
                <a:latin typeface="Times New Roman" panose="02020603050405020304" pitchFamily="18" charset="0"/>
                <a:ea typeface="宋体" pitchFamily="2" charset="-122"/>
              </a:rPr>
              <a:t>将元素下移</a:t>
            </a:r>
            <a:endParaRPr lang="zh-CN" altLang="en-US" sz="2400">
              <a:latin typeface="Times New Roman" panose="02020603050405020304" pitchFamily="18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itchFamily="2" charset="-122"/>
              </a:rPr>
              <a:t>		i/=2;  			//</a:t>
            </a:r>
            <a:r>
              <a:rPr lang="zh-CN" altLang="en-US" sz="2400">
                <a:latin typeface="Times New Roman" panose="02020603050405020304" pitchFamily="18" charset="0"/>
                <a:ea typeface="宋体" pitchFamily="2" charset="-122"/>
              </a:rPr>
              <a:t>移向父节点</a:t>
            </a:r>
            <a:endParaRPr lang="zh-CN" altLang="en-US" sz="2400">
              <a:latin typeface="Times New Roman" panose="02020603050405020304" pitchFamily="18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itchFamily="2" charset="-122"/>
              </a:rPr>
              <a:t>	}</a:t>
            </a:r>
            <a:endParaRPr lang="en-US" altLang="zh-CN" sz="2400">
              <a:latin typeface="Times New Roman" panose="02020603050405020304" pitchFamily="18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itchFamily="2" charset="-122"/>
              </a:rPr>
              <a:t>	heap[i]=x;</a:t>
            </a:r>
            <a:endParaRPr lang="en-US" altLang="zh-CN" sz="2400">
              <a:latin typeface="Times New Roman" panose="02020603050405020304" pitchFamily="18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itchFamily="2" charset="-122"/>
              </a:rPr>
              <a:t>	return *this;</a:t>
            </a:r>
            <a:endParaRPr lang="en-US" altLang="zh-CN" sz="2400">
              <a:latin typeface="Times New Roman" panose="02020603050405020304" pitchFamily="18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itchFamily="2" charset="-122"/>
              </a:rPr>
              <a:t>}//</a:t>
            </a:r>
            <a:r>
              <a:rPr lang="zh-CN" altLang="en-US" sz="2400">
                <a:latin typeface="Times New Roman" panose="02020603050405020304" pitchFamily="18" charset="0"/>
                <a:ea typeface="宋体" pitchFamily="2" charset="-122"/>
              </a:rPr>
              <a:t>程序</a:t>
            </a:r>
            <a:r>
              <a:rPr lang="en-US" altLang="zh-CN" sz="2400">
                <a:latin typeface="Times New Roman" panose="02020603050405020304" pitchFamily="18" charset="0"/>
                <a:ea typeface="宋体" pitchFamily="2" charset="-122"/>
              </a:rPr>
              <a:t>9-3</a:t>
            </a:r>
            <a:r>
              <a:rPr lang="zh-CN" altLang="en-US" sz="2400">
                <a:latin typeface="Times New Roman" panose="02020603050405020304" pitchFamily="18" charset="0"/>
                <a:ea typeface="宋体" pitchFamily="2" charset="-122"/>
              </a:rPr>
              <a:t>最大堆的插入</a:t>
            </a:r>
            <a:endParaRPr lang="en-US" altLang="zh-CN" sz="2400">
              <a:latin typeface="Times New Roman" panose="02020603050405020304" pitchFamily="18" charset="0"/>
              <a:ea typeface="宋体" pitchFamily="2" charset="-122"/>
            </a:endParaRPr>
          </a:p>
        </p:txBody>
      </p:sp>
      <p:sp>
        <p:nvSpPr>
          <p:cNvPr id="1236996" name="AutoShape 4"/>
          <p:cNvSpPr>
            <a:spLocks noChangeArrowheads="1"/>
          </p:cNvSpPr>
          <p:nvPr/>
        </p:nvSpPr>
        <p:spPr bwMode="auto">
          <a:xfrm>
            <a:off x="3132138" y="5084763"/>
            <a:ext cx="1296987" cy="431800"/>
          </a:xfrm>
          <a:prstGeom prst="wedgeRoundRectCallout">
            <a:avLst>
              <a:gd name="adj1" fmla="val -118301"/>
              <a:gd name="adj2" fmla="val -84190"/>
              <a:gd name="adj3" fmla="val 16667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altLang="zh-CN" sz="2000">
                <a:latin typeface="Times New Roman" panose="02020603050405020304" pitchFamily="18" charset="0"/>
              </a:rPr>
              <a:t>O(logn) </a:t>
            </a:r>
            <a:endParaRPr lang="zh-CN" altLang="en-US" sz="20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99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23699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9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2369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12369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699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ln>
            <a:miter lim="800000"/>
          </a:ln>
        </p:spPr>
        <p:txBody>
          <a:bodyPr anchor="b"/>
          <a:lstStyle/>
          <a:p>
            <a:pPr>
              <a:defRPr/>
            </a:pPr>
            <a:fld id="{ED00153B-F20C-4C28-B03F-A377E7217B3C}" type="slidenum">
              <a:rPr lang="zh-CN" altLang="en-US" sz="1200">
                <a:solidFill>
                  <a:schemeClr val="bg2"/>
                </a:solidFill>
              </a:rPr>
            </a:fld>
            <a:endParaRPr lang="en-US" altLang="zh-CN" sz="1200">
              <a:solidFill>
                <a:schemeClr val="bg2"/>
              </a:solidFill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ln>
            <a:miter lim="800000"/>
          </a:ln>
        </p:spPr>
        <p:txBody>
          <a:bodyPr/>
          <a:lstStyle/>
          <a:p>
            <a:pPr>
              <a:defRPr/>
            </a:pPr>
            <a:fld id="{A88E52B1-0DEA-400A-A3AF-4CCD8E89E3D0}" type="datetime7">
              <a:rPr kumimoji="1" lang="zh-CN" altLang="en-US" sz="1200">
                <a:latin typeface="+mn-ea"/>
              </a:rPr>
            </a:fld>
            <a:endParaRPr kumimoji="1" lang="en-US" altLang="zh-CN" sz="1200">
              <a:latin typeface="+mn-ea"/>
            </a:endParaRPr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87450" y="44450"/>
            <a:ext cx="7849870" cy="852805"/>
          </a:xfrm>
        </p:spPr>
        <p:txBody>
          <a:bodyPr anchor="b"/>
          <a:lstStyle/>
          <a:p>
            <a:pPr eaLnBrk="1" hangingPunct="1"/>
            <a:r>
              <a:rPr lang="en-US" altLang="zh-CN">
                <a:ea typeface="宋体" pitchFamily="2" charset="-122"/>
              </a:rPr>
              <a:t>9.3.5  </a:t>
            </a:r>
            <a:r>
              <a:rPr lang="zh-CN" altLang="en-US">
                <a:ea typeface="宋体" pitchFamily="2" charset="-122"/>
              </a:rPr>
              <a:t>类</a:t>
            </a:r>
            <a:r>
              <a:rPr lang="en-US" altLang="zh-CN">
                <a:ea typeface="宋体" pitchFamily="2" charset="-122"/>
              </a:rPr>
              <a:t>MaxHeap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2150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95605" y="188595"/>
            <a:ext cx="8558530" cy="6409055"/>
          </a:xfrm>
          <a:solidFill>
            <a:srgbClr val="CCECFF"/>
          </a:solidFill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itchFamily="2" charset="-122"/>
              </a:rPr>
              <a:t>template&lt;classT&gt;</a:t>
            </a:r>
            <a:endParaRPr lang="en-US" altLang="zh-CN" sz="2000">
              <a:latin typeface="Times New Roman" panose="02020603050405020304" pitchFamily="18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itchFamily="2" charset="-122"/>
              </a:rPr>
              <a:t>MaxHeap&lt;T&gt;&amp;MaxHeap&lt;T&gt;::</a:t>
            </a:r>
            <a:r>
              <a:rPr lang="en-US" altLang="zh-CN" sz="2000">
                <a:solidFill>
                  <a:schemeClr val="hlink"/>
                </a:solidFill>
                <a:latin typeface="Times New Roman" panose="02020603050405020304" pitchFamily="18" charset="0"/>
                <a:ea typeface="宋体" pitchFamily="2" charset="-122"/>
              </a:rPr>
              <a:t>DeleteMax</a:t>
            </a:r>
            <a:r>
              <a:rPr lang="en-US" altLang="zh-CN" sz="2000">
                <a:latin typeface="Times New Roman" panose="02020603050405020304" pitchFamily="18" charset="0"/>
                <a:ea typeface="宋体" pitchFamily="2" charset="-122"/>
              </a:rPr>
              <a:t>(T &amp; x)</a:t>
            </a:r>
            <a:endParaRPr lang="en-US" altLang="zh-CN" sz="2000">
              <a:latin typeface="Times New Roman" panose="02020603050405020304" pitchFamily="18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itchFamily="2" charset="-122"/>
              </a:rPr>
              <a:t>{ //</a:t>
            </a:r>
            <a:r>
              <a:rPr lang="zh-CN" altLang="en-US" sz="2000">
                <a:latin typeface="Times New Roman" panose="02020603050405020304" pitchFamily="18" charset="0"/>
                <a:ea typeface="宋体" pitchFamily="2" charset="-122"/>
              </a:rPr>
              <a:t>将最大元素放入</a:t>
            </a:r>
            <a:r>
              <a:rPr lang="en-US" altLang="zh-CN" sz="2000">
                <a:latin typeface="Times New Roman" panose="02020603050405020304" pitchFamily="18" charset="0"/>
                <a:ea typeface="宋体" pitchFamily="2" charset="-122"/>
              </a:rPr>
              <a:t>x</a:t>
            </a:r>
            <a:r>
              <a:rPr lang="zh-CN" altLang="en-US" sz="2000">
                <a:latin typeface="Times New Roman" panose="02020603050405020304" pitchFamily="18" charset="0"/>
                <a:ea typeface="宋体" pitchFamily="2" charset="-122"/>
              </a:rPr>
              <a:t>，并从堆中删除最大元素</a:t>
            </a:r>
            <a:endParaRPr lang="zh-CN" altLang="en-US" sz="2000">
              <a:latin typeface="Times New Roman" panose="02020603050405020304" pitchFamily="18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itchFamily="2" charset="-122"/>
              </a:rPr>
              <a:t>	if( </a:t>
            </a:r>
            <a:r>
              <a:rPr lang="en-US" altLang="zh-CN" sz="2000">
                <a:solidFill>
                  <a:srgbClr val="CC0099"/>
                </a:solidFill>
                <a:latin typeface="Times New Roman" panose="02020603050405020304" pitchFamily="18" charset="0"/>
                <a:ea typeface="宋体" pitchFamily="2" charset="-122"/>
              </a:rPr>
              <a:t>CurrentSize</a:t>
            </a:r>
            <a:r>
              <a:rPr lang="en-US" altLang="zh-CN" sz="2000">
                <a:latin typeface="Times New Roman" panose="02020603050405020304" pitchFamily="18" charset="0"/>
                <a:ea typeface="宋体" pitchFamily="2" charset="-122"/>
              </a:rPr>
              <a:t>==0 )  throwOutOfBounds();//</a:t>
            </a:r>
            <a:r>
              <a:rPr lang="zh-CN" altLang="en-US" sz="2000">
                <a:latin typeface="Times New Roman" panose="02020603050405020304" pitchFamily="18" charset="0"/>
                <a:ea typeface="宋体" pitchFamily="2" charset="-122"/>
              </a:rPr>
              <a:t>队列空</a:t>
            </a:r>
            <a:endParaRPr lang="zh-CN" altLang="en-US" sz="2000">
              <a:latin typeface="Times New Roman" panose="02020603050405020304" pitchFamily="18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itchFamily="2" charset="-122"/>
              </a:rPr>
              <a:t>	x=heap[1];//</a:t>
            </a:r>
            <a:r>
              <a:rPr lang="zh-CN" altLang="en-US" sz="2000">
                <a:latin typeface="Times New Roman" panose="02020603050405020304" pitchFamily="18" charset="0"/>
                <a:ea typeface="宋体" pitchFamily="2" charset="-122"/>
              </a:rPr>
              <a:t>最大元素</a:t>
            </a:r>
            <a:endParaRPr lang="zh-CN" altLang="en-US" sz="2000">
              <a:latin typeface="Times New Roman" panose="02020603050405020304" pitchFamily="18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itchFamily="2" charset="-122"/>
              </a:rPr>
              <a:t>	//</a:t>
            </a:r>
            <a:r>
              <a:rPr lang="zh-CN" altLang="en-US" sz="2000">
                <a:latin typeface="Times New Roman" panose="02020603050405020304" pitchFamily="18" charset="0"/>
                <a:ea typeface="宋体" pitchFamily="2" charset="-122"/>
              </a:rPr>
              <a:t>重构堆</a:t>
            </a:r>
            <a:endParaRPr lang="zh-CN" altLang="en-US" sz="2000">
              <a:latin typeface="Times New Roman" panose="02020603050405020304" pitchFamily="18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itchFamily="2" charset="-122"/>
              </a:rPr>
              <a:t>	T y = heap[CurrentSize--];	//</a:t>
            </a:r>
            <a:r>
              <a:rPr lang="zh-CN" altLang="en-US" sz="2000">
                <a:latin typeface="Times New Roman" panose="02020603050405020304" pitchFamily="18" charset="0"/>
                <a:ea typeface="宋体" pitchFamily="2" charset="-122"/>
              </a:rPr>
              <a:t>最后一个元素</a:t>
            </a:r>
            <a:endParaRPr lang="zh-CN" altLang="en-US" sz="2000">
              <a:latin typeface="Times New Roman" panose="02020603050405020304" pitchFamily="18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itchFamily="2" charset="-122"/>
              </a:rPr>
              <a:t>	//</a:t>
            </a:r>
            <a:r>
              <a:rPr lang="zh-CN" altLang="en-US" sz="2000">
                <a:latin typeface="Times New Roman" panose="02020603050405020304" pitchFamily="18" charset="0"/>
                <a:ea typeface="宋体" pitchFamily="2" charset="-122"/>
              </a:rPr>
              <a:t>从根开始，为</a:t>
            </a:r>
            <a:r>
              <a:rPr lang="en-US" altLang="zh-CN" sz="2000">
                <a:latin typeface="Times New Roman" panose="02020603050405020304" pitchFamily="18" charset="0"/>
                <a:ea typeface="宋体" pitchFamily="2" charset="-122"/>
              </a:rPr>
              <a:t>y</a:t>
            </a:r>
            <a:r>
              <a:rPr lang="zh-CN" altLang="en-US" sz="2000">
                <a:latin typeface="Times New Roman" panose="02020603050405020304" pitchFamily="18" charset="0"/>
                <a:ea typeface="宋体" pitchFamily="2" charset="-122"/>
              </a:rPr>
              <a:t>寻找合适的位置</a:t>
            </a:r>
            <a:endParaRPr lang="zh-CN" altLang="en-US" sz="2000">
              <a:latin typeface="Times New Roman" panose="02020603050405020304" pitchFamily="18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itchFamily="2" charset="-122"/>
              </a:rPr>
              <a:t>	int  i=1,  ci=2; 	//</a:t>
            </a:r>
            <a:r>
              <a:rPr lang="zh-CN" altLang="en-US" sz="2000">
                <a:latin typeface="Times New Roman" panose="02020603050405020304" pitchFamily="18" charset="0"/>
                <a:ea typeface="宋体" pitchFamily="2" charset="-122"/>
              </a:rPr>
              <a:t>堆的当前节点</a:t>
            </a:r>
            <a:r>
              <a:rPr lang="en-US" altLang="zh-CN" sz="2000">
                <a:latin typeface="Times New Roman" panose="02020603050405020304" pitchFamily="18" charset="0"/>
                <a:ea typeface="宋体" pitchFamily="2" charset="-122"/>
              </a:rPr>
              <a:t>i</a:t>
            </a:r>
            <a:r>
              <a:rPr lang="zh-CN" altLang="en-US" sz="2000">
                <a:latin typeface="Times New Roman" panose="02020603050405020304" pitchFamily="18" charset="0"/>
                <a:ea typeface="宋体" pitchFamily="2" charset="-122"/>
              </a:rPr>
              <a:t>、</a:t>
            </a:r>
            <a:r>
              <a:rPr lang="en-US" altLang="zh-CN" sz="2000">
                <a:latin typeface="Times New Roman" panose="02020603050405020304" pitchFamily="18" charset="0"/>
                <a:ea typeface="宋体" pitchFamily="2" charset="-122"/>
              </a:rPr>
              <a:t>i</a:t>
            </a:r>
            <a:r>
              <a:rPr lang="zh-CN" altLang="en-US" sz="2000">
                <a:latin typeface="Times New Roman" panose="02020603050405020304" pitchFamily="18" charset="0"/>
                <a:ea typeface="宋体" pitchFamily="2" charset="-122"/>
              </a:rPr>
              <a:t>的孩子</a:t>
            </a:r>
            <a:r>
              <a:rPr lang="en-US" altLang="zh-CN" sz="2000">
                <a:latin typeface="Times New Roman" panose="02020603050405020304" pitchFamily="18" charset="0"/>
                <a:ea typeface="宋体" pitchFamily="2" charset="-122"/>
              </a:rPr>
              <a:t>ci</a:t>
            </a:r>
            <a:endParaRPr lang="en-US" altLang="zh-CN" sz="2000">
              <a:latin typeface="Times New Roman" panose="02020603050405020304" pitchFamily="18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itchFamily="2" charset="-122"/>
              </a:rPr>
              <a:t>	while( ci &lt;= CurrentSize ) {</a:t>
            </a:r>
            <a:endParaRPr lang="en-US" altLang="zh-CN" sz="2000">
              <a:latin typeface="Times New Roman" panose="02020603050405020304" pitchFamily="18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itchFamily="2" charset="-122"/>
              </a:rPr>
              <a:t>	   // heap[ci]</a:t>
            </a:r>
            <a:r>
              <a:rPr lang="zh-CN" altLang="en-US" sz="2000">
                <a:latin typeface="Times New Roman" panose="02020603050405020304" pitchFamily="18" charset="0"/>
                <a:ea typeface="宋体" pitchFamily="2" charset="-122"/>
              </a:rPr>
              <a:t>应是</a:t>
            </a:r>
            <a:r>
              <a:rPr lang="en-US" altLang="zh-CN" sz="2000">
                <a:latin typeface="Times New Roman" panose="02020603050405020304" pitchFamily="18" charset="0"/>
                <a:ea typeface="宋体" pitchFamily="2" charset="-122"/>
              </a:rPr>
              <a:t>i</a:t>
            </a:r>
            <a:r>
              <a:rPr lang="zh-CN" altLang="en-US" sz="2000">
                <a:latin typeface="Times New Roman" panose="02020603050405020304" pitchFamily="18" charset="0"/>
                <a:ea typeface="宋体" pitchFamily="2" charset="-122"/>
              </a:rPr>
              <a:t>的较大的孩子</a:t>
            </a:r>
            <a:endParaRPr lang="zh-CN" altLang="en-US" sz="2000">
              <a:latin typeface="Times New Roman" panose="02020603050405020304" pitchFamily="18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itchFamily="2" charset="-122"/>
              </a:rPr>
              <a:t>	   if( ci &lt; CurrentSize &amp;&amp; heap[ci]&lt;heap[ci+1] ) ci++;</a:t>
            </a:r>
            <a:endParaRPr lang="en-US" altLang="zh-CN" sz="2000">
              <a:latin typeface="Times New Roman" panose="02020603050405020304" pitchFamily="18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itchFamily="2" charset="-122"/>
              </a:rPr>
              <a:t>	   // </a:t>
            </a:r>
            <a:r>
              <a:rPr lang="zh-CN" altLang="en-US" sz="2000">
                <a:latin typeface="Times New Roman" panose="02020603050405020304" pitchFamily="18" charset="0"/>
                <a:ea typeface="宋体" pitchFamily="2" charset="-122"/>
              </a:rPr>
              <a:t>能把</a:t>
            </a:r>
            <a:r>
              <a:rPr lang="en-US" altLang="zh-CN" sz="2000">
                <a:latin typeface="Times New Roman" panose="02020603050405020304" pitchFamily="18" charset="0"/>
                <a:ea typeface="宋体" pitchFamily="2" charset="-122"/>
              </a:rPr>
              <a:t>y</a:t>
            </a:r>
            <a:r>
              <a:rPr lang="zh-CN" altLang="en-US" sz="2000">
                <a:latin typeface="Times New Roman" panose="02020603050405020304" pitchFamily="18" charset="0"/>
                <a:ea typeface="宋体" pitchFamily="2" charset="-122"/>
              </a:rPr>
              <a:t>放入</a:t>
            </a:r>
            <a:r>
              <a:rPr lang="en-US" altLang="zh-CN" sz="2000">
                <a:latin typeface="Times New Roman" panose="02020603050405020304" pitchFamily="18" charset="0"/>
                <a:ea typeface="宋体" pitchFamily="2" charset="-122"/>
              </a:rPr>
              <a:t>heap[i]</a:t>
            </a:r>
            <a:r>
              <a:rPr lang="zh-CN" altLang="en-US" sz="2000">
                <a:latin typeface="Times New Roman" panose="02020603050405020304" pitchFamily="18" charset="0"/>
                <a:ea typeface="宋体" pitchFamily="2" charset="-122"/>
              </a:rPr>
              <a:t>吗</a:t>
            </a:r>
            <a:r>
              <a:rPr lang="en-US" altLang="zh-CN" sz="2000">
                <a:latin typeface="Times New Roman" panose="02020603050405020304" pitchFamily="18" charset="0"/>
                <a:ea typeface="宋体" pitchFamily="2" charset="-122"/>
              </a:rPr>
              <a:t>?</a:t>
            </a:r>
            <a:endParaRPr lang="en-US" altLang="zh-CN" sz="2000">
              <a:latin typeface="Times New Roman" panose="02020603050405020304" pitchFamily="18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itchFamily="2" charset="-122"/>
              </a:rPr>
              <a:t>	   if( y &gt;= heap[ci] ) break; //</a:t>
            </a:r>
            <a:r>
              <a:rPr lang="zh-CN" altLang="en-US" sz="2000">
                <a:latin typeface="Times New Roman" panose="02020603050405020304" pitchFamily="18" charset="0"/>
                <a:ea typeface="宋体" pitchFamily="2" charset="-122"/>
              </a:rPr>
              <a:t>能</a:t>
            </a:r>
            <a:endParaRPr lang="zh-CN" altLang="en-US" sz="2000">
              <a:latin typeface="Times New Roman" panose="02020603050405020304" pitchFamily="18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itchFamily="2" charset="-122"/>
              </a:rPr>
              <a:t>	   heap[i] = heap[ci];	  // </a:t>
            </a:r>
            <a:r>
              <a:rPr lang="zh-CN" altLang="en-US" sz="2000">
                <a:latin typeface="Times New Roman" panose="02020603050405020304" pitchFamily="18" charset="0"/>
                <a:ea typeface="宋体" pitchFamily="2" charset="-122"/>
              </a:rPr>
              <a:t>不能，将孩子上移</a:t>
            </a:r>
            <a:endParaRPr lang="zh-CN" altLang="en-US" sz="2000">
              <a:latin typeface="Times New Roman" panose="02020603050405020304" pitchFamily="18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itchFamily="2" charset="-122"/>
              </a:rPr>
              <a:t>	   i=ci;  ci*=2; 		  //</a:t>
            </a:r>
            <a:r>
              <a:rPr lang="zh-CN" altLang="en-US" sz="2000">
                <a:latin typeface="Times New Roman" panose="02020603050405020304" pitchFamily="18" charset="0"/>
                <a:ea typeface="宋体" pitchFamily="2" charset="-122"/>
              </a:rPr>
              <a:t>下移一层</a:t>
            </a:r>
            <a:endParaRPr lang="zh-CN" altLang="en-US" sz="2000">
              <a:latin typeface="Times New Roman" panose="02020603050405020304" pitchFamily="18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itchFamily="2" charset="-122"/>
              </a:rPr>
              <a:t>	}</a:t>
            </a:r>
            <a:endParaRPr lang="en-US" altLang="zh-CN" sz="2000">
              <a:latin typeface="Times New Roman" panose="02020603050405020304" pitchFamily="18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itchFamily="2" charset="-122"/>
              </a:rPr>
              <a:t>	heap[i]=y;</a:t>
            </a:r>
            <a:endParaRPr lang="en-US" altLang="zh-CN" sz="2000">
              <a:latin typeface="Times New Roman" panose="02020603050405020304" pitchFamily="18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itchFamily="2" charset="-122"/>
              </a:rPr>
              <a:t>	return*this;</a:t>
            </a:r>
            <a:endParaRPr lang="en-US" altLang="zh-CN" sz="2000">
              <a:latin typeface="Times New Roman" panose="02020603050405020304" pitchFamily="18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itchFamily="2" charset="-122"/>
              </a:rPr>
              <a:t>}// </a:t>
            </a:r>
            <a:r>
              <a:rPr lang="zh-CN" altLang="en-US" sz="2000">
                <a:latin typeface="Times New Roman" panose="02020603050405020304" pitchFamily="18" charset="0"/>
                <a:ea typeface="宋体" pitchFamily="2" charset="-122"/>
              </a:rPr>
              <a:t>程序</a:t>
            </a:r>
            <a:r>
              <a:rPr lang="en-US" altLang="zh-CN" sz="2000">
                <a:latin typeface="Times New Roman" panose="02020603050405020304" pitchFamily="18" charset="0"/>
                <a:ea typeface="宋体" pitchFamily="2" charset="-122"/>
              </a:rPr>
              <a:t>9-4</a:t>
            </a:r>
            <a:r>
              <a:rPr lang="zh-CN" altLang="en-US" sz="2000">
                <a:latin typeface="Times New Roman" panose="02020603050405020304" pitchFamily="18" charset="0"/>
                <a:ea typeface="宋体" pitchFamily="2" charset="-122"/>
              </a:rPr>
              <a:t>最大堆的删除</a:t>
            </a:r>
            <a:endParaRPr lang="en-US" altLang="zh-CN" sz="2000">
              <a:latin typeface="Times New Roman" panose="02020603050405020304" pitchFamily="18" charset="0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ln>
            <a:miter lim="800000"/>
          </a:ln>
        </p:spPr>
        <p:txBody>
          <a:bodyPr anchor="b"/>
          <a:lstStyle/>
          <a:p>
            <a:pPr>
              <a:defRPr/>
            </a:pPr>
            <a:fld id="{04D49168-F870-4B43-A0A9-1CFBE4BD0F8B}" type="slidenum">
              <a:rPr lang="zh-CN" altLang="en-US" sz="1200">
                <a:solidFill>
                  <a:schemeClr val="bg2"/>
                </a:solidFill>
              </a:rPr>
            </a:fld>
            <a:endParaRPr lang="en-US" altLang="zh-CN" sz="1200">
              <a:solidFill>
                <a:schemeClr val="bg2"/>
              </a:solidFill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ln>
            <a:miter lim="800000"/>
          </a:ln>
        </p:spPr>
        <p:txBody>
          <a:bodyPr/>
          <a:lstStyle/>
          <a:p>
            <a:pPr>
              <a:defRPr/>
            </a:pPr>
            <a:fld id="{142C8AC4-021E-4E20-B92F-29211E231E17}" type="datetime7">
              <a:rPr kumimoji="1" lang="zh-CN" altLang="en-US" sz="1200">
                <a:latin typeface="+mn-ea"/>
              </a:rPr>
            </a:fld>
            <a:endParaRPr kumimoji="1" lang="en-US" altLang="zh-CN" sz="1200">
              <a:latin typeface="+mn-ea"/>
            </a:endParaRPr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87450" y="44450"/>
            <a:ext cx="7849870" cy="852805"/>
          </a:xfrm>
        </p:spPr>
        <p:txBody>
          <a:bodyPr anchor="b"/>
          <a:lstStyle/>
          <a:p>
            <a:pPr eaLnBrk="1" hangingPunct="1"/>
            <a:r>
              <a:rPr lang="en-US" altLang="zh-CN">
                <a:ea typeface="宋体" pitchFamily="2" charset="-122"/>
              </a:rPr>
              <a:t>9.3.5  </a:t>
            </a:r>
            <a:r>
              <a:rPr lang="zh-CN" altLang="en-US">
                <a:ea typeface="宋体" pitchFamily="2" charset="-122"/>
              </a:rPr>
              <a:t>类</a:t>
            </a:r>
            <a:r>
              <a:rPr lang="en-US" altLang="zh-CN">
                <a:ea typeface="宋体" pitchFamily="2" charset="-122"/>
              </a:rPr>
              <a:t>MaxHeap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92735" y="224155"/>
            <a:ext cx="8558530" cy="6409055"/>
          </a:xfrm>
          <a:solidFill>
            <a:srgbClr val="CCECFF"/>
          </a:solidFill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>
                <a:latin typeface="Times New Roman" panose="02020603050405020304" pitchFamily="18" charset="0"/>
                <a:ea typeface="宋体" pitchFamily="2" charset="-122"/>
              </a:rPr>
              <a:t>template&lt;classT&gt;</a:t>
            </a:r>
            <a:endParaRPr lang="en-US" altLang="zh-CN" sz="1800">
              <a:latin typeface="Times New Roman" panose="02020603050405020304" pitchFamily="18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>
                <a:latin typeface="Times New Roman" panose="02020603050405020304" pitchFamily="18" charset="0"/>
                <a:ea typeface="宋体" pitchFamily="2" charset="-122"/>
              </a:rPr>
              <a:t>void MaxHeap &lt;T&gt;::</a:t>
            </a:r>
            <a:r>
              <a:rPr lang="en-US" altLang="zh-CN" sz="1800">
                <a:solidFill>
                  <a:schemeClr val="folHlink"/>
                </a:solidFill>
                <a:latin typeface="Times New Roman" panose="02020603050405020304" pitchFamily="18" charset="0"/>
                <a:ea typeface="宋体" pitchFamily="2" charset="-122"/>
              </a:rPr>
              <a:t>Initialize</a:t>
            </a:r>
            <a:r>
              <a:rPr lang="en-US" altLang="zh-CN" sz="1800">
                <a:latin typeface="Times New Roman" panose="02020603050405020304" pitchFamily="18" charset="0"/>
                <a:ea typeface="宋体" pitchFamily="2" charset="-122"/>
              </a:rPr>
              <a:t>( Ta[], int size, int ArraySize)</a:t>
            </a:r>
            <a:endParaRPr lang="en-US" altLang="zh-CN" sz="1800">
              <a:latin typeface="Times New Roman" panose="02020603050405020304" pitchFamily="18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>
                <a:latin typeface="Times New Roman" panose="02020603050405020304" pitchFamily="18" charset="0"/>
                <a:ea typeface="宋体" pitchFamily="2" charset="-122"/>
              </a:rPr>
              <a:t>{ //</a:t>
            </a:r>
            <a:r>
              <a:rPr lang="zh-CN" altLang="en-US" sz="1800">
                <a:latin typeface="Times New Roman" panose="02020603050405020304" pitchFamily="18" charset="0"/>
                <a:ea typeface="宋体" pitchFamily="2" charset="-122"/>
              </a:rPr>
              <a:t>把数组</a:t>
            </a:r>
            <a:r>
              <a:rPr lang="en-US" altLang="zh-CN" sz="1800">
                <a:latin typeface="Times New Roman" panose="02020603050405020304" pitchFamily="18" charset="0"/>
                <a:ea typeface="宋体" pitchFamily="2" charset="-122"/>
              </a:rPr>
              <a:t>a[]</a:t>
            </a:r>
            <a:r>
              <a:rPr lang="zh-CN" altLang="en-US" sz="1800">
                <a:latin typeface="Times New Roman" panose="02020603050405020304" pitchFamily="18" charset="0"/>
                <a:ea typeface="宋体" pitchFamily="2" charset="-122"/>
              </a:rPr>
              <a:t>初始化为最大堆</a:t>
            </a:r>
            <a:endParaRPr lang="en-US" altLang="zh-CN" sz="1800">
              <a:latin typeface="Times New Roman" panose="02020603050405020304" pitchFamily="18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>
                <a:latin typeface="Times New Roman" panose="02020603050405020304" pitchFamily="18" charset="0"/>
                <a:ea typeface="宋体" pitchFamily="2" charset="-122"/>
              </a:rPr>
              <a:t>	delete [] heap;  heap=a;</a:t>
            </a:r>
            <a:endParaRPr lang="en-US" altLang="zh-CN" sz="1800">
              <a:latin typeface="Times New Roman" panose="02020603050405020304" pitchFamily="18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>
                <a:latin typeface="Times New Roman" panose="02020603050405020304" pitchFamily="18" charset="0"/>
                <a:ea typeface="宋体" pitchFamily="2" charset="-122"/>
              </a:rPr>
              <a:t>	CurrentSize=size;  MaxSize=ArraySize;</a:t>
            </a:r>
            <a:endParaRPr lang="en-US" altLang="zh-CN" sz="1800">
              <a:latin typeface="Times New Roman" panose="02020603050405020304" pitchFamily="18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>
                <a:latin typeface="Times New Roman" panose="02020603050405020304" pitchFamily="18" charset="0"/>
                <a:ea typeface="宋体" pitchFamily="2" charset="-122"/>
              </a:rPr>
              <a:t>	//</a:t>
            </a:r>
            <a:r>
              <a:rPr lang="zh-CN" altLang="en-US" sz="1800">
                <a:latin typeface="Times New Roman" panose="02020603050405020304" pitchFamily="18" charset="0"/>
                <a:ea typeface="宋体" pitchFamily="2" charset="-122"/>
              </a:rPr>
              <a:t>产生一个最大堆</a:t>
            </a:r>
            <a:endParaRPr lang="zh-CN" altLang="en-US" sz="1800">
              <a:latin typeface="Times New Roman" panose="02020603050405020304" pitchFamily="18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>
                <a:latin typeface="Times New Roman" panose="02020603050405020304" pitchFamily="18" charset="0"/>
                <a:ea typeface="宋体" pitchFamily="2" charset="-122"/>
              </a:rPr>
              <a:t>	for( int i=CurrentSize/2; i&gt;=1; i--) {</a:t>
            </a:r>
            <a:endParaRPr lang="en-US" altLang="zh-CN" sz="1800">
              <a:latin typeface="Times New Roman" panose="02020603050405020304" pitchFamily="18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>
                <a:latin typeface="Times New Roman" panose="02020603050405020304" pitchFamily="18" charset="0"/>
                <a:ea typeface="宋体" pitchFamily="2" charset="-122"/>
              </a:rPr>
              <a:t>	   T y=heap[i];//</a:t>
            </a:r>
            <a:r>
              <a:rPr lang="zh-CN" altLang="en-US" sz="1800">
                <a:latin typeface="Times New Roman" panose="02020603050405020304" pitchFamily="18" charset="0"/>
                <a:ea typeface="宋体" pitchFamily="2" charset="-122"/>
              </a:rPr>
              <a:t>子树的根</a:t>
            </a:r>
            <a:endParaRPr lang="zh-CN" altLang="en-US" sz="1800">
              <a:latin typeface="Times New Roman" panose="02020603050405020304" pitchFamily="18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>
                <a:latin typeface="Times New Roman" panose="02020603050405020304" pitchFamily="18" charset="0"/>
                <a:ea typeface="宋体" pitchFamily="2" charset="-122"/>
              </a:rPr>
              <a:t>	   //</a:t>
            </a:r>
            <a:r>
              <a:rPr lang="zh-CN" altLang="en-US" sz="1800">
                <a:latin typeface="Times New Roman" panose="02020603050405020304" pitchFamily="18" charset="0"/>
                <a:ea typeface="宋体" pitchFamily="2" charset="-122"/>
              </a:rPr>
              <a:t>寻找放置</a:t>
            </a:r>
            <a:r>
              <a:rPr lang="en-US" altLang="zh-CN" sz="1800">
                <a:latin typeface="Times New Roman" panose="02020603050405020304" pitchFamily="18" charset="0"/>
                <a:ea typeface="宋体" pitchFamily="2" charset="-122"/>
              </a:rPr>
              <a:t>y</a:t>
            </a:r>
            <a:r>
              <a:rPr lang="zh-CN" altLang="en-US" sz="1800">
                <a:latin typeface="Times New Roman" panose="02020603050405020304" pitchFamily="18" charset="0"/>
                <a:ea typeface="宋体" pitchFamily="2" charset="-122"/>
              </a:rPr>
              <a:t>的位置</a:t>
            </a:r>
            <a:endParaRPr lang="zh-CN" altLang="en-US" sz="1800">
              <a:latin typeface="Times New Roman" panose="02020603050405020304" pitchFamily="18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>
                <a:latin typeface="Times New Roman" panose="02020603050405020304" pitchFamily="18" charset="0"/>
                <a:ea typeface="宋体" pitchFamily="2" charset="-122"/>
              </a:rPr>
              <a:t>	   int c=2*i;	//c</a:t>
            </a:r>
            <a:r>
              <a:rPr lang="zh-CN" altLang="en-US" sz="1800">
                <a:latin typeface="Times New Roman" panose="02020603050405020304" pitchFamily="18" charset="0"/>
                <a:ea typeface="宋体" pitchFamily="2" charset="-122"/>
              </a:rPr>
              <a:t>的父节点是</a:t>
            </a:r>
            <a:r>
              <a:rPr lang="en-US" altLang="zh-CN" sz="1800">
                <a:latin typeface="Times New Roman" panose="02020603050405020304" pitchFamily="18" charset="0"/>
                <a:ea typeface="宋体" pitchFamily="2" charset="-122"/>
              </a:rPr>
              <a:t>y</a:t>
            </a:r>
            <a:r>
              <a:rPr lang="zh-CN" altLang="en-US" sz="1800">
                <a:latin typeface="Times New Roman" panose="02020603050405020304" pitchFamily="18" charset="0"/>
                <a:ea typeface="宋体" pitchFamily="2" charset="-122"/>
              </a:rPr>
              <a:t>的目标位置</a:t>
            </a:r>
            <a:endParaRPr lang="zh-CN" altLang="en-US" sz="1800">
              <a:latin typeface="Times New Roman" panose="02020603050405020304" pitchFamily="18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>
                <a:latin typeface="Times New Roman" panose="02020603050405020304" pitchFamily="18" charset="0"/>
                <a:ea typeface="宋体" pitchFamily="2" charset="-122"/>
              </a:rPr>
              <a:t>	   while( c&lt;=CurrentSize) {</a:t>
            </a:r>
            <a:endParaRPr lang="en-US" altLang="zh-CN" sz="1800">
              <a:latin typeface="Times New Roman" panose="02020603050405020304" pitchFamily="18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>
                <a:latin typeface="Times New Roman" panose="02020603050405020304" pitchFamily="18" charset="0"/>
                <a:ea typeface="宋体" pitchFamily="2" charset="-122"/>
              </a:rPr>
              <a:t>	   	//heap[c]</a:t>
            </a:r>
            <a:r>
              <a:rPr lang="zh-CN" altLang="en-US" sz="1800">
                <a:latin typeface="Times New Roman" panose="02020603050405020304" pitchFamily="18" charset="0"/>
                <a:ea typeface="宋体" pitchFamily="2" charset="-122"/>
              </a:rPr>
              <a:t>应是较大的同胞节点</a:t>
            </a:r>
            <a:endParaRPr lang="zh-CN" altLang="en-US" sz="1800">
              <a:latin typeface="Times New Roman" panose="02020603050405020304" pitchFamily="18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>
                <a:latin typeface="Times New Roman" panose="02020603050405020304" pitchFamily="18" charset="0"/>
                <a:ea typeface="宋体" pitchFamily="2" charset="-122"/>
              </a:rPr>
              <a:t>	   	if ( c&lt;CurrentSize &amp;&amp; heap[c]&lt;heap[c+1]) c++;</a:t>
            </a:r>
            <a:endParaRPr lang="en-US" altLang="zh-CN" sz="1800">
              <a:latin typeface="Times New Roman" panose="02020603050405020304" pitchFamily="18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>
                <a:latin typeface="Times New Roman" panose="02020603050405020304" pitchFamily="18" charset="0"/>
                <a:ea typeface="宋体" pitchFamily="2" charset="-122"/>
              </a:rPr>
              <a:t>	   	// </a:t>
            </a:r>
            <a:r>
              <a:rPr lang="zh-CN" altLang="en-US" sz="1800">
                <a:latin typeface="Times New Roman" panose="02020603050405020304" pitchFamily="18" charset="0"/>
                <a:ea typeface="宋体" pitchFamily="2" charset="-122"/>
              </a:rPr>
              <a:t>能把</a:t>
            </a:r>
            <a:r>
              <a:rPr lang="en-US" altLang="zh-CN" sz="1800">
                <a:latin typeface="Times New Roman" panose="02020603050405020304" pitchFamily="18" charset="0"/>
                <a:ea typeface="宋体" pitchFamily="2" charset="-122"/>
              </a:rPr>
              <a:t>y</a:t>
            </a:r>
            <a:r>
              <a:rPr lang="zh-CN" altLang="en-US" sz="1800">
                <a:latin typeface="Times New Roman" panose="02020603050405020304" pitchFamily="18" charset="0"/>
                <a:ea typeface="宋体" pitchFamily="2" charset="-122"/>
              </a:rPr>
              <a:t>放入</a:t>
            </a:r>
            <a:r>
              <a:rPr lang="en-US" altLang="zh-CN" sz="1800">
                <a:latin typeface="Times New Roman" panose="02020603050405020304" pitchFamily="18" charset="0"/>
                <a:ea typeface="宋体" pitchFamily="2" charset="-122"/>
              </a:rPr>
              <a:t>heap[c/2]</a:t>
            </a:r>
            <a:r>
              <a:rPr lang="zh-CN" altLang="en-US" sz="1800">
                <a:latin typeface="Times New Roman" panose="02020603050405020304" pitchFamily="18" charset="0"/>
                <a:ea typeface="宋体" pitchFamily="2" charset="-122"/>
              </a:rPr>
              <a:t>吗</a:t>
            </a:r>
            <a:r>
              <a:rPr lang="en-US" altLang="zh-CN" sz="1800">
                <a:latin typeface="Times New Roman" panose="02020603050405020304" pitchFamily="18" charset="0"/>
                <a:ea typeface="宋体" pitchFamily="2" charset="-122"/>
              </a:rPr>
              <a:t>?</a:t>
            </a:r>
            <a:endParaRPr lang="en-US" altLang="zh-CN" sz="1800">
              <a:latin typeface="Times New Roman" panose="02020603050405020304" pitchFamily="18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>
                <a:latin typeface="Times New Roman" panose="02020603050405020304" pitchFamily="18" charset="0"/>
                <a:ea typeface="宋体" pitchFamily="2" charset="-122"/>
              </a:rPr>
              <a:t>	   	if (y&gt;=heap[c])break;//</a:t>
            </a:r>
            <a:r>
              <a:rPr lang="zh-CN" altLang="en-US" sz="1800">
                <a:latin typeface="Times New Roman" panose="02020603050405020304" pitchFamily="18" charset="0"/>
                <a:ea typeface="宋体" pitchFamily="2" charset="-122"/>
              </a:rPr>
              <a:t>能</a:t>
            </a:r>
            <a:endParaRPr lang="zh-CN" altLang="en-US" sz="1800">
              <a:latin typeface="Times New Roman" panose="02020603050405020304" pitchFamily="18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>
                <a:latin typeface="Times New Roman" panose="02020603050405020304" pitchFamily="18" charset="0"/>
                <a:ea typeface="宋体" pitchFamily="2" charset="-122"/>
              </a:rPr>
              <a:t>	   	heap[c/2]=heap[c];  //</a:t>
            </a:r>
            <a:r>
              <a:rPr lang="zh-CN" altLang="en-US" sz="1800">
                <a:latin typeface="Times New Roman" panose="02020603050405020304" pitchFamily="18" charset="0"/>
                <a:ea typeface="宋体" pitchFamily="2" charset="-122"/>
              </a:rPr>
              <a:t>不能，将孩子上移</a:t>
            </a:r>
            <a:endParaRPr lang="zh-CN" altLang="en-US" sz="1800">
              <a:latin typeface="Times New Roman" panose="02020603050405020304" pitchFamily="18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>
                <a:latin typeface="Times New Roman" panose="02020603050405020304" pitchFamily="18" charset="0"/>
                <a:ea typeface="宋体" pitchFamily="2" charset="-122"/>
              </a:rPr>
              <a:t> 	  	 c*=2;	//</a:t>
            </a:r>
            <a:r>
              <a:rPr lang="zh-CN" altLang="en-US" sz="1800">
                <a:latin typeface="Times New Roman" panose="02020603050405020304" pitchFamily="18" charset="0"/>
                <a:ea typeface="宋体" pitchFamily="2" charset="-122"/>
              </a:rPr>
              <a:t>下移一层</a:t>
            </a:r>
            <a:endParaRPr lang="zh-CN" altLang="en-US" sz="1800">
              <a:latin typeface="Times New Roman" panose="02020603050405020304" pitchFamily="18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>
                <a:latin typeface="Times New Roman" panose="02020603050405020304" pitchFamily="18" charset="0"/>
                <a:ea typeface="宋体" pitchFamily="2" charset="-122"/>
              </a:rPr>
              <a:t>	   }</a:t>
            </a:r>
            <a:endParaRPr lang="en-US" altLang="zh-CN" sz="1800">
              <a:latin typeface="Times New Roman" panose="02020603050405020304" pitchFamily="18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>
                <a:latin typeface="Times New Roman" panose="02020603050405020304" pitchFamily="18" charset="0"/>
                <a:ea typeface="宋体" pitchFamily="2" charset="-122"/>
              </a:rPr>
              <a:t>	   heap[c/2]=y;</a:t>
            </a:r>
            <a:endParaRPr lang="en-US" altLang="zh-CN" sz="1800">
              <a:latin typeface="Times New Roman" panose="02020603050405020304" pitchFamily="18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>
                <a:latin typeface="Times New Roman" panose="02020603050405020304" pitchFamily="18" charset="0"/>
                <a:ea typeface="宋体" pitchFamily="2" charset="-122"/>
              </a:rPr>
              <a:t>	} </a:t>
            </a:r>
            <a:endParaRPr lang="en-US" altLang="zh-CN" sz="1800">
              <a:latin typeface="Times New Roman" panose="02020603050405020304" pitchFamily="18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>
                <a:latin typeface="Times New Roman" panose="02020603050405020304" pitchFamily="18" charset="0"/>
                <a:ea typeface="宋体" pitchFamily="2" charset="-122"/>
              </a:rPr>
              <a:t>}//</a:t>
            </a:r>
            <a:r>
              <a:rPr lang="zh-CN" altLang="en-US" sz="1800">
                <a:latin typeface="Times New Roman" panose="02020603050405020304" pitchFamily="18" charset="0"/>
                <a:ea typeface="宋体" pitchFamily="2" charset="-122"/>
              </a:rPr>
              <a:t>程序</a:t>
            </a:r>
            <a:r>
              <a:rPr lang="en-US" altLang="zh-CN" sz="1800">
                <a:latin typeface="Times New Roman" panose="02020603050405020304" pitchFamily="18" charset="0"/>
                <a:ea typeface="宋体" pitchFamily="2" charset="-122"/>
              </a:rPr>
              <a:t>9-5</a:t>
            </a:r>
            <a:r>
              <a:rPr lang="zh-CN" altLang="en-US" sz="1800">
                <a:latin typeface="Times New Roman" panose="02020603050405020304" pitchFamily="18" charset="0"/>
                <a:ea typeface="宋体" pitchFamily="2" charset="-122"/>
              </a:rPr>
              <a:t>初始化一个非空最大堆</a:t>
            </a:r>
            <a:endParaRPr lang="en-US" altLang="zh-CN" sz="1800">
              <a:latin typeface="Times New Roman" panose="02020603050405020304" pitchFamily="18" charset="0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ln>
            <a:miter lim="800000"/>
          </a:ln>
        </p:spPr>
        <p:txBody>
          <a:bodyPr anchor="b"/>
          <a:lstStyle/>
          <a:p>
            <a:pPr>
              <a:defRPr/>
            </a:pPr>
            <a:fld id="{6A7510AD-219C-4FEB-877B-6A9118719C21}" type="slidenum">
              <a:rPr lang="zh-CN" altLang="en-US" sz="1200">
                <a:solidFill>
                  <a:schemeClr val="bg2"/>
                </a:solidFill>
              </a:rPr>
            </a:fld>
            <a:endParaRPr lang="en-US" altLang="zh-CN" sz="1200">
              <a:solidFill>
                <a:schemeClr val="bg2"/>
              </a:solidFill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ln>
            <a:miter lim="800000"/>
          </a:ln>
        </p:spPr>
        <p:txBody>
          <a:bodyPr/>
          <a:lstStyle/>
          <a:p>
            <a:pPr>
              <a:defRPr/>
            </a:pPr>
            <a:fld id="{F9034EC5-70D6-483C-9538-CA87F088A786}" type="datetime7">
              <a:rPr kumimoji="1" lang="zh-CN" altLang="en-US" sz="1200">
                <a:latin typeface="+mn-ea"/>
              </a:rPr>
            </a:fld>
            <a:endParaRPr kumimoji="1" lang="en-US" altLang="zh-CN" sz="1200">
              <a:latin typeface="+mn-ea"/>
            </a:endParaRPr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294130" y="44450"/>
            <a:ext cx="7849870" cy="852170"/>
          </a:xfrm>
        </p:spPr>
        <p:txBody>
          <a:bodyPr anchor="b"/>
          <a:lstStyle/>
          <a:p>
            <a:pPr eaLnBrk="1" hangingPunct="1"/>
            <a:r>
              <a:rPr lang="en-US" altLang="zh-CN">
                <a:ea typeface="宋体" pitchFamily="2" charset="-122"/>
              </a:rPr>
              <a:t>9.3.4  </a:t>
            </a:r>
            <a:r>
              <a:rPr lang="zh-CN" altLang="en-US">
                <a:ea typeface="宋体" pitchFamily="2" charset="-122"/>
              </a:rPr>
              <a:t>最大堆的初始化 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2355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23215" y="1340485"/>
            <a:ext cx="8642350" cy="460819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3600" dirty="0">
                <a:latin typeface="Times New Roman" panose="02020603050405020304" pitchFamily="18" charset="0"/>
                <a:ea typeface="宋体" pitchFamily="2" charset="-122"/>
              </a:rPr>
              <a:t>Initialize</a:t>
            </a:r>
            <a:r>
              <a:rPr lang="zh-CN" altLang="en-US" sz="3600" dirty="0">
                <a:latin typeface="Times New Roman" panose="02020603050405020304" pitchFamily="18" charset="0"/>
                <a:ea typeface="宋体" pitchFamily="2" charset="-122"/>
              </a:rPr>
              <a:t>函数的复杂性</a:t>
            </a:r>
            <a:endParaRPr lang="zh-CN" altLang="en-US" sz="3600" dirty="0">
              <a:latin typeface="Times New Roman" panose="02020603050405020304" pitchFamily="18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sz="3600" dirty="0">
                <a:latin typeface="Times New Roman" panose="02020603050405020304" pitchFamily="18" charset="0"/>
                <a:ea typeface="宋体" pitchFamily="2" charset="-122"/>
              </a:rPr>
              <a:t>如果元素个数为</a:t>
            </a:r>
            <a:r>
              <a:rPr lang="en-US" altLang="zh-CN" sz="3600" dirty="0">
                <a:latin typeface="Times New Roman" panose="02020603050405020304" pitchFamily="18" charset="0"/>
                <a:ea typeface="宋体" pitchFamily="2" charset="-122"/>
              </a:rPr>
              <a:t>n</a:t>
            </a:r>
            <a:r>
              <a:rPr lang="zh-CN" altLang="en-US" sz="3600" dirty="0">
                <a:latin typeface="Times New Roman" panose="02020603050405020304" pitchFamily="18" charset="0"/>
                <a:ea typeface="宋体" pitchFamily="2" charset="-122"/>
              </a:rPr>
              <a:t>，</a:t>
            </a:r>
            <a:r>
              <a:rPr lang="en-US" altLang="zh-CN" sz="3600" dirty="0">
                <a:latin typeface="Times New Roman" panose="02020603050405020304" pitchFamily="18" charset="0"/>
                <a:ea typeface="宋体" pitchFamily="2" charset="-122"/>
              </a:rPr>
              <a:t>Initialize</a:t>
            </a:r>
            <a:r>
              <a:rPr lang="zh-CN" altLang="en-US" sz="3600" dirty="0">
                <a:latin typeface="Times New Roman" panose="02020603050405020304" pitchFamily="18" charset="0"/>
                <a:ea typeface="宋体" pitchFamily="2" charset="-122"/>
              </a:rPr>
              <a:t>函数中</a:t>
            </a:r>
            <a:r>
              <a:rPr lang="en-US" altLang="zh-CN" sz="3600" dirty="0">
                <a:latin typeface="Times New Roman" panose="02020603050405020304" pitchFamily="18" charset="0"/>
                <a:ea typeface="宋体" pitchFamily="2" charset="-122"/>
              </a:rPr>
              <a:t>for</a:t>
            </a:r>
            <a:r>
              <a:rPr lang="zh-CN" altLang="en-US" sz="3600" dirty="0">
                <a:latin typeface="Times New Roman" panose="02020603050405020304" pitchFamily="18" charset="0"/>
                <a:ea typeface="宋体" pitchFamily="2" charset="-122"/>
              </a:rPr>
              <a:t>循环每次所花时间为</a:t>
            </a:r>
            <a:r>
              <a:rPr lang="en-US" altLang="zh-CN" sz="3600" dirty="0">
                <a:latin typeface="Times New Roman" panose="02020603050405020304" pitchFamily="18" charset="0"/>
                <a:ea typeface="宋体" pitchFamily="2" charset="-122"/>
              </a:rPr>
              <a:t>O(</a:t>
            </a:r>
            <a:r>
              <a:rPr lang="en-US" altLang="zh-CN" sz="3600" dirty="0" err="1">
                <a:latin typeface="Times New Roman" panose="02020603050405020304" pitchFamily="18" charset="0"/>
                <a:ea typeface="宋体" pitchFamily="2" charset="-122"/>
              </a:rPr>
              <a:t>logn</a:t>
            </a:r>
            <a:r>
              <a:rPr lang="en-US" altLang="zh-CN" sz="3600" dirty="0">
                <a:latin typeface="Times New Roman" panose="02020603050405020304" pitchFamily="18" charset="0"/>
                <a:ea typeface="宋体" pitchFamily="2" charset="-122"/>
              </a:rPr>
              <a:t>)</a:t>
            </a:r>
            <a:r>
              <a:rPr lang="zh-CN" altLang="en-US" sz="3600" dirty="0">
                <a:latin typeface="Times New Roman" panose="02020603050405020304" pitchFamily="18" charset="0"/>
                <a:ea typeface="宋体" pitchFamily="2" charset="-122"/>
              </a:rPr>
              <a:t>，循环次数为</a:t>
            </a:r>
            <a:r>
              <a:rPr lang="en-US" altLang="zh-CN" sz="3600" dirty="0">
                <a:latin typeface="Times New Roman" panose="02020603050405020304" pitchFamily="18" charset="0"/>
                <a:ea typeface="宋体" pitchFamily="2" charset="-122"/>
              </a:rPr>
              <a:t>n/2</a:t>
            </a:r>
            <a:r>
              <a:rPr lang="zh-CN" altLang="en-US" sz="3600" dirty="0">
                <a:latin typeface="Times New Roman" panose="02020603050405020304" pitchFamily="18" charset="0"/>
                <a:ea typeface="宋体" pitchFamily="2" charset="-122"/>
              </a:rPr>
              <a:t>，所以总的复杂性为</a:t>
            </a:r>
            <a:r>
              <a:rPr lang="en-US" altLang="zh-CN" sz="3600" dirty="0">
                <a:latin typeface="Times New Roman" panose="02020603050405020304" pitchFamily="18" charset="0"/>
                <a:ea typeface="宋体" pitchFamily="2" charset="-122"/>
              </a:rPr>
              <a:t>O(</a:t>
            </a:r>
            <a:r>
              <a:rPr lang="en-US" altLang="zh-CN" sz="3600" dirty="0" err="1">
                <a:latin typeface="Times New Roman" panose="02020603050405020304" pitchFamily="18" charset="0"/>
                <a:ea typeface="宋体" pitchFamily="2" charset="-122"/>
              </a:rPr>
              <a:t>nlogn</a:t>
            </a:r>
            <a:r>
              <a:rPr lang="en-US" altLang="zh-CN" sz="3600" dirty="0">
                <a:latin typeface="Times New Roman" panose="02020603050405020304" pitchFamily="18" charset="0"/>
                <a:ea typeface="宋体" pitchFamily="2" charset="-122"/>
              </a:rPr>
              <a:t>)</a:t>
            </a:r>
            <a:r>
              <a:rPr lang="zh-CN" altLang="en-US" sz="3600" dirty="0">
                <a:latin typeface="Times New Roman" panose="02020603050405020304" pitchFamily="18" charset="0"/>
                <a:ea typeface="宋体" pitchFamily="2" charset="-122"/>
              </a:rPr>
              <a:t>。</a:t>
            </a:r>
            <a:endParaRPr lang="zh-CN" altLang="en-US" sz="3600" dirty="0">
              <a:latin typeface="Times New Roman" panose="02020603050405020304" pitchFamily="18" charset="0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ln>
            <a:miter lim="800000"/>
          </a:ln>
        </p:spPr>
        <p:txBody>
          <a:bodyPr anchor="b"/>
          <a:lstStyle/>
          <a:p>
            <a:pPr>
              <a:defRPr/>
            </a:pPr>
            <a:fld id="{D29EE6DD-490B-43AE-ABA2-AC45529056FF}" type="slidenum">
              <a:rPr lang="zh-CN" altLang="en-US" sz="1200">
                <a:solidFill>
                  <a:schemeClr val="bg2"/>
                </a:solidFill>
              </a:rPr>
            </a:fld>
            <a:endParaRPr lang="en-US" altLang="zh-CN" sz="1200">
              <a:solidFill>
                <a:schemeClr val="bg2"/>
              </a:solidFill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ln>
            <a:miter lim="800000"/>
          </a:ln>
        </p:spPr>
        <p:txBody>
          <a:bodyPr/>
          <a:lstStyle/>
          <a:p>
            <a:pPr>
              <a:defRPr/>
            </a:pPr>
            <a:fld id="{1FB784FA-D4CE-485B-8E44-BDED70FB63D3}" type="datetime7">
              <a:rPr kumimoji="1" lang="zh-CN" altLang="en-US" sz="1200">
                <a:latin typeface="+mn-ea"/>
              </a:rPr>
            </a:fld>
            <a:endParaRPr kumimoji="1" lang="en-US" altLang="zh-CN" sz="1200">
              <a:latin typeface="+mn-ea"/>
            </a:endParaRPr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3895" y="188595"/>
            <a:ext cx="8229600" cy="586105"/>
          </a:xfrm>
        </p:spPr>
        <p:txBody>
          <a:bodyPr anchor="b"/>
          <a:lstStyle/>
          <a:p>
            <a:pPr eaLnBrk="1" hangingPunct="1"/>
            <a:r>
              <a:rPr lang="en-US" altLang="zh-CN">
                <a:ea typeface="宋体" pitchFamily="2" charset="-122"/>
                <a:sym typeface="Webdings" panose="05030102010509060703" pitchFamily="18" charset="2"/>
              </a:rPr>
              <a:t>Chapter 9 Priority Queues</a:t>
            </a:r>
            <a:endParaRPr lang="zh-CN" altLang="en-US">
              <a:ea typeface="宋体" pitchFamily="2" charset="-122"/>
              <a:sym typeface="Webdings" panose="05030102010509060703" pitchFamily="18" charset="2"/>
            </a:endParaRPr>
          </a:p>
        </p:txBody>
      </p:sp>
      <p:sp>
        <p:nvSpPr>
          <p:cNvPr id="512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23215" y="1557020"/>
            <a:ext cx="8631555" cy="5039995"/>
          </a:xfrm>
        </p:spPr>
        <p:txBody>
          <a:bodyPr/>
          <a:lstStyle/>
          <a:p>
            <a:pPr eaLnBrk="1" hangingPunct="1"/>
            <a:r>
              <a:rPr lang="en-US" altLang="zh-CN" dirty="0">
                <a:latin typeface="Times New Roman" panose="02020603050405020304" pitchFamily="18" charset="0"/>
                <a:ea typeface="宋体" pitchFamily="2" charset="-122"/>
              </a:rPr>
              <a:t>FIFO</a:t>
            </a:r>
            <a:r>
              <a:rPr lang="zh-CN" altLang="en-US" dirty="0">
                <a:latin typeface="Times New Roman" panose="02020603050405020304" pitchFamily="18" charset="0"/>
                <a:ea typeface="宋体" pitchFamily="2" charset="-122"/>
              </a:rPr>
              <a:t>的队列</a:t>
            </a:r>
            <a:endParaRPr lang="zh-CN" altLang="en-US" dirty="0">
              <a:latin typeface="Times New Roman" panose="02020603050405020304" pitchFamily="18" charset="0"/>
              <a:ea typeface="宋体" pitchFamily="2" charset="-122"/>
            </a:endParaRPr>
          </a:p>
          <a:p>
            <a:pPr eaLnBrk="1" hangingPunct="1"/>
            <a:r>
              <a:rPr lang="zh-CN" altLang="en-US" dirty="0">
                <a:latin typeface="Times New Roman" panose="02020603050405020304" pitchFamily="18" charset="0"/>
                <a:ea typeface="宋体" pitchFamily="2" charset="-122"/>
              </a:rPr>
              <a:t>优先队列：出队列的顺序由元素的优先级决定</a:t>
            </a:r>
            <a:endParaRPr lang="zh-CN" altLang="en-US" dirty="0">
              <a:latin typeface="Times New Roman" panose="02020603050405020304" pitchFamily="18" charset="0"/>
              <a:ea typeface="宋体" pitchFamily="2" charset="-122"/>
            </a:endParaRPr>
          </a:p>
          <a:p>
            <a:pPr eaLnBrk="1" hangingPunct="1"/>
            <a:r>
              <a:rPr lang="zh-CN" altLang="en-US" dirty="0">
                <a:latin typeface="Times New Roman" panose="02020603050405020304" pitchFamily="18" charset="0"/>
                <a:ea typeface="宋体" pitchFamily="2" charset="-122"/>
              </a:rPr>
              <a:t>优先队列的实现：</a:t>
            </a:r>
            <a:endParaRPr lang="zh-CN" altLang="en-US" dirty="0">
              <a:latin typeface="Times New Roman" panose="02020603050405020304" pitchFamily="18" charset="0"/>
              <a:ea typeface="宋体" pitchFamily="2" charset="-122"/>
            </a:endParaRPr>
          </a:p>
          <a:p>
            <a:pPr lvl="1" eaLnBrk="1" hangingPunct="1"/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rPr>
              <a:t>堆：完全二叉树（逻辑结构）</a:t>
            </a:r>
            <a:r>
              <a:rPr lang="zh-CN" altLang="en-US" dirty="0">
                <a:latin typeface="Times New Roman" panose="02020603050405020304" pitchFamily="18" charset="0"/>
                <a:ea typeface="宋体" pitchFamily="2" charset="-122"/>
              </a:rPr>
              <a:t>，公式化描述（存储结构）</a:t>
            </a:r>
            <a:endParaRPr lang="zh-CN" altLang="en-US" dirty="0">
              <a:latin typeface="Times New Roman" panose="02020603050405020304" pitchFamily="18" charset="0"/>
              <a:ea typeface="宋体" pitchFamily="2" charset="-122"/>
            </a:endParaRPr>
          </a:p>
          <a:p>
            <a:pPr lvl="1" eaLnBrk="1" hangingPunct="1"/>
            <a:r>
              <a:rPr lang="zh-CN" altLang="en-US" dirty="0">
                <a:latin typeface="Times New Roman" panose="02020603050405020304" pitchFamily="18" charset="0"/>
                <a:ea typeface="宋体" pitchFamily="2" charset="-122"/>
              </a:rPr>
              <a:t>左高树：在高度和重量优先</a:t>
            </a:r>
            <a:endParaRPr lang="en-US" altLang="zh-CN" dirty="0">
              <a:latin typeface="Times New Roman" panose="02020603050405020304" pitchFamily="18" charset="0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ln>
            <a:miter lim="800000"/>
          </a:ln>
        </p:spPr>
        <p:txBody>
          <a:bodyPr anchor="b"/>
          <a:lstStyle/>
          <a:p>
            <a:pPr>
              <a:defRPr/>
            </a:pPr>
            <a:fld id="{7AE40CF7-D290-4132-AF30-AD6696C48B3C}" type="slidenum">
              <a:rPr lang="zh-CN" altLang="en-US" sz="1200">
                <a:solidFill>
                  <a:schemeClr val="bg2"/>
                </a:solidFill>
              </a:rPr>
            </a:fld>
            <a:endParaRPr lang="en-US" altLang="zh-CN" sz="1200">
              <a:solidFill>
                <a:schemeClr val="bg2"/>
              </a:solidFill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ln>
            <a:miter lim="800000"/>
          </a:ln>
        </p:spPr>
        <p:txBody>
          <a:bodyPr/>
          <a:lstStyle/>
          <a:p>
            <a:pPr>
              <a:defRPr/>
            </a:pPr>
            <a:fld id="{506EC016-6FF9-4E52-81A9-35CA60999100}" type="datetime7">
              <a:rPr kumimoji="1" lang="zh-CN" altLang="en-US" sz="1200">
                <a:latin typeface="+mn-ea"/>
              </a:rPr>
            </a:fld>
            <a:endParaRPr kumimoji="1" lang="en-US" altLang="zh-CN" sz="1200">
              <a:latin typeface="+mn-ea"/>
            </a:endParaRPr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259205" y="44450"/>
            <a:ext cx="7849870" cy="852170"/>
          </a:xfrm>
        </p:spPr>
        <p:txBody>
          <a:bodyPr anchor="b"/>
          <a:lstStyle/>
          <a:p>
            <a:pPr eaLnBrk="1" hangingPunct="1"/>
            <a:r>
              <a:rPr lang="en-US" altLang="zh-CN">
                <a:ea typeface="宋体" pitchFamily="2" charset="-122"/>
              </a:rPr>
              <a:t>9.3.5	</a:t>
            </a:r>
            <a:r>
              <a:rPr lang="zh-CN" altLang="en-US">
                <a:ea typeface="宋体" pitchFamily="2" charset="-122"/>
              </a:rPr>
              <a:t>小结与</a:t>
            </a:r>
            <a:r>
              <a:rPr lang="zh-CN" altLang="en-US">
                <a:ea typeface="宋体" pitchFamily="2" charset="-122"/>
              </a:rPr>
              <a:t>思考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2458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51460" y="1268730"/>
            <a:ext cx="8229600" cy="4349750"/>
          </a:xfrm>
        </p:spPr>
        <p:txBody>
          <a:bodyPr/>
          <a:lstStyle/>
          <a:p>
            <a:pPr eaLnBrk="1" hangingPunct="1"/>
            <a:r>
              <a:rPr lang="zh-CN" altLang="en-US" sz="2800">
                <a:latin typeface="Times New Roman" panose="02020603050405020304" pitchFamily="18" charset="0"/>
                <a:ea typeface="宋体" pitchFamily="2" charset="-122"/>
              </a:rPr>
              <a:t>最大优先队列的描述：</a:t>
            </a:r>
            <a:r>
              <a:rPr lang="zh-CN" altLang="en-US" sz="2800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</a:rPr>
              <a:t>最大树</a:t>
            </a:r>
            <a:r>
              <a:rPr lang="en-US" altLang="zh-CN" sz="2800">
                <a:latin typeface="Times New Roman" panose="02020603050405020304" pitchFamily="18" charset="0"/>
                <a:ea typeface="宋体" pitchFamily="2" charset="-122"/>
              </a:rPr>
              <a:t> vs </a:t>
            </a:r>
            <a:r>
              <a:rPr lang="zh-CN" altLang="en-US" sz="2800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</a:rPr>
              <a:t>最大堆</a:t>
            </a:r>
            <a:endParaRPr lang="zh-CN" altLang="en-US" sz="2800">
              <a:latin typeface="Times New Roman" panose="02020603050405020304" pitchFamily="18" charset="0"/>
              <a:ea typeface="宋体" pitchFamily="2" charset="-122"/>
            </a:endParaRPr>
          </a:p>
          <a:p>
            <a:pPr eaLnBrk="1" hangingPunct="1"/>
            <a:endParaRPr lang="zh-CN" altLang="en-US" sz="2800">
              <a:latin typeface="Times New Roman" panose="02020603050405020304" pitchFamily="18" charset="0"/>
              <a:ea typeface="宋体" pitchFamily="2" charset="-122"/>
            </a:endParaRPr>
          </a:p>
          <a:p>
            <a:pPr eaLnBrk="1" hangingPunct="1"/>
            <a:r>
              <a:rPr lang="zh-CN" altLang="en-US" sz="2800">
                <a:latin typeface="Times New Roman" panose="02020603050405020304" pitchFamily="18" charset="0"/>
                <a:ea typeface="宋体" pitchFamily="2" charset="-122"/>
              </a:rPr>
              <a:t>堆是一种</a:t>
            </a:r>
            <a:r>
              <a:rPr lang="zh-CN" altLang="en-US" sz="2800">
                <a:solidFill>
                  <a:schemeClr val="hlink"/>
                </a:solidFill>
                <a:latin typeface="Times New Roman" panose="02020603050405020304" pitchFamily="18" charset="0"/>
                <a:ea typeface="宋体" pitchFamily="2" charset="-122"/>
              </a:rPr>
              <a:t>隐式数据结构</a:t>
            </a:r>
            <a:r>
              <a:rPr lang="zh-CN" altLang="en-US" sz="2800">
                <a:latin typeface="Times New Roman" panose="02020603050405020304" pitchFamily="18" charset="0"/>
                <a:ea typeface="宋体" pitchFamily="2" charset="-122"/>
              </a:rPr>
              <a:t>（</a:t>
            </a:r>
            <a:r>
              <a:rPr lang="en-US" altLang="zh-CN" sz="2800">
                <a:latin typeface="Times New Roman" panose="02020603050405020304" pitchFamily="18" charset="0"/>
                <a:ea typeface="宋体" pitchFamily="2" charset="-122"/>
              </a:rPr>
              <a:t>implicit data structure</a:t>
            </a:r>
            <a:r>
              <a:rPr lang="zh-CN" altLang="en-US" sz="2800">
                <a:latin typeface="Times New Roman" panose="02020603050405020304" pitchFamily="18" charset="0"/>
                <a:ea typeface="宋体" pitchFamily="2" charset="-122"/>
              </a:rPr>
              <a:t>），数组的存储，完全二叉树的逻辑结构；</a:t>
            </a:r>
            <a:endParaRPr lang="zh-CN" altLang="en-US" sz="2800">
              <a:latin typeface="Times New Roman" panose="02020603050405020304" pitchFamily="18" charset="0"/>
              <a:ea typeface="宋体" pitchFamily="2" charset="-122"/>
            </a:endParaRPr>
          </a:p>
          <a:p>
            <a:pPr eaLnBrk="1" hangingPunct="1"/>
            <a:endParaRPr lang="zh-CN" altLang="en-US" sz="2800">
              <a:latin typeface="Times New Roman" panose="02020603050405020304" pitchFamily="18" charset="0"/>
              <a:ea typeface="宋体" pitchFamily="2" charset="-122"/>
            </a:endParaRPr>
          </a:p>
          <a:p>
            <a:pPr eaLnBrk="1" hangingPunct="1"/>
            <a:r>
              <a:rPr lang="zh-CN" altLang="en-US" sz="2800">
                <a:latin typeface="Times New Roman" panose="02020603050405020304" pitchFamily="18" charset="0"/>
                <a:ea typeface="宋体" pitchFamily="2" charset="-122"/>
              </a:rPr>
              <a:t>适用性不高，</a:t>
            </a:r>
            <a:r>
              <a:rPr lang="zh-CN" altLang="en-US" sz="2800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</a:rPr>
              <a:t>合并两个优先队列或多个长度不同的队列</a:t>
            </a:r>
            <a:endParaRPr lang="zh-CN" altLang="en-US" sz="2800">
              <a:solidFill>
                <a:schemeClr val="folHlink"/>
              </a:solidFill>
              <a:latin typeface="Times New Roman" panose="02020603050405020304" pitchFamily="18" charset="0"/>
              <a:ea typeface="宋体" pitchFamily="2" charset="-122"/>
            </a:endParaRPr>
          </a:p>
          <a:p>
            <a:pPr eaLnBrk="1" hangingPunct="1"/>
            <a:endParaRPr lang="zh-CN" altLang="en-US" sz="2800">
              <a:solidFill>
                <a:schemeClr val="folHlink"/>
              </a:solidFill>
              <a:latin typeface="Times New Roman" panose="02020603050405020304" pitchFamily="18" charset="0"/>
              <a:ea typeface="宋体" pitchFamily="2" charset="-122"/>
              <a:sym typeface="+mn-ea"/>
            </a:endParaRPr>
          </a:p>
          <a:p>
            <a:pPr eaLnBrk="1" hangingPunct="1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sym typeface="+mn-ea"/>
              </a:rPr>
              <a:t>9.4 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sym typeface="+mn-ea"/>
              </a:rPr>
              <a:t>左高树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ea typeface="宋体" pitchFamily="2" charset="-122"/>
              <a:sym typeface="+mn-ea"/>
            </a:endParaRPr>
          </a:p>
          <a:p>
            <a:pPr lvl="1" eaLnBrk="1" hangingPunct="1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sym typeface="+mn-ea"/>
              </a:rPr>
              <a:t>9.4.1  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sym typeface="+mn-ea"/>
              </a:rPr>
              <a:t>高度与宽度优先的最大及最小左高树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ea typeface="宋体" pitchFamily="2" charset="-122"/>
            </a:endParaRPr>
          </a:p>
          <a:p>
            <a:pPr eaLnBrk="1" hangingPunct="1"/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灯片编号占位符 3"/>
          <p:cNvSpPr>
            <a:spLocks noGrp="1"/>
          </p:cNvSpPr>
          <p:nvPr>
            <p:ph type="sldNum" sz="quarter" idx="12"/>
          </p:nvPr>
        </p:nvSpPr>
        <p:spPr>
          <a:ln>
            <a:miter lim="800000"/>
          </a:ln>
        </p:spPr>
        <p:txBody>
          <a:bodyPr anchor="b"/>
          <a:lstStyle/>
          <a:p>
            <a:pPr>
              <a:defRPr/>
            </a:pPr>
            <a:fld id="{D508421C-7B56-4B56-982C-AC9B0E7417E7}" type="slidenum">
              <a:rPr lang="zh-CN" altLang="en-US" sz="1200">
                <a:solidFill>
                  <a:schemeClr val="bg2"/>
                </a:solidFill>
              </a:rPr>
            </a:fld>
            <a:endParaRPr lang="en-US" altLang="zh-CN" sz="1200">
              <a:solidFill>
                <a:schemeClr val="bg2"/>
              </a:solidFill>
            </a:endParaRPr>
          </a:p>
        </p:txBody>
      </p:sp>
      <p:sp>
        <p:nvSpPr>
          <p:cNvPr id="37" name="日期占位符 4"/>
          <p:cNvSpPr>
            <a:spLocks noGrp="1"/>
          </p:cNvSpPr>
          <p:nvPr>
            <p:ph type="dt" sz="half" idx="10"/>
          </p:nvPr>
        </p:nvSpPr>
        <p:spPr>
          <a:ln>
            <a:miter lim="800000"/>
          </a:ln>
        </p:spPr>
        <p:txBody>
          <a:bodyPr/>
          <a:lstStyle/>
          <a:p>
            <a:pPr>
              <a:defRPr/>
            </a:pPr>
            <a:fld id="{947C7FD2-E82B-47A3-9F9A-D06C080C7CB6}" type="datetime7">
              <a:rPr kumimoji="1" lang="zh-CN" altLang="en-US" sz="1200">
                <a:latin typeface="+mn-ea"/>
              </a:rPr>
            </a:fld>
            <a:endParaRPr kumimoji="1" lang="en-US" altLang="zh-CN" sz="1200">
              <a:latin typeface="+mn-ea"/>
            </a:endParaRPr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294130" y="44450"/>
            <a:ext cx="7849870" cy="852170"/>
          </a:xfrm>
        </p:spPr>
        <p:txBody>
          <a:bodyPr anchor="b"/>
          <a:lstStyle/>
          <a:p>
            <a:pPr eaLnBrk="1" hangingPunct="1"/>
            <a:r>
              <a:rPr lang="en-US" altLang="zh-CN">
                <a:ea typeface="宋体" pitchFamily="2" charset="-122"/>
              </a:rPr>
              <a:t>9.4.1 </a:t>
            </a:r>
            <a:r>
              <a:rPr lang="zh-CN" altLang="en-US">
                <a:ea typeface="宋体" pitchFamily="2" charset="-122"/>
              </a:rPr>
              <a:t>高与宽优先的左高树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2560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23215" y="1412875"/>
            <a:ext cx="8229600" cy="2295525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zh-CN" altLang="en-US" sz="2400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  <a:sym typeface="+mn-ea"/>
              </a:rPr>
              <a:t>扩充二叉树</a:t>
            </a:r>
            <a:r>
              <a:rPr lang="zh-CN" altLang="en-US" sz="2400">
                <a:latin typeface="Times New Roman" panose="02020603050405020304" pitchFamily="18" charset="0"/>
                <a:ea typeface="宋体" pitchFamily="2" charset="-122"/>
                <a:sym typeface="+mn-ea"/>
              </a:rPr>
              <a:t>（</a:t>
            </a:r>
            <a:r>
              <a:rPr lang="en-US" altLang="zh-CN" sz="2400">
                <a:latin typeface="Times New Roman" panose="02020603050405020304" pitchFamily="18" charset="0"/>
                <a:ea typeface="宋体" pitchFamily="2" charset="-122"/>
                <a:sym typeface="+mn-ea"/>
              </a:rPr>
              <a:t>extended binary tree</a:t>
            </a:r>
            <a:r>
              <a:rPr lang="zh-CN" altLang="en-US" sz="2400">
                <a:latin typeface="Times New Roman" panose="02020603050405020304" pitchFamily="18" charset="0"/>
                <a:ea typeface="宋体" pitchFamily="2" charset="-122"/>
                <a:sym typeface="+mn-ea"/>
              </a:rPr>
              <a:t>）：</a:t>
            </a:r>
            <a:r>
              <a:rPr lang="zh-CN" altLang="en-US" sz="2400">
                <a:latin typeface="Times New Roman" panose="02020603050405020304" pitchFamily="18" charset="0"/>
                <a:ea typeface="宋体" pitchFamily="2" charset="-122"/>
              </a:rPr>
              <a:t>给一棵二叉树添加外部节点（</a:t>
            </a:r>
            <a:r>
              <a:rPr lang="en-US" altLang="zh-CN" sz="2400">
                <a:latin typeface="Times New Roman" panose="02020603050405020304" pitchFamily="18" charset="0"/>
                <a:ea typeface="宋体" pitchFamily="2" charset="-122"/>
              </a:rPr>
              <a:t>external node</a:t>
            </a:r>
            <a:r>
              <a:rPr lang="zh-CN" altLang="en-US" sz="2400">
                <a:latin typeface="Times New Roman" panose="02020603050405020304" pitchFamily="18" charset="0"/>
                <a:ea typeface="宋体" pitchFamily="2" charset="-122"/>
              </a:rPr>
              <a:t>），代替空子树，其余节点叫做</a:t>
            </a:r>
            <a:r>
              <a:rPr lang="zh-CN" altLang="en-US" sz="2400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</a:rPr>
              <a:t>内部节点（</a:t>
            </a:r>
            <a:r>
              <a:rPr lang="en-US" altLang="zh-CN" sz="2400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</a:rPr>
              <a:t>internal node</a:t>
            </a:r>
            <a:r>
              <a:rPr lang="zh-CN" altLang="en-US" sz="2400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</a:rPr>
              <a:t>）</a:t>
            </a:r>
            <a:r>
              <a:rPr lang="zh-CN" altLang="en-US" sz="2400">
                <a:latin typeface="Times New Roman" panose="02020603050405020304" pitchFamily="18" charset="0"/>
                <a:ea typeface="宋体" pitchFamily="2" charset="-122"/>
              </a:rPr>
              <a:t>。</a:t>
            </a:r>
            <a:endParaRPr lang="zh-CN" altLang="en-US" sz="2400">
              <a:latin typeface="Times New Roman" panose="02020603050405020304" pitchFamily="18" charset="0"/>
              <a:ea typeface="宋体" pitchFamily="2" charset="-122"/>
            </a:endParaRPr>
          </a:p>
          <a:p>
            <a:pPr eaLnBrk="1" hangingPunct="1">
              <a:lnSpc>
                <a:spcPct val="110000"/>
              </a:lnSpc>
            </a:pPr>
            <a:r>
              <a:rPr lang="zh-CN" altLang="en-US" sz="2400">
                <a:latin typeface="Times New Roman" panose="02020603050405020304" pitchFamily="18" charset="0"/>
                <a:ea typeface="宋体" pitchFamily="2" charset="-122"/>
              </a:rPr>
              <a:t>外部节点用阴影框表示，</a:t>
            </a:r>
            <a:r>
              <a:rPr lang="en-US" altLang="zh-CN" sz="2400">
                <a:latin typeface="Times New Roman" panose="02020603050405020304" pitchFamily="18" charset="0"/>
                <a:ea typeface="宋体" pitchFamily="2" charset="-122"/>
              </a:rPr>
              <a:t>a</a:t>
            </a:r>
            <a:r>
              <a:rPr lang="zh-CN" altLang="en-US" sz="2400">
                <a:latin typeface="Times New Roman" panose="02020603050405020304" pitchFamily="18" charset="0"/>
                <a:ea typeface="宋体" pitchFamily="2" charset="-122"/>
              </a:rPr>
              <a:t>～</a:t>
            </a:r>
            <a:r>
              <a:rPr lang="en-US" altLang="zh-CN" sz="2400">
                <a:latin typeface="Times New Roman" panose="02020603050405020304" pitchFamily="18" charset="0"/>
                <a:ea typeface="宋体" pitchFamily="2" charset="-122"/>
              </a:rPr>
              <a:t>f</a:t>
            </a:r>
            <a:r>
              <a:rPr lang="zh-CN" altLang="en-US" sz="2400">
                <a:latin typeface="Times New Roman" panose="02020603050405020304" pitchFamily="18" charset="0"/>
                <a:ea typeface="宋体" pitchFamily="2" charset="-122"/>
              </a:rPr>
              <a:t>标注。</a:t>
            </a:r>
            <a:endParaRPr lang="en-US" altLang="zh-CN" sz="2400">
              <a:latin typeface="Times New Roman" panose="02020603050405020304" pitchFamily="18" charset="0"/>
              <a:ea typeface="宋体" pitchFamily="2" charset="-122"/>
            </a:endParaRPr>
          </a:p>
        </p:txBody>
      </p:sp>
      <p:sp>
        <p:nvSpPr>
          <p:cNvPr id="25606" name="Oval 4"/>
          <p:cNvSpPr>
            <a:spLocks noChangeArrowheads="1"/>
          </p:cNvSpPr>
          <p:nvPr/>
        </p:nvSpPr>
        <p:spPr bwMode="auto">
          <a:xfrm>
            <a:off x="2339975" y="4365625"/>
            <a:ext cx="504825" cy="504825"/>
          </a:xfrm>
          <a:prstGeom prst="ellipse">
            <a:avLst/>
          </a:prstGeom>
          <a:noFill/>
          <a:ln w="2857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altLang="zh-CN">
              <a:latin typeface="Tahoma" panose="020B0604030504040204" pitchFamily="34" charset="0"/>
            </a:endParaRPr>
          </a:p>
        </p:txBody>
      </p:sp>
      <p:sp>
        <p:nvSpPr>
          <p:cNvPr id="25607" name="Oval 5"/>
          <p:cNvSpPr>
            <a:spLocks noChangeArrowheads="1"/>
          </p:cNvSpPr>
          <p:nvPr/>
        </p:nvSpPr>
        <p:spPr bwMode="auto">
          <a:xfrm>
            <a:off x="1619250" y="5013325"/>
            <a:ext cx="504825" cy="504825"/>
          </a:xfrm>
          <a:prstGeom prst="ellipse">
            <a:avLst/>
          </a:prstGeom>
          <a:noFill/>
          <a:ln w="2857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altLang="zh-CN">
              <a:latin typeface="Tahoma" panose="020B0604030504040204" pitchFamily="34" charset="0"/>
            </a:endParaRPr>
          </a:p>
        </p:txBody>
      </p:sp>
      <p:sp>
        <p:nvSpPr>
          <p:cNvPr id="25608" name="Oval 6"/>
          <p:cNvSpPr>
            <a:spLocks noChangeArrowheads="1"/>
          </p:cNvSpPr>
          <p:nvPr/>
        </p:nvSpPr>
        <p:spPr bwMode="auto">
          <a:xfrm>
            <a:off x="3132138" y="5013325"/>
            <a:ext cx="504825" cy="504825"/>
          </a:xfrm>
          <a:prstGeom prst="ellipse">
            <a:avLst/>
          </a:prstGeom>
          <a:noFill/>
          <a:ln w="2857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altLang="zh-CN">
              <a:latin typeface="Tahoma" panose="020B0604030504040204" pitchFamily="34" charset="0"/>
            </a:endParaRPr>
          </a:p>
        </p:txBody>
      </p:sp>
      <p:sp>
        <p:nvSpPr>
          <p:cNvPr id="25609" name="Oval 7"/>
          <p:cNvSpPr>
            <a:spLocks noChangeArrowheads="1"/>
          </p:cNvSpPr>
          <p:nvPr/>
        </p:nvSpPr>
        <p:spPr bwMode="auto">
          <a:xfrm>
            <a:off x="2051050" y="5661025"/>
            <a:ext cx="504825" cy="504825"/>
          </a:xfrm>
          <a:prstGeom prst="ellipse">
            <a:avLst/>
          </a:prstGeom>
          <a:noFill/>
          <a:ln w="2857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altLang="zh-CN">
              <a:latin typeface="Tahoma" panose="020B0604030504040204" pitchFamily="34" charset="0"/>
            </a:endParaRPr>
          </a:p>
        </p:txBody>
      </p:sp>
      <p:sp>
        <p:nvSpPr>
          <p:cNvPr id="25610" name="Oval 8"/>
          <p:cNvSpPr>
            <a:spLocks noChangeArrowheads="1"/>
          </p:cNvSpPr>
          <p:nvPr/>
        </p:nvSpPr>
        <p:spPr bwMode="auto">
          <a:xfrm>
            <a:off x="2771775" y="5661025"/>
            <a:ext cx="504825" cy="504825"/>
          </a:xfrm>
          <a:prstGeom prst="ellipse">
            <a:avLst/>
          </a:prstGeom>
          <a:noFill/>
          <a:ln w="2857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altLang="zh-CN">
              <a:latin typeface="Tahoma" panose="020B0604030504040204" pitchFamily="34" charset="0"/>
            </a:endParaRPr>
          </a:p>
        </p:txBody>
      </p:sp>
      <p:sp>
        <p:nvSpPr>
          <p:cNvPr id="1244169" name="Line 9"/>
          <p:cNvSpPr>
            <a:spLocks noChangeShapeType="1"/>
          </p:cNvSpPr>
          <p:nvPr/>
        </p:nvSpPr>
        <p:spPr bwMode="auto">
          <a:xfrm flipV="1">
            <a:off x="4930775" y="5372100"/>
            <a:ext cx="288925" cy="288925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25612" name="Line 10"/>
          <p:cNvSpPr>
            <a:spLocks noChangeShapeType="1"/>
          </p:cNvSpPr>
          <p:nvPr/>
        </p:nvSpPr>
        <p:spPr bwMode="auto">
          <a:xfrm flipV="1">
            <a:off x="2051050" y="4797425"/>
            <a:ext cx="360363" cy="287338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25613" name="Line 11"/>
          <p:cNvSpPr>
            <a:spLocks noChangeShapeType="1"/>
          </p:cNvSpPr>
          <p:nvPr/>
        </p:nvSpPr>
        <p:spPr bwMode="auto">
          <a:xfrm flipH="1" flipV="1">
            <a:off x="2771775" y="4797425"/>
            <a:ext cx="431800" cy="287338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25614" name="Line 12"/>
          <p:cNvSpPr>
            <a:spLocks noChangeShapeType="1"/>
          </p:cNvSpPr>
          <p:nvPr/>
        </p:nvSpPr>
        <p:spPr bwMode="auto">
          <a:xfrm flipH="1" flipV="1">
            <a:off x="2051050" y="5445125"/>
            <a:ext cx="144463" cy="2159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25615" name="Line 13"/>
          <p:cNvSpPr>
            <a:spLocks noChangeShapeType="1"/>
          </p:cNvSpPr>
          <p:nvPr/>
        </p:nvSpPr>
        <p:spPr bwMode="auto">
          <a:xfrm flipV="1">
            <a:off x="3059113" y="5445125"/>
            <a:ext cx="144462" cy="2159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244174" name="Oval 14"/>
          <p:cNvSpPr>
            <a:spLocks noChangeArrowheads="1"/>
          </p:cNvSpPr>
          <p:nvPr/>
        </p:nvSpPr>
        <p:spPr bwMode="auto">
          <a:xfrm>
            <a:off x="5867400" y="4292600"/>
            <a:ext cx="504825" cy="504825"/>
          </a:xfrm>
          <a:prstGeom prst="ellipse">
            <a:avLst/>
          </a:prstGeom>
          <a:noFill/>
          <a:ln w="2857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altLang="zh-CN">
              <a:latin typeface="Tahoma" panose="020B0604030504040204" pitchFamily="34" charset="0"/>
            </a:endParaRPr>
          </a:p>
        </p:txBody>
      </p:sp>
      <p:sp>
        <p:nvSpPr>
          <p:cNvPr id="1244175" name="Oval 15"/>
          <p:cNvSpPr>
            <a:spLocks noChangeArrowheads="1"/>
          </p:cNvSpPr>
          <p:nvPr/>
        </p:nvSpPr>
        <p:spPr bwMode="auto">
          <a:xfrm>
            <a:off x="5146675" y="4940300"/>
            <a:ext cx="504825" cy="504825"/>
          </a:xfrm>
          <a:prstGeom prst="ellipse">
            <a:avLst/>
          </a:prstGeom>
          <a:noFill/>
          <a:ln w="2857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altLang="zh-CN">
              <a:latin typeface="Tahoma" panose="020B0604030504040204" pitchFamily="34" charset="0"/>
            </a:endParaRPr>
          </a:p>
        </p:txBody>
      </p:sp>
      <p:sp>
        <p:nvSpPr>
          <p:cNvPr id="1244176" name="Oval 16"/>
          <p:cNvSpPr>
            <a:spLocks noChangeArrowheads="1"/>
          </p:cNvSpPr>
          <p:nvPr/>
        </p:nvSpPr>
        <p:spPr bwMode="auto">
          <a:xfrm>
            <a:off x="6659563" y="4940300"/>
            <a:ext cx="504825" cy="504825"/>
          </a:xfrm>
          <a:prstGeom prst="ellipse">
            <a:avLst/>
          </a:prstGeom>
          <a:noFill/>
          <a:ln w="2857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altLang="zh-CN">
              <a:latin typeface="Tahoma" panose="020B0604030504040204" pitchFamily="34" charset="0"/>
            </a:endParaRPr>
          </a:p>
        </p:txBody>
      </p:sp>
      <p:sp>
        <p:nvSpPr>
          <p:cNvPr id="1244177" name="Oval 17"/>
          <p:cNvSpPr>
            <a:spLocks noChangeArrowheads="1"/>
          </p:cNvSpPr>
          <p:nvPr/>
        </p:nvSpPr>
        <p:spPr bwMode="auto">
          <a:xfrm>
            <a:off x="5578475" y="5588000"/>
            <a:ext cx="504825" cy="504825"/>
          </a:xfrm>
          <a:prstGeom prst="ellipse">
            <a:avLst/>
          </a:prstGeom>
          <a:noFill/>
          <a:ln w="2857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altLang="zh-CN">
              <a:solidFill>
                <a:srgbClr val="92D050"/>
              </a:solidFill>
              <a:latin typeface="Tahoma" panose="020B0604030504040204" pitchFamily="34" charset="0"/>
            </a:endParaRPr>
          </a:p>
        </p:txBody>
      </p:sp>
      <p:sp>
        <p:nvSpPr>
          <p:cNvPr id="1244178" name="Oval 18"/>
          <p:cNvSpPr>
            <a:spLocks noChangeArrowheads="1"/>
          </p:cNvSpPr>
          <p:nvPr/>
        </p:nvSpPr>
        <p:spPr bwMode="auto">
          <a:xfrm>
            <a:off x="6299200" y="5588000"/>
            <a:ext cx="504825" cy="504825"/>
          </a:xfrm>
          <a:prstGeom prst="ellipse">
            <a:avLst/>
          </a:prstGeom>
          <a:noFill/>
          <a:ln w="2857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altLang="zh-CN">
              <a:solidFill>
                <a:srgbClr val="92D050"/>
              </a:solidFill>
              <a:latin typeface="Tahoma" panose="020B0604030504040204" pitchFamily="34" charset="0"/>
            </a:endParaRPr>
          </a:p>
        </p:txBody>
      </p:sp>
      <p:sp>
        <p:nvSpPr>
          <p:cNvPr id="1244179" name="Line 19"/>
          <p:cNvSpPr>
            <a:spLocks noChangeShapeType="1"/>
          </p:cNvSpPr>
          <p:nvPr/>
        </p:nvSpPr>
        <p:spPr bwMode="auto">
          <a:xfrm flipV="1">
            <a:off x="5578475" y="4724400"/>
            <a:ext cx="360363" cy="287338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244180" name="Line 20"/>
          <p:cNvSpPr>
            <a:spLocks noChangeShapeType="1"/>
          </p:cNvSpPr>
          <p:nvPr/>
        </p:nvSpPr>
        <p:spPr bwMode="auto">
          <a:xfrm flipH="1" flipV="1">
            <a:off x="6299200" y="4724400"/>
            <a:ext cx="431800" cy="287338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244181" name="Line 21"/>
          <p:cNvSpPr>
            <a:spLocks noChangeShapeType="1"/>
          </p:cNvSpPr>
          <p:nvPr/>
        </p:nvSpPr>
        <p:spPr bwMode="auto">
          <a:xfrm flipH="1" flipV="1">
            <a:off x="5578475" y="5372100"/>
            <a:ext cx="144463" cy="2159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244182" name="Line 22"/>
          <p:cNvSpPr>
            <a:spLocks noChangeShapeType="1"/>
          </p:cNvSpPr>
          <p:nvPr/>
        </p:nvSpPr>
        <p:spPr bwMode="auto">
          <a:xfrm flipV="1">
            <a:off x="6586538" y="5372100"/>
            <a:ext cx="144462" cy="2159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244183" name="Rectangle 23"/>
          <p:cNvSpPr>
            <a:spLocks noChangeArrowheads="1"/>
          </p:cNvSpPr>
          <p:nvPr/>
        </p:nvSpPr>
        <p:spPr bwMode="auto">
          <a:xfrm>
            <a:off x="4787900" y="5661025"/>
            <a:ext cx="358775" cy="3587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000">
                <a:solidFill>
                  <a:srgbClr val="92D050"/>
                </a:solidFill>
                <a:latin typeface="Times New Roman" panose="02020603050405020304" pitchFamily="18" charset="0"/>
              </a:rPr>
              <a:t>a</a:t>
            </a:r>
            <a:endParaRPr lang="en-US" altLang="zh-CN" sz="2000">
              <a:solidFill>
                <a:srgbClr val="92D05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44184" name="Rectangle 24"/>
          <p:cNvSpPr>
            <a:spLocks noChangeArrowheads="1"/>
          </p:cNvSpPr>
          <p:nvPr/>
        </p:nvSpPr>
        <p:spPr bwMode="auto">
          <a:xfrm>
            <a:off x="5146675" y="6235700"/>
            <a:ext cx="358775" cy="3587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000">
                <a:solidFill>
                  <a:srgbClr val="92D050"/>
                </a:solidFill>
                <a:latin typeface="Times New Roman" panose="02020603050405020304" pitchFamily="18" charset="0"/>
              </a:rPr>
              <a:t>b</a:t>
            </a:r>
            <a:endParaRPr lang="en-US" altLang="zh-CN" sz="2000">
              <a:solidFill>
                <a:srgbClr val="92D05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44185" name="Rectangle 25"/>
          <p:cNvSpPr>
            <a:spLocks noChangeArrowheads="1"/>
          </p:cNvSpPr>
          <p:nvPr/>
        </p:nvSpPr>
        <p:spPr bwMode="auto">
          <a:xfrm>
            <a:off x="5651500" y="6235700"/>
            <a:ext cx="358775" cy="3587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000">
                <a:solidFill>
                  <a:srgbClr val="92D050"/>
                </a:solidFill>
                <a:latin typeface="Times New Roman" panose="02020603050405020304" pitchFamily="18" charset="0"/>
              </a:rPr>
              <a:t>c</a:t>
            </a:r>
            <a:endParaRPr lang="en-US" altLang="zh-CN" sz="2000">
              <a:solidFill>
                <a:srgbClr val="92D05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44186" name="Rectangle 26"/>
          <p:cNvSpPr>
            <a:spLocks noChangeArrowheads="1"/>
          </p:cNvSpPr>
          <p:nvPr/>
        </p:nvSpPr>
        <p:spPr bwMode="auto">
          <a:xfrm>
            <a:off x="6227763" y="6235700"/>
            <a:ext cx="358775" cy="3587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000">
                <a:solidFill>
                  <a:srgbClr val="92D050"/>
                </a:solidFill>
                <a:latin typeface="Times New Roman" panose="02020603050405020304" pitchFamily="18" charset="0"/>
              </a:rPr>
              <a:t>d</a:t>
            </a:r>
            <a:endParaRPr lang="en-US" altLang="zh-CN" sz="2000">
              <a:solidFill>
                <a:srgbClr val="92D05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44187" name="Rectangle 27"/>
          <p:cNvSpPr>
            <a:spLocks noChangeArrowheads="1"/>
          </p:cNvSpPr>
          <p:nvPr/>
        </p:nvSpPr>
        <p:spPr bwMode="auto">
          <a:xfrm>
            <a:off x="6731000" y="6235700"/>
            <a:ext cx="358775" cy="3587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000">
                <a:solidFill>
                  <a:srgbClr val="92D050"/>
                </a:solidFill>
                <a:latin typeface="Times New Roman" panose="02020603050405020304" pitchFamily="18" charset="0"/>
              </a:rPr>
              <a:t>e</a:t>
            </a:r>
            <a:endParaRPr lang="en-US" altLang="zh-CN" sz="2000">
              <a:solidFill>
                <a:srgbClr val="92D05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44188" name="Rectangle 28"/>
          <p:cNvSpPr>
            <a:spLocks noChangeArrowheads="1"/>
          </p:cNvSpPr>
          <p:nvPr/>
        </p:nvSpPr>
        <p:spPr bwMode="auto">
          <a:xfrm>
            <a:off x="7164388" y="5661025"/>
            <a:ext cx="358775" cy="3587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000">
                <a:solidFill>
                  <a:srgbClr val="92D050"/>
                </a:solidFill>
                <a:latin typeface="Times New Roman" panose="02020603050405020304" pitchFamily="18" charset="0"/>
              </a:rPr>
              <a:t>f</a:t>
            </a:r>
            <a:endParaRPr lang="en-US" altLang="zh-CN" sz="2000">
              <a:solidFill>
                <a:srgbClr val="92D05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44189" name="Line 29"/>
          <p:cNvSpPr>
            <a:spLocks noChangeShapeType="1"/>
          </p:cNvSpPr>
          <p:nvPr/>
        </p:nvSpPr>
        <p:spPr bwMode="auto">
          <a:xfrm flipV="1">
            <a:off x="5291138" y="5948363"/>
            <a:ext cx="288925" cy="288925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244190" name="Line 30"/>
          <p:cNvSpPr>
            <a:spLocks noChangeShapeType="1"/>
          </p:cNvSpPr>
          <p:nvPr/>
        </p:nvSpPr>
        <p:spPr bwMode="auto">
          <a:xfrm flipV="1">
            <a:off x="5795963" y="6092825"/>
            <a:ext cx="0" cy="144463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244191" name="Line 31"/>
          <p:cNvSpPr>
            <a:spLocks noChangeShapeType="1"/>
          </p:cNvSpPr>
          <p:nvPr/>
        </p:nvSpPr>
        <p:spPr bwMode="auto">
          <a:xfrm flipV="1">
            <a:off x="6372225" y="6019800"/>
            <a:ext cx="0" cy="217488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244192" name="Line 32"/>
          <p:cNvSpPr>
            <a:spLocks noChangeShapeType="1"/>
          </p:cNvSpPr>
          <p:nvPr/>
        </p:nvSpPr>
        <p:spPr bwMode="auto">
          <a:xfrm flipH="1" flipV="1">
            <a:off x="6731000" y="6019800"/>
            <a:ext cx="144463" cy="217488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244193" name="Line 33"/>
          <p:cNvSpPr>
            <a:spLocks noChangeShapeType="1"/>
          </p:cNvSpPr>
          <p:nvPr/>
        </p:nvSpPr>
        <p:spPr bwMode="auto">
          <a:xfrm flipH="1" flipV="1">
            <a:off x="7091363" y="5372100"/>
            <a:ext cx="215900" cy="288925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25636" name="Text Box 34"/>
          <p:cNvSpPr txBox="1">
            <a:spLocks noChangeArrowheads="1"/>
          </p:cNvSpPr>
          <p:nvPr/>
        </p:nvSpPr>
        <p:spPr bwMode="auto">
          <a:xfrm>
            <a:off x="1042988" y="4508500"/>
            <a:ext cx="10064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000">
                <a:latin typeface="Times New Roman" panose="02020603050405020304" pitchFamily="18" charset="0"/>
              </a:rPr>
              <a:t>二叉树</a:t>
            </a:r>
            <a:endParaRPr lang="zh-CN" altLang="en-US" sz="2000">
              <a:latin typeface="Times New Roman" panose="02020603050405020304" pitchFamily="18" charset="0"/>
            </a:endParaRPr>
          </a:p>
        </p:txBody>
      </p:sp>
      <p:sp>
        <p:nvSpPr>
          <p:cNvPr id="1244195" name="Text Box 35"/>
          <p:cNvSpPr txBox="1">
            <a:spLocks noChangeArrowheads="1"/>
          </p:cNvSpPr>
          <p:nvPr/>
        </p:nvSpPr>
        <p:spPr bwMode="auto">
          <a:xfrm>
            <a:off x="6659563" y="4437063"/>
            <a:ext cx="1511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000">
                <a:latin typeface="Times New Roman" panose="02020603050405020304" pitchFamily="18" charset="0"/>
              </a:rPr>
              <a:t>扩充二叉树</a:t>
            </a:r>
            <a:endParaRPr lang="zh-CN" altLang="en-US" sz="2000">
              <a:latin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756525" y="5988050"/>
            <a:ext cx="136842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>
                <a:latin typeface="Times New Roman" panose="02020603050405020304" pitchFamily="18" charset="0"/>
                <a:sym typeface="+mn-ea"/>
                <a:hlinkClick r:id="rId1" tooltip="" action="ppaction://hlinksldjump"/>
              </a:rPr>
              <a:t>Huffman</a:t>
            </a:r>
            <a:endParaRPr lang="en-US" altLang="zh-CN">
              <a:latin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4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44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44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4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44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44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4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44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44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4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44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44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4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44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44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4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44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44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4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44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44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4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44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44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4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44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244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4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441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44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4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244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244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4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244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244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4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2441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441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4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2441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244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4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2441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2441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4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2441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244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4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2441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244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4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2441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2441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4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2441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2441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4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2441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2441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4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2441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2441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4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244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244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4169" grpId="0" bldLvl="0" animBg="1"/>
      <p:bldP spid="1244174" grpId="0" animBg="1"/>
      <p:bldP spid="1244175" grpId="0" animBg="1"/>
      <p:bldP spid="1244176" grpId="0" animBg="1"/>
      <p:bldP spid="1244177" grpId="0" bldLvl="0" animBg="1"/>
      <p:bldP spid="1244178" grpId="0" bldLvl="0" animBg="1"/>
      <p:bldP spid="1244179" grpId="0" animBg="1"/>
      <p:bldP spid="1244180" grpId="0" animBg="1"/>
      <p:bldP spid="1244181" grpId="0" bldLvl="0" animBg="1"/>
      <p:bldP spid="1244182" grpId="0" bldLvl="0" animBg="1"/>
      <p:bldP spid="1244183" grpId="0" bldLvl="0" animBg="1"/>
      <p:bldP spid="1244184" grpId="0" bldLvl="0" animBg="1"/>
      <p:bldP spid="1244185" grpId="0" bldLvl="0" animBg="1"/>
      <p:bldP spid="1244186" grpId="0" bldLvl="0" animBg="1"/>
      <p:bldP spid="1244187" grpId="0" bldLvl="0" animBg="1"/>
      <p:bldP spid="1244188" grpId="0" bldLvl="0" animBg="1"/>
      <p:bldP spid="1244189" grpId="0" bldLvl="0" animBg="1"/>
      <p:bldP spid="1244190" grpId="0" bldLvl="0" animBg="1"/>
      <p:bldP spid="1244191" grpId="0" bldLvl="0" animBg="1"/>
      <p:bldP spid="1244192" grpId="0" bldLvl="0" animBg="1"/>
      <p:bldP spid="1244193" grpId="0" bldLvl="0" animBg="1"/>
      <p:bldP spid="124419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灯片编号占位符 3"/>
          <p:cNvSpPr>
            <a:spLocks noGrp="1"/>
          </p:cNvSpPr>
          <p:nvPr>
            <p:ph type="sldNum" sz="quarter" idx="12"/>
          </p:nvPr>
        </p:nvSpPr>
        <p:spPr>
          <a:ln>
            <a:miter lim="800000"/>
          </a:ln>
        </p:spPr>
        <p:txBody>
          <a:bodyPr anchor="b"/>
          <a:lstStyle/>
          <a:p>
            <a:pPr>
              <a:defRPr/>
            </a:pPr>
            <a:fld id="{F6EC637F-08E1-49F8-A3D1-2A03B5BE989E}" type="slidenum">
              <a:rPr lang="zh-CN" altLang="en-US" sz="1200">
                <a:solidFill>
                  <a:schemeClr val="bg2"/>
                </a:solidFill>
              </a:rPr>
            </a:fld>
            <a:endParaRPr lang="en-US" altLang="zh-CN" sz="1200">
              <a:solidFill>
                <a:schemeClr val="bg2"/>
              </a:solidFill>
            </a:endParaRPr>
          </a:p>
        </p:txBody>
      </p:sp>
      <p:sp>
        <p:nvSpPr>
          <p:cNvPr id="28" name="日期占位符 4"/>
          <p:cNvSpPr>
            <a:spLocks noGrp="1"/>
          </p:cNvSpPr>
          <p:nvPr>
            <p:ph type="dt" sz="half" idx="10"/>
          </p:nvPr>
        </p:nvSpPr>
        <p:spPr>
          <a:ln>
            <a:miter lim="800000"/>
          </a:ln>
        </p:spPr>
        <p:txBody>
          <a:bodyPr/>
          <a:lstStyle/>
          <a:p>
            <a:pPr>
              <a:defRPr/>
            </a:pPr>
            <a:fld id="{819C21DD-245A-4DCB-81B7-1D07177A4CDC}" type="datetime7">
              <a:rPr kumimoji="1" lang="zh-CN" altLang="en-US" sz="1200">
                <a:latin typeface="+mn-ea"/>
              </a:rPr>
            </a:fld>
            <a:endParaRPr kumimoji="1" lang="en-US" altLang="zh-CN" sz="1200">
              <a:latin typeface="+mn-ea"/>
            </a:endParaRPr>
          </a:p>
        </p:txBody>
      </p:sp>
      <p:sp>
        <p:nvSpPr>
          <p:cNvPr id="2662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259205" y="0"/>
            <a:ext cx="7849870" cy="852170"/>
          </a:xfrm>
        </p:spPr>
        <p:txBody>
          <a:bodyPr anchor="b"/>
          <a:lstStyle/>
          <a:p>
            <a:pPr eaLnBrk="1" hangingPunct="1"/>
            <a:r>
              <a:rPr lang="en-US" altLang="zh-CN">
                <a:ea typeface="宋体" pitchFamily="2" charset="-122"/>
              </a:rPr>
              <a:t>9.4.1 </a:t>
            </a:r>
            <a:r>
              <a:rPr lang="zh-CN" altLang="en-US">
                <a:ea typeface="宋体" pitchFamily="2" charset="-122"/>
              </a:rPr>
              <a:t>高与宽优先的左高树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2662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95605" y="1299845"/>
            <a:ext cx="8171180" cy="2310130"/>
          </a:xfrm>
        </p:spPr>
        <p:txBody>
          <a:bodyPr/>
          <a:lstStyle/>
          <a:p>
            <a:pPr eaLnBrk="1" hangingPunct="1"/>
            <a:r>
              <a:rPr lang="en-US" altLang="zh-CN">
                <a:solidFill>
                  <a:schemeClr val="folHlink"/>
                </a:solidFill>
                <a:latin typeface="Times New Roman" panose="02020603050405020304" pitchFamily="18" charset="0"/>
                <a:ea typeface="宋体" pitchFamily="2" charset="-122"/>
              </a:rPr>
              <a:t>s(x)</a:t>
            </a:r>
            <a:r>
              <a:rPr lang="zh-CN" altLang="en-US">
                <a:solidFill>
                  <a:schemeClr val="folHlink"/>
                </a:solidFill>
                <a:latin typeface="Times New Roman" panose="02020603050405020304" pitchFamily="18" charset="0"/>
                <a:ea typeface="宋体" pitchFamily="2" charset="-122"/>
              </a:rPr>
              <a:t>：从节点</a:t>
            </a:r>
            <a:r>
              <a:rPr lang="en-US" altLang="zh-CN">
                <a:solidFill>
                  <a:schemeClr val="folHlink"/>
                </a:solidFill>
                <a:latin typeface="Times New Roman" panose="02020603050405020304" pitchFamily="18" charset="0"/>
                <a:ea typeface="宋体" pitchFamily="2" charset="-122"/>
              </a:rPr>
              <a:t>x</a:t>
            </a:r>
            <a:r>
              <a:rPr lang="zh-CN" altLang="en-US">
                <a:solidFill>
                  <a:schemeClr val="folHlink"/>
                </a:solidFill>
                <a:latin typeface="Times New Roman" panose="02020603050405020304" pitchFamily="18" charset="0"/>
                <a:ea typeface="宋体" pitchFamily="2" charset="-122"/>
              </a:rPr>
              <a:t>到其子树的外部节点的所有路径中最短的一条</a:t>
            </a:r>
            <a:endParaRPr lang="zh-CN" altLang="en-US">
              <a:solidFill>
                <a:schemeClr val="folHlink"/>
              </a:solidFill>
              <a:latin typeface="Times New Roman" panose="02020603050405020304" pitchFamily="18" charset="0"/>
              <a:ea typeface="宋体" pitchFamily="2" charset="-122"/>
            </a:endParaRPr>
          </a:p>
          <a:p>
            <a:pPr lvl="1" eaLnBrk="1" hangingPunct="1"/>
            <a:r>
              <a:rPr lang="zh-CN" altLang="en-US">
                <a:latin typeface="Times New Roman" panose="02020603050405020304" pitchFamily="18" charset="0"/>
                <a:ea typeface="宋体" pitchFamily="2" charset="-122"/>
              </a:rPr>
              <a:t>若</a:t>
            </a:r>
            <a:r>
              <a:rPr lang="en-US" altLang="zh-CN">
                <a:latin typeface="Times New Roman" panose="02020603050405020304" pitchFamily="18" charset="0"/>
                <a:ea typeface="宋体" pitchFamily="2" charset="-122"/>
              </a:rPr>
              <a:t>x</a:t>
            </a:r>
            <a:r>
              <a:rPr lang="zh-CN" altLang="en-US">
                <a:latin typeface="Times New Roman" panose="02020603050405020304" pitchFamily="18" charset="0"/>
                <a:ea typeface="宋体" pitchFamily="2" charset="-122"/>
              </a:rPr>
              <a:t>是外部节点，则</a:t>
            </a:r>
            <a:r>
              <a:rPr lang="en-US" altLang="zh-CN">
                <a:latin typeface="Times New Roman" panose="02020603050405020304" pitchFamily="18" charset="0"/>
                <a:ea typeface="宋体" pitchFamily="2" charset="-122"/>
              </a:rPr>
              <a:t>s</a:t>
            </a:r>
            <a:r>
              <a:rPr lang="zh-CN" altLang="en-US">
                <a:latin typeface="Times New Roman" panose="02020603050405020304" pitchFamily="18" charset="0"/>
                <a:ea typeface="宋体" pitchFamily="2" charset="-122"/>
              </a:rPr>
              <a:t>的值为</a:t>
            </a:r>
            <a:r>
              <a:rPr lang="en-US" altLang="zh-CN">
                <a:latin typeface="Times New Roman" panose="02020603050405020304" pitchFamily="18" charset="0"/>
                <a:ea typeface="宋体" pitchFamily="2" charset="-122"/>
              </a:rPr>
              <a:t>0</a:t>
            </a:r>
            <a:endParaRPr lang="zh-CN" altLang="en-US">
              <a:latin typeface="Times New Roman" panose="02020603050405020304" pitchFamily="18" charset="0"/>
              <a:ea typeface="宋体" pitchFamily="2" charset="-122"/>
            </a:endParaRPr>
          </a:p>
          <a:p>
            <a:pPr lvl="1" eaLnBrk="1" hangingPunct="1"/>
            <a:r>
              <a:rPr lang="zh-CN" altLang="en-US">
                <a:latin typeface="Times New Roman" panose="02020603050405020304" pitchFamily="18" charset="0"/>
                <a:ea typeface="宋体" pitchFamily="2" charset="-122"/>
              </a:rPr>
              <a:t>若</a:t>
            </a:r>
            <a:r>
              <a:rPr lang="en-US" altLang="zh-CN">
                <a:latin typeface="Times New Roman" panose="02020603050405020304" pitchFamily="18" charset="0"/>
                <a:ea typeface="宋体" pitchFamily="2" charset="-122"/>
              </a:rPr>
              <a:t>x</a:t>
            </a:r>
            <a:r>
              <a:rPr lang="zh-CN" altLang="en-US">
                <a:latin typeface="Times New Roman" panose="02020603050405020304" pitchFamily="18" charset="0"/>
                <a:ea typeface="宋体" pitchFamily="2" charset="-122"/>
              </a:rPr>
              <a:t>为内部节点，则它的</a:t>
            </a:r>
            <a:r>
              <a:rPr lang="en-US" altLang="zh-CN">
                <a:latin typeface="Times New Roman" panose="02020603050405020304" pitchFamily="18" charset="0"/>
                <a:ea typeface="宋体" pitchFamily="2" charset="-122"/>
              </a:rPr>
              <a:t>s</a:t>
            </a:r>
            <a:r>
              <a:rPr lang="zh-CN" altLang="en-US">
                <a:latin typeface="Times New Roman" panose="02020603050405020304" pitchFamily="18" charset="0"/>
                <a:ea typeface="宋体" pitchFamily="2" charset="-122"/>
              </a:rPr>
              <a:t>值是：</a:t>
            </a:r>
            <a:endParaRPr lang="zh-CN" altLang="en-US">
              <a:latin typeface="Times New Roman" panose="02020603050405020304" pitchFamily="18" charset="0"/>
              <a:ea typeface="宋体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>
                <a:solidFill>
                  <a:schemeClr val="folHlink"/>
                </a:solidFill>
                <a:latin typeface="Times New Roman" panose="02020603050405020304" pitchFamily="18" charset="0"/>
                <a:ea typeface="宋体" pitchFamily="2" charset="-122"/>
              </a:rPr>
              <a:t>		min{s(L),s(R)}+1</a:t>
            </a:r>
            <a:endParaRPr lang="en-US" altLang="zh-CN">
              <a:solidFill>
                <a:schemeClr val="folHlink"/>
              </a:solidFill>
              <a:latin typeface="Times New Roman" panose="02020603050405020304" pitchFamily="18" charset="0"/>
              <a:ea typeface="宋体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000">
                <a:latin typeface="Times New Roman" panose="02020603050405020304" pitchFamily="18" charset="0"/>
                <a:sym typeface="+mn-ea"/>
              </a:rPr>
              <a:t>            其中</a:t>
            </a:r>
            <a:r>
              <a:rPr lang="en-US" altLang="zh-CN" sz="2000">
                <a:latin typeface="Times New Roman" panose="02020603050405020304" pitchFamily="18" charset="0"/>
                <a:sym typeface="+mn-ea"/>
              </a:rPr>
              <a:t>L</a:t>
            </a:r>
            <a:r>
              <a:rPr lang="zh-CN" altLang="en-US" sz="2000">
                <a:latin typeface="Times New Roman" panose="02020603050405020304" pitchFamily="18" charset="0"/>
                <a:sym typeface="+mn-ea"/>
              </a:rPr>
              <a:t>与</a:t>
            </a:r>
            <a:r>
              <a:rPr lang="en-US" altLang="zh-CN" sz="2000">
                <a:latin typeface="Times New Roman" panose="02020603050405020304" pitchFamily="18" charset="0"/>
                <a:sym typeface="+mn-ea"/>
              </a:rPr>
              <a:t>R</a:t>
            </a:r>
            <a:r>
              <a:rPr lang="zh-CN" altLang="en-US" sz="2000">
                <a:latin typeface="Times New Roman" panose="02020603050405020304" pitchFamily="18" charset="0"/>
                <a:sym typeface="+mn-ea"/>
              </a:rPr>
              <a:t>分别为</a:t>
            </a:r>
            <a:r>
              <a:rPr lang="en-US" altLang="zh-CN" sz="2000">
                <a:latin typeface="Times New Roman" panose="02020603050405020304" pitchFamily="18" charset="0"/>
                <a:sym typeface="+mn-ea"/>
              </a:rPr>
              <a:t>x</a:t>
            </a:r>
            <a:r>
              <a:rPr lang="zh-CN" altLang="en-US" sz="2000">
                <a:latin typeface="Times New Roman" panose="02020603050405020304" pitchFamily="18" charset="0"/>
                <a:sym typeface="+mn-ea"/>
              </a:rPr>
              <a:t>的左右孩子</a:t>
            </a:r>
            <a:endParaRPr lang="zh-CN" altLang="en-US" sz="2000">
              <a:solidFill>
                <a:schemeClr val="folHlink"/>
              </a:solidFill>
              <a:latin typeface="Times New Roman" panose="02020603050405020304" pitchFamily="18" charset="0"/>
              <a:ea typeface="宋体" pitchFamily="2" charset="-122"/>
              <a:sym typeface="+mn-ea"/>
            </a:endParaRPr>
          </a:p>
        </p:txBody>
      </p:sp>
      <p:sp>
        <p:nvSpPr>
          <p:cNvPr id="1245188" name="Line 4"/>
          <p:cNvSpPr>
            <a:spLocks noChangeShapeType="1"/>
          </p:cNvSpPr>
          <p:nvPr/>
        </p:nvSpPr>
        <p:spPr bwMode="auto">
          <a:xfrm flipV="1">
            <a:off x="6156325" y="5229225"/>
            <a:ext cx="288925" cy="288925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245189" name="Oval 5"/>
          <p:cNvSpPr>
            <a:spLocks noChangeArrowheads="1"/>
          </p:cNvSpPr>
          <p:nvPr/>
        </p:nvSpPr>
        <p:spPr bwMode="auto">
          <a:xfrm>
            <a:off x="7092950" y="4149725"/>
            <a:ext cx="504825" cy="504825"/>
          </a:xfrm>
          <a:prstGeom prst="ellipse">
            <a:avLst/>
          </a:prstGeom>
          <a:noFill/>
          <a:ln w="2857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latin typeface="Tahoma" panose="020B0604030504040204" pitchFamily="34" charset="0"/>
              </a:rPr>
              <a:t>2</a:t>
            </a:r>
            <a:endParaRPr lang="en-US" altLang="zh-CN">
              <a:latin typeface="Tahoma" panose="020B0604030504040204" pitchFamily="34" charset="0"/>
            </a:endParaRPr>
          </a:p>
        </p:txBody>
      </p:sp>
      <p:sp>
        <p:nvSpPr>
          <p:cNvPr id="1245190" name="Oval 6"/>
          <p:cNvSpPr>
            <a:spLocks noChangeArrowheads="1"/>
          </p:cNvSpPr>
          <p:nvPr/>
        </p:nvSpPr>
        <p:spPr bwMode="auto">
          <a:xfrm>
            <a:off x="6372225" y="4797425"/>
            <a:ext cx="504825" cy="504825"/>
          </a:xfrm>
          <a:prstGeom prst="ellipse">
            <a:avLst/>
          </a:prstGeom>
          <a:noFill/>
          <a:ln w="2857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latin typeface="Tahoma" panose="020B0604030504040204" pitchFamily="34" charset="0"/>
              </a:rPr>
              <a:t>1</a:t>
            </a:r>
            <a:endParaRPr lang="en-US" altLang="zh-CN">
              <a:latin typeface="Tahoma" panose="020B0604030504040204" pitchFamily="34" charset="0"/>
            </a:endParaRPr>
          </a:p>
        </p:txBody>
      </p:sp>
      <p:sp>
        <p:nvSpPr>
          <p:cNvPr id="1245191" name="Oval 7"/>
          <p:cNvSpPr>
            <a:spLocks noChangeArrowheads="1"/>
          </p:cNvSpPr>
          <p:nvPr/>
        </p:nvSpPr>
        <p:spPr bwMode="auto">
          <a:xfrm>
            <a:off x="7885113" y="4797425"/>
            <a:ext cx="504825" cy="504825"/>
          </a:xfrm>
          <a:prstGeom prst="ellipse">
            <a:avLst/>
          </a:prstGeom>
          <a:noFill/>
          <a:ln w="2857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latin typeface="Tahoma" panose="020B0604030504040204" pitchFamily="34" charset="0"/>
              </a:rPr>
              <a:t>1</a:t>
            </a:r>
            <a:endParaRPr lang="en-US" altLang="zh-CN">
              <a:latin typeface="Tahoma" panose="020B0604030504040204" pitchFamily="34" charset="0"/>
            </a:endParaRPr>
          </a:p>
        </p:txBody>
      </p:sp>
      <p:sp>
        <p:nvSpPr>
          <p:cNvPr id="1245192" name="Oval 8"/>
          <p:cNvSpPr>
            <a:spLocks noChangeArrowheads="1"/>
          </p:cNvSpPr>
          <p:nvPr/>
        </p:nvSpPr>
        <p:spPr bwMode="auto">
          <a:xfrm>
            <a:off x="6804025" y="5445125"/>
            <a:ext cx="504825" cy="504825"/>
          </a:xfrm>
          <a:prstGeom prst="ellipse">
            <a:avLst/>
          </a:prstGeom>
          <a:noFill/>
          <a:ln w="2857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latin typeface="Tahoma" panose="020B0604030504040204" pitchFamily="34" charset="0"/>
              </a:rPr>
              <a:t>1</a:t>
            </a:r>
            <a:endParaRPr lang="en-US" altLang="zh-CN">
              <a:latin typeface="Tahoma" panose="020B0604030504040204" pitchFamily="34" charset="0"/>
            </a:endParaRPr>
          </a:p>
        </p:txBody>
      </p:sp>
      <p:sp>
        <p:nvSpPr>
          <p:cNvPr id="1245193" name="Oval 9"/>
          <p:cNvSpPr>
            <a:spLocks noChangeArrowheads="1"/>
          </p:cNvSpPr>
          <p:nvPr/>
        </p:nvSpPr>
        <p:spPr bwMode="auto">
          <a:xfrm>
            <a:off x="7524750" y="5445125"/>
            <a:ext cx="504825" cy="504825"/>
          </a:xfrm>
          <a:prstGeom prst="ellipse">
            <a:avLst/>
          </a:prstGeom>
          <a:noFill/>
          <a:ln w="2857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latin typeface="Tahoma" panose="020B0604030504040204" pitchFamily="34" charset="0"/>
              </a:rPr>
              <a:t>1</a:t>
            </a:r>
            <a:endParaRPr lang="en-US" altLang="zh-CN">
              <a:latin typeface="Tahoma" panose="020B0604030504040204" pitchFamily="34" charset="0"/>
            </a:endParaRPr>
          </a:p>
        </p:txBody>
      </p:sp>
      <p:sp>
        <p:nvSpPr>
          <p:cNvPr id="1245194" name="Line 10"/>
          <p:cNvSpPr>
            <a:spLocks noChangeShapeType="1"/>
          </p:cNvSpPr>
          <p:nvPr/>
        </p:nvSpPr>
        <p:spPr bwMode="auto">
          <a:xfrm flipV="1">
            <a:off x="6804025" y="4581525"/>
            <a:ext cx="360363" cy="287338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245195" name="Line 11"/>
          <p:cNvSpPr>
            <a:spLocks noChangeShapeType="1"/>
          </p:cNvSpPr>
          <p:nvPr/>
        </p:nvSpPr>
        <p:spPr bwMode="auto">
          <a:xfrm flipH="1" flipV="1">
            <a:off x="7524750" y="4581525"/>
            <a:ext cx="431800" cy="287338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245196" name="Line 12"/>
          <p:cNvSpPr>
            <a:spLocks noChangeShapeType="1"/>
          </p:cNvSpPr>
          <p:nvPr/>
        </p:nvSpPr>
        <p:spPr bwMode="auto">
          <a:xfrm flipH="1" flipV="1">
            <a:off x="6804025" y="5229225"/>
            <a:ext cx="144463" cy="2159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245197" name="Line 13"/>
          <p:cNvSpPr>
            <a:spLocks noChangeShapeType="1"/>
          </p:cNvSpPr>
          <p:nvPr/>
        </p:nvSpPr>
        <p:spPr bwMode="auto">
          <a:xfrm flipV="1">
            <a:off x="7812088" y="5229225"/>
            <a:ext cx="144462" cy="2159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245198" name="Rectangle 14"/>
          <p:cNvSpPr>
            <a:spLocks noChangeArrowheads="1"/>
          </p:cNvSpPr>
          <p:nvPr/>
        </p:nvSpPr>
        <p:spPr bwMode="auto">
          <a:xfrm>
            <a:off x="6013450" y="5518150"/>
            <a:ext cx="358775" cy="3587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000">
                <a:latin typeface="Times New Roman" panose="02020603050405020304" pitchFamily="18" charset="0"/>
              </a:rPr>
              <a:t>0</a:t>
            </a:r>
            <a:endParaRPr lang="en-US" altLang="zh-CN" sz="2000">
              <a:latin typeface="Times New Roman" panose="02020603050405020304" pitchFamily="18" charset="0"/>
            </a:endParaRPr>
          </a:p>
        </p:txBody>
      </p:sp>
      <p:sp>
        <p:nvSpPr>
          <p:cNvPr id="1245199" name="Rectangle 15"/>
          <p:cNvSpPr>
            <a:spLocks noChangeArrowheads="1"/>
          </p:cNvSpPr>
          <p:nvPr/>
        </p:nvSpPr>
        <p:spPr bwMode="auto">
          <a:xfrm>
            <a:off x="6372225" y="6092825"/>
            <a:ext cx="358775" cy="3587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000">
                <a:latin typeface="Times New Roman" panose="02020603050405020304" pitchFamily="18" charset="0"/>
              </a:rPr>
              <a:t>0</a:t>
            </a:r>
            <a:endParaRPr lang="en-US" altLang="zh-CN" sz="2000">
              <a:latin typeface="Times New Roman" panose="02020603050405020304" pitchFamily="18" charset="0"/>
            </a:endParaRPr>
          </a:p>
        </p:txBody>
      </p:sp>
      <p:sp>
        <p:nvSpPr>
          <p:cNvPr id="1245200" name="Rectangle 16"/>
          <p:cNvSpPr>
            <a:spLocks noChangeArrowheads="1"/>
          </p:cNvSpPr>
          <p:nvPr/>
        </p:nvSpPr>
        <p:spPr bwMode="auto">
          <a:xfrm>
            <a:off x="6877050" y="6092825"/>
            <a:ext cx="358775" cy="3587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000">
                <a:latin typeface="Times New Roman" panose="02020603050405020304" pitchFamily="18" charset="0"/>
              </a:rPr>
              <a:t>0</a:t>
            </a:r>
            <a:endParaRPr lang="en-US" altLang="zh-CN" sz="2000">
              <a:latin typeface="Times New Roman" panose="02020603050405020304" pitchFamily="18" charset="0"/>
            </a:endParaRPr>
          </a:p>
        </p:txBody>
      </p:sp>
      <p:sp>
        <p:nvSpPr>
          <p:cNvPr id="1245201" name="Rectangle 17"/>
          <p:cNvSpPr>
            <a:spLocks noChangeArrowheads="1"/>
          </p:cNvSpPr>
          <p:nvPr/>
        </p:nvSpPr>
        <p:spPr bwMode="auto">
          <a:xfrm>
            <a:off x="7453313" y="6092825"/>
            <a:ext cx="358775" cy="3587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000">
                <a:latin typeface="Times New Roman" panose="02020603050405020304" pitchFamily="18" charset="0"/>
              </a:rPr>
              <a:t>0</a:t>
            </a:r>
            <a:endParaRPr lang="en-US" altLang="zh-CN" sz="2000">
              <a:latin typeface="Times New Roman" panose="02020603050405020304" pitchFamily="18" charset="0"/>
            </a:endParaRPr>
          </a:p>
        </p:txBody>
      </p:sp>
      <p:sp>
        <p:nvSpPr>
          <p:cNvPr id="1245202" name="Rectangle 18"/>
          <p:cNvSpPr>
            <a:spLocks noChangeArrowheads="1"/>
          </p:cNvSpPr>
          <p:nvPr/>
        </p:nvSpPr>
        <p:spPr bwMode="auto">
          <a:xfrm>
            <a:off x="7956550" y="6092825"/>
            <a:ext cx="358775" cy="3587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000">
                <a:latin typeface="Times New Roman" panose="02020603050405020304" pitchFamily="18" charset="0"/>
              </a:rPr>
              <a:t>0</a:t>
            </a:r>
            <a:endParaRPr lang="en-US" altLang="zh-CN" sz="2000">
              <a:latin typeface="Times New Roman" panose="02020603050405020304" pitchFamily="18" charset="0"/>
            </a:endParaRPr>
          </a:p>
        </p:txBody>
      </p:sp>
      <p:sp>
        <p:nvSpPr>
          <p:cNvPr id="1245203" name="Rectangle 19"/>
          <p:cNvSpPr>
            <a:spLocks noChangeArrowheads="1"/>
          </p:cNvSpPr>
          <p:nvPr/>
        </p:nvSpPr>
        <p:spPr bwMode="auto">
          <a:xfrm>
            <a:off x="8389938" y="5518150"/>
            <a:ext cx="358775" cy="3587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000">
                <a:latin typeface="Times New Roman" panose="02020603050405020304" pitchFamily="18" charset="0"/>
              </a:rPr>
              <a:t>0</a:t>
            </a:r>
            <a:endParaRPr lang="en-US" altLang="zh-CN" sz="2000">
              <a:latin typeface="Times New Roman" panose="02020603050405020304" pitchFamily="18" charset="0"/>
            </a:endParaRPr>
          </a:p>
        </p:txBody>
      </p:sp>
      <p:sp>
        <p:nvSpPr>
          <p:cNvPr id="1245204" name="Line 20"/>
          <p:cNvSpPr>
            <a:spLocks noChangeShapeType="1"/>
          </p:cNvSpPr>
          <p:nvPr/>
        </p:nvSpPr>
        <p:spPr bwMode="auto">
          <a:xfrm flipV="1">
            <a:off x="6516688" y="5805488"/>
            <a:ext cx="288925" cy="288925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245205" name="Line 21"/>
          <p:cNvSpPr>
            <a:spLocks noChangeShapeType="1"/>
          </p:cNvSpPr>
          <p:nvPr/>
        </p:nvSpPr>
        <p:spPr bwMode="auto">
          <a:xfrm flipV="1">
            <a:off x="7021513" y="5949950"/>
            <a:ext cx="0" cy="144463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245206" name="Line 22"/>
          <p:cNvSpPr>
            <a:spLocks noChangeShapeType="1"/>
          </p:cNvSpPr>
          <p:nvPr/>
        </p:nvSpPr>
        <p:spPr bwMode="auto">
          <a:xfrm flipV="1">
            <a:off x="7597775" y="5876925"/>
            <a:ext cx="0" cy="217488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245207" name="Line 23"/>
          <p:cNvSpPr>
            <a:spLocks noChangeShapeType="1"/>
          </p:cNvSpPr>
          <p:nvPr/>
        </p:nvSpPr>
        <p:spPr bwMode="auto">
          <a:xfrm flipH="1" flipV="1">
            <a:off x="7956550" y="5876925"/>
            <a:ext cx="144463" cy="217488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245208" name="Line 24"/>
          <p:cNvSpPr>
            <a:spLocks noChangeShapeType="1"/>
          </p:cNvSpPr>
          <p:nvPr/>
        </p:nvSpPr>
        <p:spPr bwMode="auto">
          <a:xfrm flipH="1" flipV="1">
            <a:off x="8316913" y="5229225"/>
            <a:ext cx="215900" cy="288925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245209" name="Text Box 25"/>
          <p:cNvSpPr txBox="1">
            <a:spLocks noChangeArrowheads="1"/>
          </p:cNvSpPr>
          <p:nvPr/>
        </p:nvSpPr>
        <p:spPr bwMode="auto">
          <a:xfrm>
            <a:off x="5653088" y="4365625"/>
            <a:ext cx="8651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latin typeface="Times New Roman" panose="02020603050405020304" pitchFamily="18" charset="0"/>
              </a:rPr>
              <a:t>s</a:t>
            </a:r>
            <a:r>
              <a:rPr lang="zh-CN" altLang="en-US" sz="2000">
                <a:latin typeface="Times New Roman" panose="02020603050405020304" pitchFamily="18" charset="0"/>
              </a:rPr>
              <a:t>的值</a:t>
            </a:r>
            <a:endParaRPr lang="zh-CN" altLang="en-US" sz="20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5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12451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2451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5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2000" fill="hold"/>
                                        <p:tgtEl>
                                          <p:spTgt spid="12451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12451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5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12451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12451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5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12451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12451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5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12451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12451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5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12451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12451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5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2000" fill="hold"/>
                                        <p:tgtEl>
                                          <p:spTgt spid="12451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12451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5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2000" fill="hold"/>
                                        <p:tgtEl>
                                          <p:spTgt spid="12451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000" fill="hold"/>
                                        <p:tgtEl>
                                          <p:spTgt spid="12451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5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2000" fill="hold"/>
                                        <p:tgtEl>
                                          <p:spTgt spid="12451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000" fill="hold"/>
                                        <p:tgtEl>
                                          <p:spTgt spid="12451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5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2000" fill="hold"/>
                                        <p:tgtEl>
                                          <p:spTgt spid="12451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000" fill="hold"/>
                                        <p:tgtEl>
                                          <p:spTgt spid="12451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5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2000" fill="hold"/>
                                        <p:tgtEl>
                                          <p:spTgt spid="12451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000" fill="hold"/>
                                        <p:tgtEl>
                                          <p:spTgt spid="12451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5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2000" fill="hold"/>
                                        <p:tgtEl>
                                          <p:spTgt spid="12451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000" fill="hold"/>
                                        <p:tgtEl>
                                          <p:spTgt spid="12451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5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2000" fill="hold"/>
                                        <p:tgtEl>
                                          <p:spTgt spid="12452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2000" fill="hold"/>
                                        <p:tgtEl>
                                          <p:spTgt spid="12452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5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2000" fill="hold"/>
                                        <p:tgtEl>
                                          <p:spTgt spid="12452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2000" fill="hold"/>
                                        <p:tgtEl>
                                          <p:spTgt spid="12452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5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2000" fill="hold"/>
                                        <p:tgtEl>
                                          <p:spTgt spid="12452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2000" fill="hold"/>
                                        <p:tgtEl>
                                          <p:spTgt spid="12452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5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2000" fill="hold"/>
                                        <p:tgtEl>
                                          <p:spTgt spid="12452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2000" fill="hold"/>
                                        <p:tgtEl>
                                          <p:spTgt spid="12452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5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2000" fill="hold"/>
                                        <p:tgtEl>
                                          <p:spTgt spid="12452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2000" fill="hold"/>
                                        <p:tgtEl>
                                          <p:spTgt spid="12452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5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2000" fill="hold"/>
                                        <p:tgtEl>
                                          <p:spTgt spid="12452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2000" fill="hold"/>
                                        <p:tgtEl>
                                          <p:spTgt spid="12452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5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2000" fill="hold"/>
                                        <p:tgtEl>
                                          <p:spTgt spid="12452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2000" fill="hold"/>
                                        <p:tgtEl>
                                          <p:spTgt spid="12452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5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2000" fill="hold"/>
                                        <p:tgtEl>
                                          <p:spTgt spid="12452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2000" fill="hold"/>
                                        <p:tgtEl>
                                          <p:spTgt spid="12452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5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2000" fill="hold"/>
                                        <p:tgtEl>
                                          <p:spTgt spid="12452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2000" fill="hold"/>
                                        <p:tgtEl>
                                          <p:spTgt spid="12452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5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2000" fill="hold"/>
                                        <p:tgtEl>
                                          <p:spTgt spid="12452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2000" fill="hold"/>
                                        <p:tgtEl>
                                          <p:spTgt spid="12452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5188" grpId="0" animBg="1"/>
      <p:bldP spid="1245189" grpId="0" animBg="1"/>
      <p:bldP spid="1245190" grpId="0" animBg="1"/>
      <p:bldP spid="1245191" grpId="0" animBg="1"/>
      <p:bldP spid="1245192" grpId="0" animBg="1"/>
      <p:bldP spid="1245193" grpId="0" animBg="1"/>
      <p:bldP spid="1245194" grpId="0" animBg="1"/>
      <p:bldP spid="1245195" grpId="0" animBg="1"/>
      <p:bldP spid="1245196" grpId="0" animBg="1"/>
      <p:bldP spid="1245197" grpId="0" animBg="1"/>
      <p:bldP spid="1245198" grpId="0" animBg="1"/>
      <p:bldP spid="1245199" grpId="0" animBg="1"/>
      <p:bldP spid="1245200" grpId="0" animBg="1"/>
      <p:bldP spid="1245201" grpId="0" animBg="1"/>
      <p:bldP spid="1245202" grpId="0" animBg="1"/>
      <p:bldP spid="1245203" grpId="0" animBg="1"/>
      <p:bldP spid="1245204" grpId="0" animBg="1"/>
      <p:bldP spid="1245205" grpId="0" animBg="1"/>
      <p:bldP spid="1245206" grpId="0" animBg="1"/>
      <p:bldP spid="1245207" grpId="0" animBg="1"/>
      <p:bldP spid="1245208" grpId="0" animBg="1"/>
      <p:bldP spid="124520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灯片编号占位符 3"/>
          <p:cNvSpPr>
            <a:spLocks noGrp="1"/>
          </p:cNvSpPr>
          <p:nvPr>
            <p:ph type="sldNum" sz="quarter" idx="12"/>
          </p:nvPr>
        </p:nvSpPr>
        <p:spPr>
          <a:ln>
            <a:miter lim="800000"/>
          </a:ln>
        </p:spPr>
        <p:txBody>
          <a:bodyPr anchor="b"/>
          <a:lstStyle/>
          <a:p>
            <a:pPr>
              <a:defRPr/>
            </a:pPr>
            <a:fld id="{2D761429-CFB5-44D4-8724-D60F3D54C413}" type="slidenum">
              <a:rPr lang="zh-CN" altLang="en-US" sz="1200">
                <a:solidFill>
                  <a:schemeClr val="bg2"/>
                </a:solidFill>
              </a:rPr>
            </a:fld>
            <a:endParaRPr lang="en-US" altLang="zh-CN" sz="1200">
              <a:solidFill>
                <a:schemeClr val="bg2"/>
              </a:solidFill>
            </a:endParaRPr>
          </a:p>
        </p:txBody>
      </p:sp>
      <p:sp>
        <p:nvSpPr>
          <p:cNvPr id="28" name="日期占位符 4"/>
          <p:cNvSpPr>
            <a:spLocks noGrp="1"/>
          </p:cNvSpPr>
          <p:nvPr>
            <p:ph type="dt" sz="half" idx="10"/>
          </p:nvPr>
        </p:nvSpPr>
        <p:spPr>
          <a:ln>
            <a:miter lim="800000"/>
          </a:ln>
        </p:spPr>
        <p:txBody>
          <a:bodyPr/>
          <a:lstStyle/>
          <a:p>
            <a:pPr>
              <a:defRPr/>
            </a:pPr>
            <a:fld id="{CED4899F-53A3-4BDF-B74B-9DFF15114CEB}" type="datetime7">
              <a:rPr kumimoji="1" lang="zh-CN" altLang="en-US" sz="1200">
                <a:latin typeface="+mn-ea"/>
              </a:rPr>
            </a:fld>
            <a:endParaRPr kumimoji="1" lang="en-US" altLang="zh-CN" sz="1200">
              <a:latin typeface="+mn-ea"/>
            </a:endParaRPr>
          </a:p>
        </p:txBody>
      </p:sp>
      <p:sp>
        <p:nvSpPr>
          <p:cNvPr id="2765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259205" y="0"/>
            <a:ext cx="7849870" cy="852170"/>
          </a:xfrm>
        </p:spPr>
        <p:txBody>
          <a:bodyPr anchor="b"/>
          <a:lstStyle/>
          <a:p>
            <a:pPr eaLnBrk="1" hangingPunct="1"/>
            <a:r>
              <a:rPr lang="en-US" altLang="zh-CN">
                <a:ea typeface="宋体" pitchFamily="2" charset="-122"/>
              </a:rPr>
              <a:t>9.4.1 </a:t>
            </a:r>
            <a:r>
              <a:rPr lang="zh-CN" altLang="en-US">
                <a:ea typeface="宋体" pitchFamily="2" charset="-122"/>
              </a:rPr>
              <a:t>高与宽优先的左高树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2765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412875"/>
            <a:ext cx="8159750" cy="3559175"/>
          </a:xfrm>
        </p:spPr>
        <p:txBody>
          <a:bodyPr/>
          <a:lstStyle/>
          <a:p>
            <a:pPr eaLnBrk="1" hangingPunct="1"/>
            <a:r>
              <a:rPr lang="zh-CN" altLang="en-US" sz="2800">
                <a:solidFill>
                  <a:schemeClr val="folHlink"/>
                </a:solidFill>
                <a:latin typeface="Times New Roman" panose="02020603050405020304" pitchFamily="18" charset="0"/>
                <a:ea typeface="宋体" pitchFamily="2" charset="-122"/>
              </a:rPr>
              <a:t>定义</a:t>
            </a:r>
            <a:r>
              <a:rPr lang="en-US" altLang="zh-CN" sz="2800">
                <a:solidFill>
                  <a:schemeClr val="folHlink"/>
                </a:solidFill>
                <a:latin typeface="Times New Roman" panose="02020603050405020304" pitchFamily="18" charset="0"/>
                <a:ea typeface="宋体" pitchFamily="2" charset="-122"/>
              </a:rPr>
              <a:t>[</a:t>
            </a:r>
            <a:r>
              <a:rPr lang="zh-CN" altLang="en-US" sz="2800">
                <a:solidFill>
                  <a:schemeClr val="folHlink"/>
                </a:solidFill>
                <a:latin typeface="Times New Roman" panose="02020603050405020304" pitchFamily="18" charset="0"/>
                <a:ea typeface="宋体" pitchFamily="2" charset="-122"/>
              </a:rPr>
              <a:t>高度优先左高树</a:t>
            </a:r>
            <a:r>
              <a:rPr lang="en-US" altLang="zh-CN" sz="2800">
                <a:solidFill>
                  <a:schemeClr val="folHlink"/>
                </a:solidFill>
                <a:latin typeface="Times New Roman" panose="02020603050405020304" pitchFamily="18" charset="0"/>
                <a:ea typeface="宋体" pitchFamily="2" charset="-122"/>
              </a:rPr>
              <a:t>]:</a:t>
            </a:r>
            <a:r>
              <a:rPr lang="zh-CN" altLang="en-US" sz="2800">
                <a:latin typeface="Times New Roman" panose="02020603050405020304" pitchFamily="18" charset="0"/>
                <a:ea typeface="宋体" pitchFamily="2" charset="-122"/>
              </a:rPr>
              <a:t>当且仅当一棵</a:t>
            </a:r>
            <a:r>
              <a:rPr lang="zh-CN" altLang="en-US" sz="2800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</a:rPr>
              <a:t>二叉树</a:t>
            </a:r>
            <a:r>
              <a:rPr lang="zh-CN" altLang="en-US" sz="2800">
                <a:latin typeface="Times New Roman" panose="02020603050405020304" pitchFamily="18" charset="0"/>
                <a:ea typeface="宋体" pitchFamily="2" charset="-122"/>
              </a:rPr>
              <a:t>的任何一个内部节点，其左孩子的</a:t>
            </a:r>
            <a:r>
              <a:rPr lang="en-US" altLang="zh-CN" sz="2800">
                <a:latin typeface="Times New Roman" panose="02020603050405020304" pitchFamily="18" charset="0"/>
                <a:ea typeface="宋体" pitchFamily="2" charset="-122"/>
              </a:rPr>
              <a:t>s</a:t>
            </a:r>
            <a:r>
              <a:rPr lang="zh-CN" altLang="en-US" sz="2800">
                <a:latin typeface="Times New Roman" panose="02020603050405020304" pitchFamily="18" charset="0"/>
                <a:ea typeface="宋体" pitchFamily="2" charset="-122"/>
              </a:rPr>
              <a:t>值大于等于右孩子的</a:t>
            </a:r>
            <a:r>
              <a:rPr lang="en-US" altLang="zh-CN" sz="2800">
                <a:latin typeface="Times New Roman" panose="02020603050405020304" pitchFamily="18" charset="0"/>
                <a:ea typeface="宋体" pitchFamily="2" charset="-122"/>
              </a:rPr>
              <a:t>s</a:t>
            </a:r>
            <a:r>
              <a:rPr lang="zh-CN" altLang="en-US" sz="2800">
                <a:latin typeface="Times New Roman" panose="02020603050405020304" pitchFamily="18" charset="0"/>
                <a:ea typeface="宋体" pitchFamily="2" charset="-122"/>
              </a:rPr>
              <a:t>值时，该二叉树为</a:t>
            </a:r>
            <a:r>
              <a:rPr lang="zh-CN" altLang="en-US" sz="2800">
                <a:solidFill>
                  <a:schemeClr val="hlink"/>
                </a:solidFill>
                <a:latin typeface="Times New Roman" panose="02020603050405020304" pitchFamily="18" charset="0"/>
                <a:ea typeface="宋体" pitchFamily="2" charset="-122"/>
              </a:rPr>
              <a:t>高度优先左高树</a:t>
            </a:r>
            <a:r>
              <a:rPr lang="zh-CN" altLang="en-US" sz="2800">
                <a:latin typeface="Times New Roman" panose="02020603050405020304" pitchFamily="18" charset="0"/>
                <a:ea typeface="宋体" pitchFamily="2" charset="-122"/>
              </a:rPr>
              <a:t>（</a:t>
            </a:r>
            <a:r>
              <a:rPr lang="en-US" altLang="zh-CN" sz="2800">
                <a:latin typeface="Times New Roman" panose="02020603050405020304" pitchFamily="18" charset="0"/>
                <a:ea typeface="宋体" pitchFamily="2" charset="-122"/>
              </a:rPr>
              <a:t>height-biased leftist tree, </a:t>
            </a:r>
            <a:r>
              <a:rPr lang="en-US" altLang="zh-CN" sz="2800">
                <a:solidFill>
                  <a:schemeClr val="folHlink"/>
                </a:solidFill>
                <a:latin typeface="Times New Roman" panose="02020603050405020304" pitchFamily="18" charset="0"/>
                <a:ea typeface="宋体" pitchFamily="2" charset="-122"/>
              </a:rPr>
              <a:t>HBLT</a:t>
            </a:r>
            <a:r>
              <a:rPr lang="zh-CN" altLang="en-US" sz="2800">
                <a:latin typeface="Times New Roman" panose="02020603050405020304" pitchFamily="18" charset="0"/>
                <a:ea typeface="宋体" pitchFamily="2" charset="-122"/>
              </a:rPr>
              <a:t>）。</a:t>
            </a:r>
            <a:endParaRPr lang="zh-CN" altLang="en-US" sz="2800">
              <a:latin typeface="Times New Roman" panose="02020603050405020304" pitchFamily="18" charset="0"/>
              <a:ea typeface="宋体" pitchFamily="2" charset="-122"/>
            </a:endParaRPr>
          </a:p>
          <a:p>
            <a:pPr marL="0" indent="0" eaLnBrk="1" hangingPunct="1">
              <a:buNone/>
            </a:pPr>
            <a:endParaRPr lang="en-US" altLang="zh-CN" sz="2800">
              <a:latin typeface="Times New Roman" panose="02020603050405020304" pitchFamily="18" charset="0"/>
              <a:ea typeface="宋体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426210" y="4002405"/>
            <a:ext cx="1845945" cy="1557020"/>
            <a:chOff x="2246" y="6303"/>
            <a:chExt cx="2907" cy="2452"/>
          </a:xfrm>
        </p:grpSpPr>
        <p:sp>
          <p:nvSpPr>
            <p:cNvPr id="27655" name="Line 5"/>
            <p:cNvSpPr>
              <a:spLocks noChangeShapeType="1"/>
            </p:cNvSpPr>
            <p:nvPr/>
          </p:nvSpPr>
          <p:spPr bwMode="auto">
            <a:xfrm flipV="1">
              <a:off x="2398" y="7453"/>
              <a:ext cx="308" cy="30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27656" name="Oval 6"/>
            <p:cNvSpPr>
              <a:spLocks noChangeArrowheads="1"/>
            </p:cNvSpPr>
            <p:nvPr/>
          </p:nvSpPr>
          <p:spPr bwMode="auto">
            <a:xfrm>
              <a:off x="3393" y="6303"/>
              <a:ext cx="538" cy="537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>
                  <a:solidFill>
                    <a:srgbClr val="92D050"/>
                  </a:solidFill>
                  <a:latin typeface="Tahoma" panose="020B0604030504040204" pitchFamily="34" charset="0"/>
                </a:rPr>
                <a:t>2</a:t>
              </a:r>
              <a:endParaRPr lang="en-US" altLang="zh-CN">
                <a:solidFill>
                  <a:srgbClr val="92D05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27657" name="Oval 7"/>
            <p:cNvSpPr>
              <a:spLocks noChangeArrowheads="1"/>
            </p:cNvSpPr>
            <p:nvPr/>
          </p:nvSpPr>
          <p:spPr bwMode="auto">
            <a:xfrm>
              <a:off x="2628" y="6993"/>
              <a:ext cx="535" cy="537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>
                  <a:solidFill>
                    <a:srgbClr val="92D050"/>
                  </a:solidFill>
                  <a:latin typeface="Tahoma" panose="020B0604030504040204" pitchFamily="34" charset="0"/>
                </a:rPr>
                <a:t>1</a:t>
              </a:r>
              <a:endParaRPr lang="en-US" altLang="zh-CN">
                <a:solidFill>
                  <a:srgbClr val="92D05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27658" name="Oval 8"/>
            <p:cNvSpPr>
              <a:spLocks noChangeArrowheads="1"/>
            </p:cNvSpPr>
            <p:nvPr/>
          </p:nvSpPr>
          <p:spPr bwMode="auto">
            <a:xfrm>
              <a:off x="4236" y="6993"/>
              <a:ext cx="535" cy="537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>
                  <a:solidFill>
                    <a:srgbClr val="92D050"/>
                  </a:solidFill>
                  <a:latin typeface="Tahoma" panose="020B0604030504040204" pitchFamily="34" charset="0"/>
                </a:rPr>
                <a:t>1</a:t>
              </a:r>
              <a:endParaRPr lang="en-US" altLang="zh-CN">
                <a:solidFill>
                  <a:srgbClr val="92D05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27659" name="Oval 9"/>
            <p:cNvSpPr>
              <a:spLocks noChangeArrowheads="1"/>
            </p:cNvSpPr>
            <p:nvPr/>
          </p:nvSpPr>
          <p:spPr bwMode="auto">
            <a:xfrm>
              <a:off x="3086" y="7683"/>
              <a:ext cx="537" cy="537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>
                  <a:solidFill>
                    <a:srgbClr val="92D050"/>
                  </a:solidFill>
                  <a:latin typeface="Tahoma" panose="020B0604030504040204" pitchFamily="34" charset="0"/>
                </a:rPr>
                <a:t>1</a:t>
              </a:r>
              <a:endParaRPr lang="en-US" altLang="zh-CN">
                <a:solidFill>
                  <a:srgbClr val="92D05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27660" name="Oval 10"/>
            <p:cNvSpPr>
              <a:spLocks noChangeArrowheads="1"/>
            </p:cNvSpPr>
            <p:nvPr/>
          </p:nvSpPr>
          <p:spPr bwMode="auto">
            <a:xfrm>
              <a:off x="3853" y="7683"/>
              <a:ext cx="535" cy="537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>
                  <a:solidFill>
                    <a:srgbClr val="92D050"/>
                  </a:solidFill>
                  <a:latin typeface="Tahoma" panose="020B0604030504040204" pitchFamily="34" charset="0"/>
                </a:rPr>
                <a:t>1</a:t>
              </a:r>
              <a:endParaRPr lang="en-US" altLang="zh-CN">
                <a:solidFill>
                  <a:srgbClr val="92D05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27661" name="Line 11"/>
            <p:cNvSpPr>
              <a:spLocks noChangeShapeType="1"/>
            </p:cNvSpPr>
            <p:nvPr/>
          </p:nvSpPr>
          <p:spPr bwMode="auto">
            <a:xfrm flipV="1">
              <a:off x="3086" y="6763"/>
              <a:ext cx="382" cy="30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27662" name="Line 12"/>
            <p:cNvSpPr>
              <a:spLocks noChangeShapeType="1"/>
            </p:cNvSpPr>
            <p:nvPr/>
          </p:nvSpPr>
          <p:spPr bwMode="auto">
            <a:xfrm flipH="1" flipV="1">
              <a:off x="3853" y="6763"/>
              <a:ext cx="458" cy="30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27663" name="Line 13"/>
            <p:cNvSpPr>
              <a:spLocks noChangeShapeType="1"/>
            </p:cNvSpPr>
            <p:nvPr/>
          </p:nvSpPr>
          <p:spPr bwMode="auto">
            <a:xfrm flipH="1" flipV="1">
              <a:off x="3086" y="7453"/>
              <a:ext cx="155" cy="23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27664" name="Line 14"/>
            <p:cNvSpPr>
              <a:spLocks noChangeShapeType="1"/>
            </p:cNvSpPr>
            <p:nvPr/>
          </p:nvSpPr>
          <p:spPr bwMode="auto">
            <a:xfrm flipV="1">
              <a:off x="4158" y="7453"/>
              <a:ext cx="153" cy="23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27665" name="Rectangle 15"/>
            <p:cNvSpPr>
              <a:spLocks noChangeArrowheads="1"/>
            </p:cNvSpPr>
            <p:nvPr/>
          </p:nvSpPr>
          <p:spPr bwMode="auto">
            <a:xfrm>
              <a:off x="2246" y="7760"/>
              <a:ext cx="382" cy="38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 sz="2000">
                  <a:solidFill>
                    <a:srgbClr val="92D050"/>
                  </a:solidFill>
                  <a:latin typeface="Times New Roman" panose="02020603050405020304" pitchFamily="18" charset="0"/>
                </a:rPr>
                <a:t>0</a:t>
              </a:r>
              <a:endParaRPr lang="en-US" altLang="zh-CN" sz="2000">
                <a:solidFill>
                  <a:srgbClr val="92D05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7666" name="Rectangle 16"/>
            <p:cNvSpPr>
              <a:spLocks noChangeArrowheads="1"/>
            </p:cNvSpPr>
            <p:nvPr/>
          </p:nvSpPr>
          <p:spPr bwMode="auto">
            <a:xfrm>
              <a:off x="2628" y="8373"/>
              <a:ext cx="380" cy="38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 sz="2000">
                  <a:solidFill>
                    <a:srgbClr val="92D050"/>
                  </a:solidFill>
                  <a:latin typeface="Times New Roman" panose="02020603050405020304" pitchFamily="18" charset="0"/>
                </a:rPr>
                <a:t>0</a:t>
              </a:r>
              <a:endParaRPr lang="en-US" altLang="zh-CN" sz="2000">
                <a:solidFill>
                  <a:srgbClr val="92D05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7667" name="Rectangle 17"/>
            <p:cNvSpPr>
              <a:spLocks noChangeArrowheads="1"/>
            </p:cNvSpPr>
            <p:nvPr/>
          </p:nvSpPr>
          <p:spPr bwMode="auto">
            <a:xfrm>
              <a:off x="3163" y="8373"/>
              <a:ext cx="383" cy="38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 sz="2000">
                  <a:solidFill>
                    <a:srgbClr val="92D050"/>
                  </a:solidFill>
                  <a:latin typeface="Times New Roman" panose="02020603050405020304" pitchFamily="18" charset="0"/>
                </a:rPr>
                <a:t>0</a:t>
              </a:r>
              <a:endParaRPr lang="en-US" altLang="zh-CN" sz="2000">
                <a:solidFill>
                  <a:srgbClr val="92D05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7668" name="Rectangle 18"/>
            <p:cNvSpPr>
              <a:spLocks noChangeArrowheads="1"/>
            </p:cNvSpPr>
            <p:nvPr/>
          </p:nvSpPr>
          <p:spPr bwMode="auto">
            <a:xfrm>
              <a:off x="3776" y="8373"/>
              <a:ext cx="382" cy="38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 sz="2000">
                  <a:solidFill>
                    <a:srgbClr val="92D050"/>
                  </a:solidFill>
                  <a:latin typeface="Times New Roman" panose="02020603050405020304" pitchFamily="18" charset="0"/>
                </a:rPr>
                <a:t>0</a:t>
              </a:r>
              <a:endParaRPr lang="en-US" altLang="zh-CN" sz="2000">
                <a:solidFill>
                  <a:srgbClr val="92D05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7669" name="Rectangle 19"/>
            <p:cNvSpPr>
              <a:spLocks noChangeArrowheads="1"/>
            </p:cNvSpPr>
            <p:nvPr/>
          </p:nvSpPr>
          <p:spPr bwMode="auto">
            <a:xfrm>
              <a:off x="4311" y="8373"/>
              <a:ext cx="382" cy="38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 sz="2000">
                  <a:solidFill>
                    <a:srgbClr val="92D050"/>
                  </a:solidFill>
                  <a:latin typeface="Times New Roman" panose="02020603050405020304" pitchFamily="18" charset="0"/>
                </a:rPr>
                <a:t>0</a:t>
              </a:r>
              <a:endParaRPr lang="en-US" altLang="zh-CN" sz="2000">
                <a:solidFill>
                  <a:srgbClr val="92D05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7670" name="Rectangle 20"/>
            <p:cNvSpPr>
              <a:spLocks noChangeArrowheads="1"/>
            </p:cNvSpPr>
            <p:nvPr/>
          </p:nvSpPr>
          <p:spPr bwMode="auto">
            <a:xfrm>
              <a:off x="4771" y="7760"/>
              <a:ext cx="382" cy="38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 sz="2000">
                  <a:solidFill>
                    <a:srgbClr val="92D050"/>
                  </a:solidFill>
                  <a:latin typeface="Times New Roman" panose="02020603050405020304" pitchFamily="18" charset="0"/>
                </a:rPr>
                <a:t>0</a:t>
              </a:r>
              <a:endParaRPr lang="en-US" altLang="zh-CN" sz="2000">
                <a:solidFill>
                  <a:srgbClr val="92D05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7671" name="Line 21"/>
            <p:cNvSpPr>
              <a:spLocks noChangeShapeType="1"/>
            </p:cNvSpPr>
            <p:nvPr/>
          </p:nvSpPr>
          <p:spPr bwMode="auto">
            <a:xfrm flipV="1">
              <a:off x="2781" y="8068"/>
              <a:ext cx="307" cy="30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27672" name="Line 22"/>
            <p:cNvSpPr>
              <a:spLocks noChangeShapeType="1"/>
            </p:cNvSpPr>
            <p:nvPr/>
          </p:nvSpPr>
          <p:spPr bwMode="auto">
            <a:xfrm flipV="1">
              <a:off x="3318" y="8220"/>
              <a:ext cx="0" cy="15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27673" name="Line 23"/>
            <p:cNvSpPr>
              <a:spLocks noChangeShapeType="1"/>
            </p:cNvSpPr>
            <p:nvPr/>
          </p:nvSpPr>
          <p:spPr bwMode="auto">
            <a:xfrm flipV="1">
              <a:off x="3931" y="8143"/>
              <a:ext cx="0" cy="2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27674" name="Line 24"/>
            <p:cNvSpPr>
              <a:spLocks noChangeShapeType="1"/>
            </p:cNvSpPr>
            <p:nvPr/>
          </p:nvSpPr>
          <p:spPr bwMode="auto">
            <a:xfrm flipH="1" flipV="1">
              <a:off x="4311" y="8143"/>
              <a:ext cx="155" cy="2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27675" name="Line 25"/>
            <p:cNvSpPr>
              <a:spLocks noChangeShapeType="1"/>
            </p:cNvSpPr>
            <p:nvPr/>
          </p:nvSpPr>
          <p:spPr bwMode="auto">
            <a:xfrm flipH="1" flipV="1">
              <a:off x="4693" y="7453"/>
              <a:ext cx="230" cy="30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28678" name="Group 4"/>
          <p:cNvGrpSpPr/>
          <p:nvPr/>
        </p:nvGrpSpPr>
        <p:grpSpPr bwMode="auto">
          <a:xfrm>
            <a:off x="4583430" y="4002405"/>
            <a:ext cx="1864995" cy="1557020"/>
            <a:chOff x="1655" y="2432"/>
            <a:chExt cx="1905" cy="1450"/>
          </a:xfrm>
        </p:grpSpPr>
        <p:sp>
          <p:nvSpPr>
            <p:cNvPr id="28679" name="Line 5"/>
            <p:cNvSpPr>
              <a:spLocks noChangeShapeType="1"/>
            </p:cNvSpPr>
            <p:nvPr/>
          </p:nvSpPr>
          <p:spPr bwMode="auto">
            <a:xfrm flipV="1">
              <a:off x="2018" y="3112"/>
              <a:ext cx="91" cy="1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p>
              <a:endParaRPr lang="zh-CN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28680" name="Oval 6"/>
            <p:cNvSpPr>
              <a:spLocks noChangeArrowheads="1"/>
            </p:cNvSpPr>
            <p:nvPr/>
          </p:nvSpPr>
          <p:spPr bwMode="auto">
            <a:xfrm>
              <a:off x="2517" y="2432"/>
              <a:ext cx="318" cy="31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p>
              <a:pPr algn="ctr"/>
              <a:r>
                <a:rPr lang="en-US" altLang="zh-CN" sz="1600">
                  <a:solidFill>
                    <a:srgbClr val="92D050"/>
                  </a:solidFill>
                  <a:latin typeface="Tahoma" panose="020B0604030504040204" pitchFamily="34" charset="0"/>
                </a:rPr>
                <a:t>2</a:t>
              </a:r>
              <a:endParaRPr lang="en-US" altLang="zh-CN" sz="1600">
                <a:solidFill>
                  <a:srgbClr val="92D05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28681" name="Oval 7"/>
            <p:cNvSpPr>
              <a:spLocks noChangeArrowheads="1"/>
            </p:cNvSpPr>
            <p:nvPr/>
          </p:nvSpPr>
          <p:spPr bwMode="auto">
            <a:xfrm>
              <a:off x="2063" y="2840"/>
              <a:ext cx="318" cy="31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p>
              <a:pPr algn="ctr"/>
              <a:r>
                <a:rPr lang="en-US" altLang="zh-CN" sz="1600">
                  <a:solidFill>
                    <a:srgbClr val="92D050"/>
                  </a:solidFill>
                  <a:latin typeface="Tahoma" panose="020B0604030504040204" pitchFamily="34" charset="0"/>
                </a:rPr>
                <a:t>1</a:t>
              </a:r>
              <a:endParaRPr lang="en-US" altLang="zh-CN" sz="1600">
                <a:solidFill>
                  <a:srgbClr val="92D05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28682" name="Oval 8"/>
            <p:cNvSpPr>
              <a:spLocks noChangeArrowheads="1"/>
            </p:cNvSpPr>
            <p:nvPr/>
          </p:nvSpPr>
          <p:spPr bwMode="auto">
            <a:xfrm>
              <a:off x="3016" y="2840"/>
              <a:ext cx="318" cy="31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p>
              <a:pPr algn="ctr"/>
              <a:r>
                <a:rPr lang="en-US" altLang="zh-CN" sz="1600">
                  <a:solidFill>
                    <a:srgbClr val="92D050"/>
                  </a:solidFill>
                  <a:latin typeface="Tahoma" panose="020B0604030504040204" pitchFamily="34" charset="0"/>
                </a:rPr>
                <a:t>1</a:t>
              </a:r>
              <a:endParaRPr lang="en-US" altLang="zh-CN" sz="1600">
                <a:solidFill>
                  <a:srgbClr val="92D05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28683" name="Oval 9"/>
            <p:cNvSpPr>
              <a:spLocks noChangeArrowheads="1"/>
            </p:cNvSpPr>
            <p:nvPr/>
          </p:nvSpPr>
          <p:spPr bwMode="auto">
            <a:xfrm>
              <a:off x="1792" y="3248"/>
              <a:ext cx="318" cy="31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p>
              <a:pPr algn="ctr"/>
              <a:r>
                <a:rPr lang="en-US" altLang="zh-CN" sz="1600">
                  <a:solidFill>
                    <a:srgbClr val="92D050"/>
                  </a:solidFill>
                  <a:latin typeface="Tahoma" panose="020B0604030504040204" pitchFamily="34" charset="0"/>
                </a:rPr>
                <a:t>1</a:t>
              </a:r>
              <a:endParaRPr lang="en-US" altLang="zh-CN" sz="1600">
                <a:solidFill>
                  <a:srgbClr val="92D05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28684" name="Oval 10"/>
            <p:cNvSpPr>
              <a:spLocks noChangeArrowheads="1"/>
            </p:cNvSpPr>
            <p:nvPr/>
          </p:nvSpPr>
          <p:spPr bwMode="auto">
            <a:xfrm>
              <a:off x="2789" y="3248"/>
              <a:ext cx="318" cy="31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p>
              <a:pPr algn="ctr"/>
              <a:r>
                <a:rPr lang="en-US" altLang="zh-CN" sz="1600">
                  <a:solidFill>
                    <a:srgbClr val="92D050"/>
                  </a:solidFill>
                  <a:latin typeface="Tahoma" panose="020B0604030504040204" pitchFamily="34" charset="0"/>
                </a:rPr>
                <a:t>1</a:t>
              </a:r>
              <a:endParaRPr lang="en-US" altLang="zh-CN" sz="1600">
                <a:solidFill>
                  <a:srgbClr val="92D05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28685" name="Line 11"/>
            <p:cNvSpPr>
              <a:spLocks noChangeShapeType="1"/>
            </p:cNvSpPr>
            <p:nvPr/>
          </p:nvSpPr>
          <p:spPr bwMode="auto">
            <a:xfrm flipV="1">
              <a:off x="2335" y="2704"/>
              <a:ext cx="227" cy="18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p>
              <a:endParaRPr lang="zh-CN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28686" name="Line 12"/>
            <p:cNvSpPr>
              <a:spLocks noChangeShapeType="1"/>
            </p:cNvSpPr>
            <p:nvPr/>
          </p:nvSpPr>
          <p:spPr bwMode="auto">
            <a:xfrm flipH="1" flipV="1">
              <a:off x="2789" y="2704"/>
              <a:ext cx="272" cy="18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p>
              <a:endParaRPr lang="zh-CN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28687" name="Line 13"/>
            <p:cNvSpPr>
              <a:spLocks noChangeShapeType="1"/>
            </p:cNvSpPr>
            <p:nvPr/>
          </p:nvSpPr>
          <p:spPr bwMode="auto">
            <a:xfrm flipH="1" flipV="1">
              <a:off x="2335" y="3112"/>
              <a:ext cx="92" cy="18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p>
              <a:endParaRPr lang="zh-CN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28688" name="Line 14"/>
            <p:cNvSpPr>
              <a:spLocks noChangeShapeType="1"/>
            </p:cNvSpPr>
            <p:nvPr/>
          </p:nvSpPr>
          <p:spPr bwMode="auto">
            <a:xfrm flipV="1">
              <a:off x="2970" y="3112"/>
              <a:ext cx="91" cy="1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p>
              <a:endParaRPr lang="zh-CN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28689" name="Rectangle 15"/>
            <p:cNvSpPr>
              <a:spLocks noChangeArrowheads="1"/>
            </p:cNvSpPr>
            <p:nvPr/>
          </p:nvSpPr>
          <p:spPr bwMode="auto">
            <a:xfrm>
              <a:off x="2336" y="3294"/>
              <a:ext cx="226" cy="22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p>
              <a:pPr algn="ctr"/>
              <a:r>
                <a:rPr lang="en-US" altLang="zh-CN" sz="1400">
                  <a:solidFill>
                    <a:srgbClr val="92D050"/>
                  </a:solidFill>
                  <a:latin typeface="Times New Roman" panose="02020603050405020304" pitchFamily="18" charset="0"/>
                </a:rPr>
                <a:t>0</a:t>
              </a:r>
              <a:endParaRPr lang="en-US" altLang="zh-CN" sz="1400">
                <a:solidFill>
                  <a:srgbClr val="92D05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8690" name="Rectangle 16"/>
            <p:cNvSpPr>
              <a:spLocks noChangeArrowheads="1"/>
            </p:cNvSpPr>
            <p:nvPr/>
          </p:nvSpPr>
          <p:spPr bwMode="auto">
            <a:xfrm>
              <a:off x="1655" y="3656"/>
              <a:ext cx="226" cy="22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p>
              <a:pPr algn="ctr"/>
              <a:r>
                <a:rPr lang="en-US" altLang="zh-CN" sz="1400">
                  <a:solidFill>
                    <a:srgbClr val="92D050"/>
                  </a:solidFill>
                  <a:latin typeface="Times New Roman" panose="02020603050405020304" pitchFamily="18" charset="0"/>
                </a:rPr>
                <a:t>0</a:t>
              </a:r>
              <a:endParaRPr lang="en-US" altLang="zh-CN" sz="1400">
                <a:solidFill>
                  <a:srgbClr val="92D05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8691" name="Rectangle 17"/>
            <p:cNvSpPr>
              <a:spLocks noChangeArrowheads="1"/>
            </p:cNvSpPr>
            <p:nvPr/>
          </p:nvSpPr>
          <p:spPr bwMode="auto">
            <a:xfrm>
              <a:off x="1973" y="3656"/>
              <a:ext cx="226" cy="22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p>
              <a:pPr algn="ctr"/>
              <a:r>
                <a:rPr lang="en-US" altLang="zh-CN" sz="1400">
                  <a:solidFill>
                    <a:srgbClr val="92D050"/>
                  </a:solidFill>
                  <a:latin typeface="Times New Roman" panose="02020603050405020304" pitchFamily="18" charset="0"/>
                </a:rPr>
                <a:t>0</a:t>
              </a:r>
              <a:endParaRPr lang="en-US" altLang="zh-CN" sz="1400">
                <a:solidFill>
                  <a:srgbClr val="92D05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8692" name="Rectangle 18"/>
            <p:cNvSpPr>
              <a:spLocks noChangeArrowheads="1"/>
            </p:cNvSpPr>
            <p:nvPr/>
          </p:nvSpPr>
          <p:spPr bwMode="auto">
            <a:xfrm>
              <a:off x="2653" y="3656"/>
              <a:ext cx="226" cy="22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p>
              <a:pPr algn="ctr"/>
              <a:r>
                <a:rPr lang="en-US" altLang="zh-CN" sz="1400">
                  <a:solidFill>
                    <a:srgbClr val="92D050"/>
                  </a:solidFill>
                  <a:latin typeface="Times New Roman" panose="02020603050405020304" pitchFamily="18" charset="0"/>
                </a:rPr>
                <a:t>0</a:t>
              </a:r>
              <a:endParaRPr lang="en-US" altLang="zh-CN" sz="1400">
                <a:solidFill>
                  <a:srgbClr val="92D05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8693" name="Rectangle 19"/>
            <p:cNvSpPr>
              <a:spLocks noChangeArrowheads="1"/>
            </p:cNvSpPr>
            <p:nvPr/>
          </p:nvSpPr>
          <p:spPr bwMode="auto">
            <a:xfrm>
              <a:off x="3061" y="3656"/>
              <a:ext cx="226" cy="22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p>
              <a:pPr algn="ctr"/>
              <a:r>
                <a:rPr lang="en-US" altLang="zh-CN" sz="1400">
                  <a:solidFill>
                    <a:srgbClr val="92D050"/>
                  </a:solidFill>
                  <a:latin typeface="Times New Roman" panose="02020603050405020304" pitchFamily="18" charset="0"/>
                </a:rPr>
                <a:t>0</a:t>
              </a:r>
              <a:endParaRPr lang="en-US" altLang="zh-CN" sz="1400">
                <a:solidFill>
                  <a:srgbClr val="92D05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8694" name="Rectangle 20"/>
            <p:cNvSpPr>
              <a:spLocks noChangeArrowheads="1"/>
            </p:cNvSpPr>
            <p:nvPr/>
          </p:nvSpPr>
          <p:spPr bwMode="auto">
            <a:xfrm>
              <a:off x="3334" y="3294"/>
              <a:ext cx="226" cy="22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p>
              <a:pPr algn="ctr"/>
              <a:r>
                <a:rPr lang="en-US" altLang="zh-CN" sz="1400">
                  <a:solidFill>
                    <a:srgbClr val="92D050"/>
                  </a:solidFill>
                  <a:latin typeface="Times New Roman" panose="02020603050405020304" pitchFamily="18" charset="0"/>
                </a:rPr>
                <a:t>0</a:t>
              </a:r>
              <a:endParaRPr lang="en-US" altLang="zh-CN" sz="1400">
                <a:solidFill>
                  <a:srgbClr val="92D05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8695" name="Line 21"/>
            <p:cNvSpPr>
              <a:spLocks noChangeShapeType="1"/>
            </p:cNvSpPr>
            <p:nvPr/>
          </p:nvSpPr>
          <p:spPr bwMode="auto">
            <a:xfrm flipV="1">
              <a:off x="1746" y="3520"/>
              <a:ext cx="91" cy="1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p>
              <a:endParaRPr lang="zh-CN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28696" name="Line 22"/>
            <p:cNvSpPr>
              <a:spLocks noChangeShapeType="1"/>
            </p:cNvSpPr>
            <p:nvPr/>
          </p:nvSpPr>
          <p:spPr bwMode="auto">
            <a:xfrm flipH="1" flipV="1">
              <a:off x="2064" y="3520"/>
              <a:ext cx="45" cy="1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p>
              <a:endParaRPr lang="zh-CN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28697" name="Line 23"/>
            <p:cNvSpPr>
              <a:spLocks noChangeShapeType="1"/>
            </p:cNvSpPr>
            <p:nvPr/>
          </p:nvSpPr>
          <p:spPr bwMode="auto">
            <a:xfrm flipV="1">
              <a:off x="2789" y="3520"/>
              <a:ext cx="46" cy="1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p>
              <a:endParaRPr lang="zh-CN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28698" name="Line 24"/>
            <p:cNvSpPr>
              <a:spLocks noChangeShapeType="1"/>
            </p:cNvSpPr>
            <p:nvPr/>
          </p:nvSpPr>
          <p:spPr bwMode="auto">
            <a:xfrm flipH="1" flipV="1">
              <a:off x="3061" y="3520"/>
              <a:ext cx="91" cy="13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p>
              <a:endParaRPr lang="zh-CN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28699" name="Line 25"/>
            <p:cNvSpPr>
              <a:spLocks noChangeShapeType="1"/>
            </p:cNvSpPr>
            <p:nvPr/>
          </p:nvSpPr>
          <p:spPr bwMode="auto">
            <a:xfrm flipH="1" flipV="1">
              <a:off x="3288" y="3112"/>
              <a:ext cx="136" cy="18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p>
              <a:endParaRPr lang="zh-CN" altLang="en-US"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灯片编号占位符 3"/>
          <p:cNvSpPr>
            <a:spLocks noGrp="1"/>
          </p:cNvSpPr>
          <p:nvPr>
            <p:ph type="sldNum" sz="quarter" idx="12"/>
          </p:nvPr>
        </p:nvSpPr>
        <p:spPr>
          <a:ln>
            <a:miter lim="800000"/>
          </a:ln>
        </p:spPr>
        <p:txBody>
          <a:bodyPr anchor="b"/>
          <a:lstStyle/>
          <a:p>
            <a:pPr>
              <a:defRPr/>
            </a:pPr>
            <a:fld id="{F9EC3405-66E7-461F-A2C9-4073C35110C7}" type="slidenum">
              <a:rPr lang="zh-CN" altLang="en-US" sz="1200">
                <a:solidFill>
                  <a:schemeClr val="bg2"/>
                </a:solidFill>
              </a:rPr>
            </a:fld>
            <a:endParaRPr lang="en-US" altLang="zh-CN" sz="1200">
              <a:solidFill>
                <a:schemeClr val="bg2"/>
              </a:solidFill>
            </a:endParaRPr>
          </a:p>
        </p:txBody>
      </p:sp>
      <p:sp>
        <p:nvSpPr>
          <p:cNvPr id="27" name="日期占位符 4"/>
          <p:cNvSpPr>
            <a:spLocks noGrp="1"/>
          </p:cNvSpPr>
          <p:nvPr>
            <p:ph type="dt" sz="half" idx="10"/>
          </p:nvPr>
        </p:nvSpPr>
        <p:spPr>
          <a:ln>
            <a:miter lim="800000"/>
          </a:ln>
        </p:spPr>
        <p:txBody>
          <a:bodyPr/>
          <a:lstStyle/>
          <a:p>
            <a:pPr>
              <a:defRPr/>
            </a:pPr>
            <a:fld id="{C5C0334B-3D97-4FB1-97C7-28BD53EC86DB}" type="datetime7">
              <a:rPr kumimoji="1" lang="zh-CN" altLang="en-US" sz="1200">
                <a:latin typeface="+mn-ea"/>
              </a:rPr>
            </a:fld>
            <a:endParaRPr kumimoji="1" lang="en-US" altLang="zh-CN" sz="1200">
              <a:latin typeface="+mn-ea"/>
            </a:endParaRPr>
          </a:p>
        </p:txBody>
      </p:sp>
      <p:sp>
        <p:nvSpPr>
          <p:cNvPr id="2867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294130" y="0"/>
            <a:ext cx="7849870" cy="852170"/>
          </a:xfrm>
        </p:spPr>
        <p:txBody>
          <a:bodyPr anchor="b"/>
          <a:lstStyle/>
          <a:p>
            <a:pPr eaLnBrk="1" hangingPunct="1"/>
            <a:r>
              <a:rPr lang="en-US" altLang="zh-CN">
                <a:ea typeface="宋体" pitchFamily="2" charset="-122"/>
              </a:rPr>
              <a:t>9.4.1 </a:t>
            </a:r>
            <a:r>
              <a:rPr lang="zh-CN" altLang="en-US">
                <a:ea typeface="宋体" pitchFamily="2" charset="-122"/>
              </a:rPr>
              <a:t>高与宽优先的左高树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124723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85470" y="1125855"/>
            <a:ext cx="8558530" cy="5732145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zh-CN" altLang="en-US" sz="2800" dirty="0">
                <a:solidFill>
                  <a:schemeClr val="folHlink"/>
                </a:solidFill>
                <a:latin typeface="Times New Roman" panose="02020603050405020304" pitchFamily="18" charset="0"/>
                <a:ea typeface="宋体" pitchFamily="2" charset="-122"/>
              </a:rPr>
              <a:t>定理</a:t>
            </a:r>
            <a:r>
              <a:rPr lang="en-US" altLang="zh-CN" sz="2800" dirty="0">
                <a:solidFill>
                  <a:schemeClr val="folHlink"/>
                </a:solidFill>
                <a:latin typeface="Times New Roman" panose="02020603050405020304" pitchFamily="18" charset="0"/>
                <a:ea typeface="宋体" pitchFamily="2" charset="-122"/>
              </a:rPr>
              <a:t>9-1</a:t>
            </a:r>
            <a:r>
              <a:rPr lang="zh-CN" altLang="en-US" sz="2800" dirty="0">
                <a:latin typeface="Times New Roman" panose="02020603050405020304" pitchFamily="18" charset="0"/>
                <a:ea typeface="宋体" pitchFamily="2" charset="-122"/>
              </a:rPr>
              <a:t>：令</a:t>
            </a:r>
            <a:r>
              <a:rPr lang="en-US" altLang="zh-CN" sz="2800" dirty="0">
                <a:latin typeface="Times New Roman" panose="02020603050405020304" pitchFamily="18" charset="0"/>
                <a:ea typeface="宋体" pitchFamily="2" charset="-122"/>
              </a:rPr>
              <a:t>x</a:t>
            </a:r>
            <a:r>
              <a:rPr lang="zh-CN" altLang="en-US" sz="2800" dirty="0">
                <a:latin typeface="Times New Roman" panose="02020603050405020304" pitchFamily="18" charset="0"/>
                <a:ea typeface="宋体" pitchFamily="2" charset="-122"/>
              </a:rPr>
              <a:t>为一个</a:t>
            </a:r>
            <a:r>
              <a:rPr lang="en-US" altLang="zh-CN" sz="2800" dirty="0">
                <a:latin typeface="Times New Roman" panose="02020603050405020304" pitchFamily="18" charset="0"/>
                <a:ea typeface="宋体" pitchFamily="2" charset="-122"/>
              </a:rPr>
              <a:t>HBLT</a:t>
            </a:r>
            <a:r>
              <a:rPr lang="zh-CN" altLang="en-US" sz="2800" dirty="0">
                <a:latin typeface="Times New Roman" panose="02020603050405020304" pitchFamily="18" charset="0"/>
                <a:ea typeface="宋体" pitchFamily="2" charset="-122"/>
              </a:rPr>
              <a:t>的内部节点，则</a:t>
            </a:r>
            <a:endParaRPr lang="zh-CN" altLang="en-US" sz="2800" dirty="0">
              <a:latin typeface="Times New Roman" panose="02020603050405020304" pitchFamily="18" charset="0"/>
              <a:ea typeface="宋体" pitchFamily="2" charset="-122"/>
            </a:endParaRPr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itchFamily="2" charset="-122"/>
              </a:rPr>
              <a:t>1)</a:t>
            </a:r>
            <a:r>
              <a:rPr lang="zh-CN" altLang="en-US" sz="2400" dirty="0">
                <a:latin typeface="Times New Roman" panose="02020603050405020304" pitchFamily="18" charset="0"/>
                <a:ea typeface="宋体" pitchFamily="2" charset="-122"/>
              </a:rPr>
              <a:t>以</a:t>
            </a:r>
            <a:r>
              <a:rPr lang="en-US" altLang="zh-CN" sz="2400" dirty="0">
                <a:latin typeface="Times New Roman" panose="02020603050405020304" pitchFamily="18" charset="0"/>
                <a:ea typeface="宋体" pitchFamily="2" charset="-122"/>
              </a:rPr>
              <a:t>x</a:t>
            </a:r>
            <a:r>
              <a:rPr lang="zh-CN" altLang="en-US" sz="2400" dirty="0">
                <a:latin typeface="Times New Roman" panose="02020603050405020304" pitchFamily="18" charset="0"/>
                <a:ea typeface="宋体" pitchFamily="2" charset="-122"/>
              </a:rPr>
              <a:t>为根的子树的节点数目至少为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</a:rPr>
              <a:t>2</a:t>
            </a:r>
            <a:r>
              <a:rPr lang="en-US" altLang="zh-CN" sz="2400" baseline="30000" dirty="0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</a:rPr>
              <a:t>s(x)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</a:rPr>
              <a:t>-1</a:t>
            </a:r>
            <a:r>
              <a:rPr lang="zh-CN" altLang="en-US" sz="2400" dirty="0">
                <a:latin typeface="Times New Roman" panose="02020603050405020304" pitchFamily="18" charset="0"/>
                <a:ea typeface="宋体" pitchFamily="2" charset="-122"/>
              </a:rPr>
              <a:t>。</a:t>
            </a:r>
            <a:endParaRPr lang="zh-CN" altLang="en-US" sz="2400" dirty="0">
              <a:latin typeface="Times New Roman" panose="02020603050405020304" pitchFamily="18" charset="0"/>
              <a:ea typeface="宋体" pitchFamily="2" charset="-122"/>
            </a:endParaRPr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itchFamily="2" charset="-122"/>
              </a:rPr>
              <a:t>2)</a:t>
            </a:r>
            <a:r>
              <a:rPr lang="zh-CN" altLang="en-US" sz="2400" dirty="0">
                <a:latin typeface="Times New Roman" panose="02020603050405020304" pitchFamily="18" charset="0"/>
                <a:ea typeface="宋体" pitchFamily="2" charset="-122"/>
              </a:rPr>
              <a:t>若子树</a:t>
            </a:r>
            <a:r>
              <a:rPr lang="en-US" altLang="zh-CN" sz="2400" dirty="0">
                <a:latin typeface="Times New Roman" panose="02020603050405020304" pitchFamily="18" charset="0"/>
                <a:ea typeface="宋体" pitchFamily="2" charset="-122"/>
              </a:rPr>
              <a:t>x</a:t>
            </a:r>
            <a:r>
              <a:rPr lang="zh-CN" altLang="en-US" sz="2400" dirty="0">
                <a:latin typeface="Times New Roman" panose="02020603050405020304" pitchFamily="18" charset="0"/>
                <a:ea typeface="宋体" pitchFamily="2" charset="-122"/>
              </a:rPr>
              <a:t>有</a:t>
            </a:r>
            <a:r>
              <a:rPr lang="en-US" altLang="zh-CN" sz="2400" dirty="0">
                <a:latin typeface="Times New Roman" panose="02020603050405020304" pitchFamily="18" charset="0"/>
                <a:ea typeface="宋体" pitchFamily="2" charset="-122"/>
              </a:rPr>
              <a:t>m</a:t>
            </a:r>
            <a:r>
              <a:rPr lang="zh-CN" altLang="en-US" sz="2400" dirty="0">
                <a:latin typeface="Times New Roman" panose="02020603050405020304" pitchFamily="18" charset="0"/>
                <a:ea typeface="宋体" pitchFamily="2" charset="-122"/>
              </a:rPr>
              <a:t>个节点，</a:t>
            </a:r>
            <a:r>
              <a:rPr lang="en-US" altLang="zh-CN" sz="2400" dirty="0">
                <a:latin typeface="Times New Roman" panose="02020603050405020304" pitchFamily="18" charset="0"/>
                <a:ea typeface="宋体" pitchFamily="2" charset="-122"/>
              </a:rPr>
              <a:t>s(x)</a:t>
            </a:r>
            <a:r>
              <a:rPr lang="zh-CN" altLang="en-US" sz="2400" dirty="0">
                <a:latin typeface="Times New Roman" panose="02020603050405020304" pitchFamily="18" charset="0"/>
                <a:ea typeface="宋体" pitchFamily="2" charset="-122"/>
              </a:rPr>
              <a:t>最多为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</a:rPr>
              <a:t>log</a:t>
            </a:r>
            <a:r>
              <a:rPr lang="en-US" altLang="zh-CN" sz="2400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</a:rPr>
              <a:t>2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</a:rPr>
              <a:t>(m+1)</a:t>
            </a:r>
            <a:r>
              <a:rPr lang="zh-CN" altLang="en-US" sz="2400" dirty="0">
                <a:latin typeface="Times New Roman" panose="02020603050405020304" pitchFamily="18" charset="0"/>
                <a:ea typeface="宋体" pitchFamily="2" charset="-122"/>
              </a:rPr>
              <a:t>。</a:t>
            </a:r>
            <a:endParaRPr lang="zh-CN" altLang="en-US" sz="2400" dirty="0">
              <a:latin typeface="Times New Roman" panose="02020603050405020304" pitchFamily="18" charset="0"/>
              <a:ea typeface="宋体" pitchFamily="2" charset="-122"/>
            </a:endParaRPr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itchFamily="2" charset="-122"/>
              </a:rPr>
              <a:t>3)</a:t>
            </a:r>
            <a:r>
              <a:rPr lang="zh-CN" altLang="en-US" sz="2400" dirty="0">
                <a:latin typeface="Times New Roman" panose="02020603050405020304" pitchFamily="18" charset="0"/>
                <a:ea typeface="宋体" pitchFamily="2" charset="-122"/>
              </a:rPr>
              <a:t>通过最右路径（即，此路径是从</a:t>
            </a:r>
            <a:r>
              <a:rPr lang="en-US" altLang="zh-CN" sz="2400" dirty="0">
                <a:latin typeface="Times New Roman" panose="02020603050405020304" pitchFamily="18" charset="0"/>
                <a:ea typeface="宋体" pitchFamily="2" charset="-122"/>
              </a:rPr>
              <a:t>x</a:t>
            </a:r>
            <a:r>
              <a:rPr lang="zh-CN" altLang="en-US" sz="2400" dirty="0">
                <a:latin typeface="Times New Roman" panose="02020603050405020304" pitchFamily="18" charset="0"/>
                <a:ea typeface="宋体" pitchFamily="2" charset="-122"/>
              </a:rPr>
              <a:t>开始沿右孩子移动）从</a:t>
            </a:r>
            <a:r>
              <a:rPr lang="en-US" altLang="zh-CN" sz="2400" dirty="0">
                <a:latin typeface="Times New Roman" panose="02020603050405020304" pitchFamily="18" charset="0"/>
                <a:ea typeface="宋体" pitchFamily="2" charset="-122"/>
              </a:rPr>
              <a:t>x</a:t>
            </a:r>
            <a:r>
              <a:rPr lang="zh-CN" altLang="en-US" sz="2400" dirty="0">
                <a:latin typeface="Times New Roman" panose="02020603050405020304" pitchFamily="18" charset="0"/>
                <a:ea typeface="宋体" pitchFamily="2" charset="-122"/>
              </a:rPr>
              <a:t>到达外部节点的路径长度为</a:t>
            </a:r>
            <a:r>
              <a:rPr lang="en-US" altLang="zh-CN" sz="2400" dirty="0">
                <a:latin typeface="Times New Roman" panose="02020603050405020304" pitchFamily="18" charset="0"/>
                <a:ea typeface="宋体" pitchFamily="2" charset="-122"/>
              </a:rPr>
              <a:t>s(x)</a:t>
            </a:r>
            <a:r>
              <a:rPr lang="zh-CN" altLang="en-US" sz="2400" dirty="0">
                <a:latin typeface="Times New Roman" panose="02020603050405020304" pitchFamily="18" charset="0"/>
                <a:ea typeface="宋体" pitchFamily="2" charset="-122"/>
              </a:rPr>
              <a:t>。</a:t>
            </a:r>
            <a:endParaRPr lang="zh-CN" altLang="en-US" sz="2400" dirty="0">
              <a:latin typeface="Times New Roman" panose="02020603050405020304" pitchFamily="18" charset="0"/>
              <a:ea typeface="宋体" pitchFamily="2" charset="-122"/>
            </a:endParaRPr>
          </a:p>
          <a:p>
            <a:pPr eaLnBrk="1" hangingPunct="1">
              <a:lnSpc>
                <a:spcPct val="110000"/>
              </a:lnSpc>
            </a:pPr>
            <a:r>
              <a:rPr lang="zh-CN" altLang="en-US" sz="2400" dirty="0">
                <a:solidFill>
                  <a:schemeClr val="folHlink"/>
                </a:solidFill>
                <a:latin typeface="Times New Roman" panose="02020603050405020304" pitchFamily="18" charset="0"/>
                <a:ea typeface="宋体" pitchFamily="2" charset="-122"/>
              </a:rPr>
              <a:t>证明：</a:t>
            </a:r>
            <a:r>
              <a:rPr lang="zh-CN" altLang="en-US" sz="2400" dirty="0">
                <a:latin typeface="Times New Roman" panose="02020603050405020304" pitchFamily="18" charset="0"/>
                <a:ea typeface="宋体" pitchFamily="2" charset="-122"/>
              </a:rPr>
              <a:t>根据</a:t>
            </a:r>
            <a:r>
              <a:rPr lang="en-US" altLang="zh-CN" sz="2400" dirty="0">
                <a:latin typeface="Times New Roman" panose="02020603050405020304" pitchFamily="18" charset="0"/>
                <a:ea typeface="宋体" pitchFamily="2" charset="-122"/>
              </a:rPr>
              <a:t>s(x)</a:t>
            </a:r>
            <a:r>
              <a:rPr lang="zh-CN" altLang="en-US" sz="2400" dirty="0">
                <a:latin typeface="Times New Roman" panose="02020603050405020304" pitchFamily="18" charset="0"/>
                <a:ea typeface="宋体" pitchFamily="2" charset="-122"/>
              </a:rPr>
              <a:t>的定义可知，从</a:t>
            </a:r>
            <a:r>
              <a:rPr lang="en-US" altLang="zh-CN" sz="2400" dirty="0">
                <a:latin typeface="Times New Roman" panose="02020603050405020304" pitchFamily="18" charset="0"/>
                <a:ea typeface="宋体" pitchFamily="2" charset="-122"/>
              </a:rPr>
              <a:t>x</a:t>
            </a:r>
            <a:r>
              <a:rPr lang="zh-CN" altLang="en-US" sz="2400" dirty="0">
                <a:latin typeface="Times New Roman" panose="02020603050405020304" pitchFamily="18" charset="0"/>
                <a:ea typeface="宋体" pitchFamily="2" charset="-122"/>
              </a:rPr>
              <a:t>节点往下第</a:t>
            </a:r>
            <a:r>
              <a:rPr lang="en-US" altLang="zh-CN" sz="2400" dirty="0">
                <a:latin typeface="Times New Roman" panose="02020603050405020304" pitchFamily="18" charset="0"/>
                <a:ea typeface="宋体" pitchFamily="2" charset="-122"/>
              </a:rPr>
              <a:t>s(x)-1</a:t>
            </a:r>
            <a:r>
              <a:rPr lang="zh-CN" altLang="en-US" sz="2400" dirty="0">
                <a:latin typeface="Times New Roman" panose="02020603050405020304" pitchFamily="18" charset="0"/>
                <a:ea typeface="宋体" pitchFamily="2" charset="-122"/>
              </a:rPr>
              <a:t>层没有外部节点（否则</a:t>
            </a:r>
            <a:r>
              <a:rPr lang="en-US" altLang="zh-CN" sz="2400" dirty="0">
                <a:latin typeface="Times New Roman" panose="02020603050405020304" pitchFamily="18" charset="0"/>
                <a:ea typeface="宋体" pitchFamily="2" charset="-122"/>
              </a:rPr>
              <a:t>x</a:t>
            </a:r>
            <a:r>
              <a:rPr lang="zh-CN" altLang="en-US" sz="2400" dirty="0">
                <a:latin typeface="Times New Roman" panose="02020603050405020304" pitchFamily="18" charset="0"/>
                <a:ea typeface="宋体" pitchFamily="2" charset="-122"/>
              </a:rPr>
              <a:t>的</a:t>
            </a:r>
            <a:r>
              <a:rPr lang="en-US" altLang="zh-CN" sz="2400" dirty="0">
                <a:latin typeface="Times New Roman" panose="02020603050405020304" pitchFamily="18" charset="0"/>
                <a:ea typeface="宋体" pitchFamily="2" charset="-122"/>
              </a:rPr>
              <a:t>s</a:t>
            </a:r>
            <a:r>
              <a:rPr lang="zh-CN" altLang="en-US" sz="2400" dirty="0">
                <a:latin typeface="Times New Roman" panose="02020603050405020304" pitchFamily="18" charset="0"/>
                <a:ea typeface="宋体" pitchFamily="2" charset="-122"/>
              </a:rPr>
              <a:t>值将更小）。以</a:t>
            </a:r>
            <a:r>
              <a:rPr lang="en-US" altLang="zh-CN" sz="2400" dirty="0">
                <a:latin typeface="Times New Roman" panose="02020603050405020304" pitchFamily="18" charset="0"/>
                <a:ea typeface="宋体" pitchFamily="2" charset="-122"/>
              </a:rPr>
              <a:t>x</a:t>
            </a:r>
            <a:r>
              <a:rPr lang="zh-CN" altLang="en-US" sz="2400" dirty="0">
                <a:latin typeface="Times New Roman" panose="02020603050405020304" pitchFamily="18" charset="0"/>
                <a:ea typeface="宋体" pitchFamily="2" charset="-122"/>
              </a:rPr>
              <a:t>为根的子树在当前层只有一个节点</a:t>
            </a:r>
            <a:r>
              <a:rPr lang="en-US" altLang="zh-CN" sz="2400" dirty="0">
                <a:latin typeface="Times New Roman" panose="02020603050405020304" pitchFamily="18" charset="0"/>
                <a:ea typeface="宋体" pitchFamily="2" charset="-122"/>
              </a:rPr>
              <a:t>x</a:t>
            </a:r>
            <a:r>
              <a:rPr lang="zh-CN" altLang="en-US" sz="2400" dirty="0">
                <a:latin typeface="Times New Roman" panose="02020603050405020304" pitchFamily="18" charset="0"/>
                <a:ea typeface="宋体" pitchFamily="2" charset="-122"/>
              </a:rPr>
              <a:t>，下一层有两个，再下一层有四个，</a:t>
            </a:r>
            <a:r>
              <a:rPr lang="en-US" altLang="zh-CN" sz="2400" dirty="0">
                <a:latin typeface="Times New Roman" panose="02020603050405020304" pitchFamily="18" charset="0"/>
                <a:ea typeface="宋体" pitchFamily="2" charset="-122"/>
              </a:rPr>
              <a:t>……</a:t>
            </a:r>
            <a:r>
              <a:rPr lang="zh-CN" altLang="en-US" sz="2400" dirty="0">
                <a:latin typeface="Times New Roman" panose="02020603050405020304" pitchFamily="18" charset="0"/>
                <a:ea typeface="宋体" pitchFamily="2" charset="-122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  <a:ea typeface="宋体" pitchFamily="2" charset="-122"/>
              </a:rPr>
              <a:t>x</a:t>
            </a:r>
            <a:r>
              <a:rPr lang="zh-CN" altLang="en-US" sz="2400" dirty="0">
                <a:latin typeface="Times New Roman" panose="02020603050405020304" pitchFamily="18" charset="0"/>
                <a:ea typeface="宋体" pitchFamily="2" charset="-122"/>
              </a:rPr>
              <a:t>层往下第</a:t>
            </a:r>
            <a:r>
              <a:rPr lang="en-US" altLang="zh-CN" sz="2400" dirty="0">
                <a:latin typeface="Times New Roman" panose="02020603050405020304" pitchFamily="18" charset="0"/>
                <a:ea typeface="宋体" pitchFamily="2" charset="-122"/>
              </a:rPr>
              <a:t>s(x)-1</a:t>
            </a:r>
            <a:r>
              <a:rPr lang="zh-CN" altLang="en-US" sz="2400" dirty="0">
                <a:latin typeface="Times New Roman" panose="02020603050405020304" pitchFamily="18" charset="0"/>
                <a:ea typeface="宋体" pitchFamily="2" charset="-122"/>
              </a:rPr>
              <a:t>层有个</a:t>
            </a:r>
            <a:r>
              <a:rPr lang="en-US" altLang="zh-CN" sz="2400" dirty="0">
                <a:latin typeface="Times New Roman" panose="02020603050405020304" pitchFamily="18" charset="0"/>
                <a:ea typeface="宋体" pitchFamily="2" charset="-122"/>
              </a:rPr>
              <a:t>2</a:t>
            </a:r>
            <a:r>
              <a:rPr lang="en-US" altLang="zh-CN" sz="2400" baseline="30000" dirty="0">
                <a:latin typeface="Times New Roman" panose="02020603050405020304" pitchFamily="18" charset="0"/>
                <a:ea typeface="宋体" pitchFamily="2" charset="-122"/>
              </a:rPr>
              <a:t>s(x)-1</a:t>
            </a:r>
            <a:r>
              <a:rPr lang="zh-CN" altLang="en-US" sz="2400" dirty="0">
                <a:latin typeface="Times New Roman" panose="02020603050405020304" pitchFamily="18" charset="0"/>
                <a:ea typeface="宋体" pitchFamily="2" charset="-122"/>
              </a:rPr>
              <a:t>，第</a:t>
            </a:r>
            <a:r>
              <a:rPr lang="en-US" altLang="zh-CN" sz="2400" dirty="0">
                <a:latin typeface="Times New Roman" panose="02020603050405020304" pitchFamily="18" charset="0"/>
                <a:ea typeface="宋体" pitchFamily="2" charset="-122"/>
              </a:rPr>
              <a:t>s(x)-1</a:t>
            </a:r>
            <a:r>
              <a:rPr lang="zh-CN" altLang="en-US" sz="2400" dirty="0">
                <a:latin typeface="Times New Roman" panose="02020603050405020304" pitchFamily="18" charset="0"/>
                <a:ea typeface="宋体" pitchFamily="2" charset="-122"/>
              </a:rPr>
              <a:t>层以上不可能有外部节点，在</a:t>
            </a:r>
            <a:r>
              <a:rPr lang="en-US" altLang="zh-CN" sz="2400" dirty="0">
                <a:latin typeface="Times New Roman" panose="02020603050405020304" pitchFamily="18" charset="0"/>
                <a:ea typeface="宋体" pitchFamily="2" charset="-122"/>
              </a:rPr>
              <a:t>s(x)-1</a:t>
            </a:r>
            <a:r>
              <a:rPr lang="zh-CN" altLang="en-US" sz="2400" dirty="0">
                <a:latin typeface="Times New Roman" panose="02020603050405020304" pitchFamily="18" charset="0"/>
                <a:ea typeface="宋体" pitchFamily="2" charset="-122"/>
              </a:rPr>
              <a:t>层以下可能还有其他节点，因此子树</a:t>
            </a:r>
            <a:r>
              <a:rPr lang="en-US" altLang="zh-CN" sz="2400" dirty="0">
                <a:latin typeface="Times New Roman" panose="02020603050405020304" pitchFamily="18" charset="0"/>
                <a:ea typeface="宋体" pitchFamily="2" charset="-122"/>
              </a:rPr>
              <a:t>x</a:t>
            </a:r>
            <a:r>
              <a:rPr lang="zh-CN" altLang="en-US" sz="2400" dirty="0">
                <a:latin typeface="Times New Roman" panose="02020603050405020304" pitchFamily="18" charset="0"/>
                <a:ea typeface="宋体" pitchFamily="2" charset="-122"/>
              </a:rPr>
              <a:t>的节点数目至少为</a:t>
            </a:r>
            <a:r>
              <a:rPr lang="el-GR" altLang="zh-CN" sz="2400" dirty="0">
                <a:latin typeface="Times New Roman" panose="02020603050405020304" pitchFamily="18" charset="0"/>
                <a:sym typeface="Webdings" panose="05030102010509060703" pitchFamily="18" charset="2"/>
              </a:rPr>
              <a:t>Σ</a:t>
            </a:r>
            <a:r>
              <a:rPr lang="en-US" altLang="zh-CN" sz="2400" baseline="-25000" dirty="0" err="1">
                <a:latin typeface="Times New Roman" panose="02020603050405020304" pitchFamily="18" charset="0"/>
                <a:ea typeface="宋体" pitchFamily="2" charset="-122"/>
              </a:rPr>
              <a:t>i</a:t>
            </a:r>
            <a:r>
              <a:rPr lang="en-US" altLang="zh-CN" sz="2400" baseline="-25000" dirty="0">
                <a:latin typeface="Times New Roman" panose="02020603050405020304" pitchFamily="18" charset="0"/>
                <a:ea typeface="宋体" pitchFamily="2" charset="-122"/>
              </a:rPr>
              <a:t>=0</a:t>
            </a:r>
            <a:r>
              <a:rPr lang="en-US" altLang="zh-CN" sz="2400" baseline="30000" dirty="0">
                <a:latin typeface="Times New Roman" panose="02020603050405020304" pitchFamily="18" charset="0"/>
                <a:ea typeface="宋体" pitchFamily="2" charset="-122"/>
              </a:rPr>
              <a:t>s(x)-1</a:t>
            </a:r>
            <a:r>
              <a:rPr lang="en-US" altLang="zh-CN" sz="2400" dirty="0">
                <a:latin typeface="Times New Roman" panose="02020603050405020304" pitchFamily="18" charset="0"/>
                <a:ea typeface="宋体" pitchFamily="2" charset="-122"/>
              </a:rPr>
              <a:t>2</a:t>
            </a:r>
            <a:r>
              <a:rPr lang="en-US" altLang="zh-CN" sz="2400" baseline="30000" dirty="0">
                <a:latin typeface="Times New Roman" panose="02020603050405020304" pitchFamily="18" charset="0"/>
                <a:ea typeface="宋体" pitchFamily="2" charset="-122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ea typeface="宋体" pitchFamily="2" charset="-122"/>
              </a:rPr>
              <a:t>=2</a:t>
            </a:r>
            <a:r>
              <a:rPr lang="en-US" altLang="zh-CN" sz="2400" baseline="30000" dirty="0">
                <a:latin typeface="Times New Roman" panose="02020603050405020304" pitchFamily="18" charset="0"/>
                <a:ea typeface="宋体" pitchFamily="2" charset="-122"/>
              </a:rPr>
              <a:t>s(x)</a:t>
            </a:r>
            <a:r>
              <a:rPr lang="en-US" altLang="zh-CN" sz="2400" dirty="0">
                <a:latin typeface="Times New Roman" panose="02020603050405020304" pitchFamily="18" charset="0"/>
                <a:ea typeface="宋体" pitchFamily="2" charset="-122"/>
              </a:rPr>
              <a:t>-1</a:t>
            </a:r>
            <a:r>
              <a:rPr lang="zh-CN" altLang="en-US" sz="2400" dirty="0">
                <a:latin typeface="Times New Roman" panose="02020603050405020304" pitchFamily="18" charset="0"/>
                <a:ea typeface="宋体" pitchFamily="2" charset="-122"/>
              </a:rPr>
              <a:t>。从</a:t>
            </a:r>
            <a:r>
              <a:rPr lang="en-US" altLang="zh-CN" sz="2400" dirty="0">
                <a:latin typeface="Times New Roman" panose="02020603050405020304" pitchFamily="18" charset="0"/>
                <a:ea typeface="宋体" pitchFamily="2" charset="-122"/>
              </a:rPr>
              <a:t>1)</a:t>
            </a:r>
            <a:r>
              <a:rPr lang="zh-CN" altLang="en-US" sz="2400" dirty="0">
                <a:latin typeface="Times New Roman" panose="02020603050405020304" pitchFamily="18" charset="0"/>
                <a:ea typeface="宋体" pitchFamily="2" charset="-122"/>
              </a:rPr>
              <a:t>可以推出</a:t>
            </a:r>
            <a:r>
              <a:rPr lang="en-US" altLang="zh-CN" sz="2400" dirty="0">
                <a:latin typeface="Times New Roman" panose="02020603050405020304" pitchFamily="18" charset="0"/>
                <a:ea typeface="宋体" pitchFamily="2" charset="-122"/>
              </a:rPr>
              <a:t>2</a:t>
            </a:r>
            <a:r>
              <a:rPr lang="zh-CN" altLang="en-US" sz="2400" dirty="0">
                <a:latin typeface="Times New Roman" panose="02020603050405020304" pitchFamily="18" charset="0"/>
                <a:ea typeface="宋体" pitchFamily="2" charset="-122"/>
              </a:rPr>
              <a:t>）。根据</a:t>
            </a:r>
            <a:r>
              <a:rPr lang="en-US" altLang="zh-CN" sz="2400" dirty="0">
                <a:latin typeface="Times New Roman" panose="02020603050405020304" pitchFamily="18" charset="0"/>
                <a:ea typeface="宋体" pitchFamily="2" charset="-122"/>
              </a:rPr>
              <a:t>s</a:t>
            </a:r>
            <a:r>
              <a:rPr lang="zh-CN" altLang="en-US" sz="2400" dirty="0">
                <a:latin typeface="Times New Roman" panose="02020603050405020304" pitchFamily="18" charset="0"/>
                <a:ea typeface="宋体" pitchFamily="2" charset="-122"/>
              </a:rPr>
              <a:t>的定义以及</a:t>
            </a:r>
            <a:r>
              <a:rPr lang="en-US" altLang="zh-CN" sz="2400" dirty="0">
                <a:latin typeface="Times New Roman" panose="02020603050405020304" pitchFamily="18" charset="0"/>
                <a:ea typeface="宋体" pitchFamily="2" charset="-122"/>
              </a:rPr>
              <a:t>HBLT</a:t>
            </a:r>
            <a:r>
              <a:rPr lang="zh-CN" altLang="en-US" sz="2400" dirty="0">
                <a:latin typeface="Times New Roman" panose="02020603050405020304" pitchFamily="18" charset="0"/>
                <a:ea typeface="宋体" pitchFamily="2" charset="-122"/>
              </a:rPr>
              <a:t>一个节点的左孩子的</a:t>
            </a:r>
            <a:r>
              <a:rPr lang="en-US" altLang="zh-CN" sz="2400" dirty="0">
                <a:latin typeface="Times New Roman" panose="02020603050405020304" pitchFamily="18" charset="0"/>
                <a:ea typeface="宋体" pitchFamily="2" charset="-122"/>
              </a:rPr>
              <a:t>s</a:t>
            </a:r>
            <a:r>
              <a:rPr lang="zh-CN" altLang="en-US" sz="2400" dirty="0">
                <a:latin typeface="Times New Roman" panose="02020603050405020304" pitchFamily="18" charset="0"/>
                <a:ea typeface="宋体" pitchFamily="2" charset="-122"/>
              </a:rPr>
              <a:t>值总是大于等于其右孩子的</a:t>
            </a:r>
            <a:r>
              <a:rPr lang="en-US" altLang="zh-CN" sz="2400" dirty="0">
                <a:latin typeface="Times New Roman" panose="02020603050405020304" pitchFamily="18" charset="0"/>
                <a:ea typeface="宋体" pitchFamily="2" charset="-122"/>
              </a:rPr>
              <a:t>s</a:t>
            </a:r>
            <a:r>
              <a:rPr lang="zh-CN" altLang="en-US" sz="2400" dirty="0">
                <a:latin typeface="Times New Roman" panose="02020603050405020304" pitchFamily="18" charset="0"/>
                <a:ea typeface="宋体" pitchFamily="2" charset="-122"/>
              </a:rPr>
              <a:t>值，可以推得</a:t>
            </a:r>
            <a:r>
              <a:rPr lang="en-US" altLang="zh-CN" sz="2400" dirty="0">
                <a:latin typeface="Times New Roman" panose="02020603050405020304" pitchFamily="18" charset="0"/>
                <a:ea typeface="宋体" pitchFamily="2" charset="-122"/>
              </a:rPr>
              <a:t>3</a:t>
            </a:r>
            <a:r>
              <a:rPr lang="zh-CN" altLang="en-US" sz="2400" dirty="0">
                <a:latin typeface="Times New Roman" panose="02020603050405020304" pitchFamily="18" charset="0"/>
                <a:ea typeface="宋体" pitchFamily="2" charset="-122"/>
              </a:rPr>
              <a:t>）成立。</a:t>
            </a:r>
            <a:endParaRPr lang="en-US" altLang="zh-CN" sz="2400" dirty="0">
              <a:latin typeface="Times New Roman" panose="02020603050405020304" pitchFamily="18" charset="0"/>
              <a:ea typeface="宋体" pitchFamily="2" charset="-122"/>
            </a:endParaRPr>
          </a:p>
        </p:txBody>
      </p:sp>
      <p:grpSp>
        <p:nvGrpSpPr>
          <p:cNvPr id="28678" name="Group 4"/>
          <p:cNvGrpSpPr/>
          <p:nvPr/>
        </p:nvGrpSpPr>
        <p:grpSpPr bwMode="auto">
          <a:xfrm>
            <a:off x="7524750" y="1655763"/>
            <a:ext cx="1439863" cy="1052512"/>
            <a:chOff x="1655" y="2432"/>
            <a:chExt cx="1905" cy="1450"/>
          </a:xfrm>
        </p:grpSpPr>
        <p:sp>
          <p:nvSpPr>
            <p:cNvPr id="28679" name="Line 5"/>
            <p:cNvSpPr>
              <a:spLocks noChangeShapeType="1"/>
            </p:cNvSpPr>
            <p:nvPr/>
          </p:nvSpPr>
          <p:spPr bwMode="auto">
            <a:xfrm flipV="1">
              <a:off x="2018" y="3112"/>
              <a:ext cx="91" cy="1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28680" name="Oval 6"/>
            <p:cNvSpPr>
              <a:spLocks noChangeArrowheads="1"/>
            </p:cNvSpPr>
            <p:nvPr/>
          </p:nvSpPr>
          <p:spPr bwMode="auto">
            <a:xfrm>
              <a:off x="2517" y="2432"/>
              <a:ext cx="318" cy="31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1600">
                  <a:solidFill>
                    <a:srgbClr val="92D050"/>
                  </a:solidFill>
                  <a:latin typeface="Tahoma" panose="020B0604030504040204" pitchFamily="34" charset="0"/>
                </a:rPr>
                <a:t>2</a:t>
              </a:r>
              <a:endParaRPr lang="en-US" altLang="zh-CN" sz="1600">
                <a:solidFill>
                  <a:srgbClr val="92D05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28681" name="Oval 7"/>
            <p:cNvSpPr>
              <a:spLocks noChangeArrowheads="1"/>
            </p:cNvSpPr>
            <p:nvPr/>
          </p:nvSpPr>
          <p:spPr bwMode="auto">
            <a:xfrm>
              <a:off x="2063" y="2840"/>
              <a:ext cx="318" cy="31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1600">
                  <a:solidFill>
                    <a:srgbClr val="92D050"/>
                  </a:solidFill>
                  <a:latin typeface="Tahoma" panose="020B0604030504040204" pitchFamily="34" charset="0"/>
                </a:rPr>
                <a:t>1</a:t>
              </a:r>
              <a:endParaRPr lang="en-US" altLang="zh-CN" sz="1600">
                <a:solidFill>
                  <a:srgbClr val="92D05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28682" name="Oval 8"/>
            <p:cNvSpPr>
              <a:spLocks noChangeArrowheads="1"/>
            </p:cNvSpPr>
            <p:nvPr/>
          </p:nvSpPr>
          <p:spPr bwMode="auto">
            <a:xfrm>
              <a:off x="3016" y="2840"/>
              <a:ext cx="318" cy="31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1600">
                  <a:solidFill>
                    <a:srgbClr val="92D050"/>
                  </a:solidFill>
                  <a:latin typeface="Tahoma" panose="020B0604030504040204" pitchFamily="34" charset="0"/>
                </a:rPr>
                <a:t>1</a:t>
              </a:r>
              <a:endParaRPr lang="en-US" altLang="zh-CN" sz="1600">
                <a:solidFill>
                  <a:srgbClr val="92D05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28683" name="Oval 9"/>
            <p:cNvSpPr>
              <a:spLocks noChangeArrowheads="1"/>
            </p:cNvSpPr>
            <p:nvPr/>
          </p:nvSpPr>
          <p:spPr bwMode="auto">
            <a:xfrm>
              <a:off x="1792" y="3248"/>
              <a:ext cx="318" cy="31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1600">
                  <a:solidFill>
                    <a:srgbClr val="92D050"/>
                  </a:solidFill>
                  <a:latin typeface="Tahoma" panose="020B0604030504040204" pitchFamily="34" charset="0"/>
                </a:rPr>
                <a:t>1</a:t>
              </a:r>
              <a:endParaRPr lang="en-US" altLang="zh-CN" sz="1600">
                <a:solidFill>
                  <a:srgbClr val="92D05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28684" name="Oval 10"/>
            <p:cNvSpPr>
              <a:spLocks noChangeArrowheads="1"/>
            </p:cNvSpPr>
            <p:nvPr/>
          </p:nvSpPr>
          <p:spPr bwMode="auto">
            <a:xfrm>
              <a:off x="2789" y="3248"/>
              <a:ext cx="318" cy="31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1600">
                  <a:solidFill>
                    <a:srgbClr val="92D050"/>
                  </a:solidFill>
                  <a:latin typeface="Tahoma" panose="020B0604030504040204" pitchFamily="34" charset="0"/>
                </a:rPr>
                <a:t>1</a:t>
              </a:r>
              <a:endParaRPr lang="en-US" altLang="zh-CN" sz="1600">
                <a:solidFill>
                  <a:srgbClr val="92D05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28685" name="Line 11"/>
            <p:cNvSpPr>
              <a:spLocks noChangeShapeType="1"/>
            </p:cNvSpPr>
            <p:nvPr/>
          </p:nvSpPr>
          <p:spPr bwMode="auto">
            <a:xfrm flipV="1">
              <a:off x="2335" y="2704"/>
              <a:ext cx="227" cy="18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28686" name="Line 12"/>
            <p:cNvSpPr>
              <a:spLocks noChangeShapeType="1"/>
            </p:cNvSpPr>
            <p:nvPr/>
          </p:nvSpPr>
          <p:spPr bwMode="auto">
            <a:xfrm flipH="1" flipV="1">
              <a:off x="2789" y="2704"/>
              <a:ext cx="272" cy="18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28687" name="Line 13"/>
            <p:cNvSpPr>
              <a:spLocks noChangeShapeType="1"/>
            </p:cNvSpPr>
            <p:nvPr/>
          </p:nvSpPr>
          <p:spPr bwMode="auto">
            <a:xfrm flipH="1" flipV="1">
              <a:off x="2335" y="3112"/>
              <a:ext cx="92" cy="18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28688" name="Line 14"/>
            <p:cNvSpPr>
              <a:spLocks noChangeShapeType="1"/>
            </p:cNvSpPr>
            <p:nvPr/>
          </p:nvSpPr>
          <p:spPr bwMode="auto">
            <a:xfrm flipV="1">
              <a:off x="2970" y="3112"/>
              <a:ext cx="91" cy="1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28689" name="Rectangle 15"/>
            <p:cNvSpPr>
              <a:spLocks noChangeArrowheads="1"/>
            </p:cNvSpPr>
            <p:nvPr/>
          </p:nvSpPr>
          <p:spPr bwMode="auto">
            <a:xfrm>
              <a:off x="2336" y="3294"/>
              <a:ext cx="226" cy="22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 sz="1400">
                  <a:solidFill>
                    <a:srgbClr val="92D050"/>
                  </a:solidFill>
                  <a:latin typeface="Times New Roman" panose="02020603050405020304" pitchFamily="18" charset="0"/>
                </a:rPr>
                <a:t>0</a:t>
              </a:r>
              <a:endParaRPr lang="en-US" altLang="zh-CN" sz="1400">
                <a:solidFill>
                  <a:srgbClr val="92D05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8690" name="Rectangle 16"/>
            <p:cNvSpPr>
              <a:spLocks noChangeArrowheads="1"/>
            </p:cNvSpPr>
            <p:nvPr/>
          </p:nvSpPr>
          <p:spPr bwMode="auto">
            <a:xfrm>
              <a:off x="1655" y="3656"/>
              <a:ext cx="226" cy="22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 sz="1400">
                  <a:solidFill>
                    <a:srgbClr val="92D050"/>
                  </a:solidFill>
                  <a:latin typeface="Times New Roman" panose="02020603050405020304" pitchFamily="18" charset="0"/>
                </a:rPr>
                <a:t>0</a:t>
              </a:r>
              <a:endParaRPr lang="en-US" altLang="zh-CN" sz="1400">
                <a:solidFill>
                  <a:srgbClr val="92D05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8691" name="Rectangle 17"/>
            <p:cNvSpPr>
              <a:spLocks noChangeArrowheads="1"/>
            </p:cNvSpPr>
            <p:nvPr/>
          </p:nvSpPr>
          <p:spPr bwMode="auto">
            <a:xfrm>
              <a:off x="1973" y="3656"/>
              <a:ext cx="226" cy="22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 sz="1400">
                  <a:solidFill>
                    <a:srgbClr val="92D050"/>
                  </a:solidFill>
                  <a:latin typeface="Times New Roman" panose="02020603050405020304" pitchFamily="18" charset="0"/>
                </a:rPr>
                <a:t>0</a:t>
              </a:r>
              <a:endParaRPr lang="en-US" altLang="zh-CN" sz="1400">
                <a:solidFill>
                  <a:srgbClr val="92D05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8692" name="Rectangle 18"/>
            <p:cNvSpPr>
              <a:spLocks noChangeArrowheads="1"/>
            </p:cNvSpPr>
            <p:nvPr/>
          </p:nvSpPr>
          <p:spPr bwMode="auto">
            <a:xfrm>
              <a:off x="2653" y="3656"/>
              <a:ext cx="226" cy="22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 sz="1400">
                  <a:solidFill>
                    <a:srgbClr val="92D050"/>
                  </a:solidFill>
                  <a:latin typeface="Times New Roman" panose="02020603050405020304" pitchFamily="18" charset="0"/>
                </a:rPr>
                <a:t>0</a:t>
              </a:r>
              <a:endParaRPr lang="en-US" altLang="zh-CN" sz="1400">
                <a:solidFill>
                  <a:srgbClr val="92D05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8693" name="Rectangle 19"/>
            <p:cNvSpPr>
              <a:spLocks noChangeArrowheads="1"/>
            </p:cNvSpPr>
            <p:nvPr/>
          </p:nvSpPr>
          <p:spPr bwMode="auto">
            <a:xfrm>
              <a:off x="3061" y="3656"/>
              <a:ext cx="226" cy="22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 sz="1400">
                  <a:solidFill>
                    <a:srgbClr val="92D050"/>
                  </a:solidFill>
                  <a:latin typeface="Times New Roman" panose="02020603050405020304" pitchFamily="18" charset="0"/>
                </a:rPr>
                <a:t>0</a:t>
              </a:r>
              <a:endParaRPr lang="en-US" altLang="zh-CN" sz="1400">
                <a:solidFill>
                  <a:srgbClr val="92D05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8694" name="Rectangle 20"/>
            <p:cNvSpPr>
              <a:spLocks noChangeArrowheads="1"/>
            </p:cNvSpPr>
            <p:nvPr/>
          </p:nvSpPr>
          <p:spPr bwMode="auto">
            <a:xfrm>
              <a:off x="3334" y="3294"/>
              <a:ext cx="226" cy="22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 sz="1400">
                  <a:solidFill>
                    <a:srgbClr val="92D050"/>
                  </a:solidFill>
                  <a:latin typeface="Times New Roman" panose="02020603050405020304" pitchFamily="18" charset="0"/>
                </a:rPr>
                <a:t>0</a:t>
              </a:r>
              <a:endParaRPr lang="en-US" altLang="zh-CN" sz="1400">
                <a:solidFill>
                  <a:srgbClr val="92D05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8695" name="Line 21"/>
            <p:cNvSpPr>
              <a:spLocks noChangeShapeType="1"/>
            </p:cNvSpPr>
            <p:nvPr/>
          </p:nvSpPr>
          <p:spPr bwMode="auto">
            <a:xfrm flipV="1">
              <a:off x="1746" y="3520"/>
              <a:ext cx="91" cy="1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28696" name="Line 22"/>
            <p:cNvSpPr>
              <a:spLocks noChangeShapeType="1"/>
            </p:cNvSpPr>
            <p:nvPr/>
          </p:nvSpPr>
          <p:spPr bwMode="auto">
            <a:xfrm flipH="1" flipV="1">
              <a:off x="2064" y="3520"/>
              <a:ext cx="45" cy="1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28697" name="Line 23"/>
            <p:cNvSpPr>
              <a:spLocks noChangeShapeType="1"/>
            </p:cNvSpPr>
            <p:nvPr/>
          </p:nvSpPr>
          <p:spPr bwMode="auto">
            <a:xfrm flipV="1">
              <a:off x="2789" y="3520"/>
              <a:ext cx="46" cy="1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28698" name="Line 24"/>
            <p:cNvSpPr>
              <a:spLocks noChangeShapeType="1"/>
            </p:cNvSpPr>
            <p:nvPr/>
          </p:nvSpPr>
          <p:spPr bwMode="auto">
            <a:xfrm flipH="1" flipV="1">
              <a:off x="3061" y="3520"/>
              <a:ext cx="91" cy="13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28699" name="Line 25"/>
            <p:cNvSpPr>
              <a:spLocks noChangeShapeType="1"/>
            </p:cNvSpPr>
            <p:nvPr/>
          </p:nvSpPr>
          <p:spPr bwMode="auto">
            <a:xfrm flipH="1" flipV="1">
              <a:off x="3288" y="3112"/>
              <a:ext cx="136" cy="18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7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47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47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7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47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47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7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47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47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7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47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47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7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47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47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灯片编号占位符 3"/>
          <p:cNvSpPr>
            <a:spLocks noGrp="1"/>
          </p:cNvSpPr>
          <p:nvPr>
            <p:ph type="sldNum" sz="quarter" idx="12"/>
          </p:nvPr>
        </p:nvSpPr>
        <p:spPr>
          <a:ln>
            <a:miter lim="800000"/>
          </a:ln>
        </p:spPr>
        <p:txBody>
          <a:bodyPr anchor="b"/>
          <a:lstStyle/>
          <a:p>
            <a:pPr>
              <a:defRPr/>
            </a:pPr>
            <a:fld id="{ACBB3F45-E5DA-44BB-A3B8-C5DB98DBAC6F}" type="slidenum">
              <a:rPr lang="zh-CN" altLang="en-US" sz="1200">
                <a:solidFill>
                  <a:schemeClr val="bg2"/>
                </a:solidFill>
              </a:rPr>
            </a:fld>
            <a:endParaRPr lang="en-US" altLang="zh-CN" sz="1200">
              <a:solidFill>
                <a:schemeClr val="bg2"/>
              </a:solidFill>
            </a:endParaRPr>
          </a:p>
        </p:txBody>
      </p:sp>
      <p:sp>
        <p:nvSpPr>
          <p:cNvPr id="45" name="日期占位符 4"/>
          <p:cNvSpPr>
            <a:spLocks noGrp="1"/>
          </p:cNvSpPr>
          <p:nvPr>
            <p:ph type="dt" sz="half" idx="10"/>
          </p:nvPr>
        </p:nvSpPr>
        <p:spPr>
          <a:ln>
            <a:miter lim="800000"/>
          </a:ln>
        </p:spPr>
        <p:txBody>
          <a:bodyPr/>
          <a:lstStyle/>
          <a:p>
            <a:pPr>
              <a:defRPr/>
            </a:pPr>
            <a:fld id="{02E2D8A8-DACD-43F3-A5BA-5925FD557A75}" type="datetime7">
              <a:rPr kumimoji="1" lang="zh-CN" altLang="en-US" sz="1200">
                <a:latin typeface="+mn-ea"/>
              </a:rPr>
            </a:fld>
            <a:endParaRPr kumimoji="1" lang="en-US" altLang="zh-CN" sz="1200">
              <a:latin typeface="+mn-ea"/>
            </a:endParaRPr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87450" y="44450"/>
            <a:ext cx="7850505" cy="852170"/>
          </a:xfrm>
        </p:spPr>
        <p:txBody>
          <a:bodyPr anchor="b"/>
          <a:lstStyle/>
          <a:p>
            <a:pPr eaLnBrk="1" hangingPunct="1"/>
            <a:r>
              <a:rPr lang="en-US" altLang="zh-CN">
                <a:ea typeface="宋体" pitchFamily="2" charset="-122"/>
              </a:rPr>
              <a:t>9.4.1 </a:t>
            </a:r>
            <a:r>
              <a:rPr lang="zh-CN" altLang="en-US">
                <a:ea typeface="宋体" pitchFamily="2" charset="-122"/>
              </a:rPr>
              <a:t>高与宽优先的左高树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12482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67360" y="1268730"/>
            <a:ext cx="8159750" cy="3933825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zh-CN" altLang="en-US">
                <a:solidFill>
                  <a:schemeClr val="folHlink"/>
                </a:solidFill>
                <a:latin typeface="Times New Roman" panose="02020603050405020304" pitchFamily="18" charset="0"/>
                <a:ea typeface="宋体" pitchFamily="2" charset="-122"/>
              </a:rPr>
              <a:t>定义</a:t>
            </a:r>
            <a:endParaRPr lang="zh-CN" altLang="en-US">
              <a:solidFill>
                <a:schemeClr val="folHlink"/>
              </a:solidFill>
              <a:latin typeface="Times New Roman" panose="02020603050405020304" pitchFamily="18" charset="0"/>
              <a:ea typeface="宋体" pitchFamily="2" charset="-122"/>
            </a:endParaRPr>
          </a:p>
          <a:p>
            <a:pPr lvl="1" eaLnBrk="1" hangingPunct="1">
              <a:lnSpc>
                <a:spcPct val="110000"/>
              </a:lnSpc>
            </a:pPr>
            <a:r>
              <a:rPr lang="en-US" altLang="zh-CN">
                <a:latin typeface="Times New Roman" panose="02020603050405020304" pitchFamily="18" charset="0"/>
                <a:ea typeface="宋体" pitchFamily="2" charset="-122"/>
              </a:rPr>
              <a:t>[</a:t>
            </a:r>
            <a:r>
              <a:rPr lang="zh-CN" altLang="en-US">
                <a:latin typeface="Times New Roman" panose="02020603050405020304" pitchFamily="18" charset="0"/>
                <a:ea typeface="宋体" pitchFamily="2" charset="-122"/>
              </a:rPr>
              <a:t>最大</a:t>
            </a:r>
            <a:r>
              <a:rPr lang="en-US" altLang="zh-CN">
                <a:latin typeface="Times New Roman" panose="02020603050405020304" pitchFamily="18" charset="0"/>
                <a:ea typeface="宋体" pitchFamily="2" charset="-122"/>
              </a:rPr>
              <a:t>HBLT]</a:t>
            </a:r>
            <a:r>
              <a:rPr lang="zh-CN" altLang="en-US">
                <a:latin typeface="Times New Roman" panose="02020603050405020304" pitchFamily="18" charset="0"/>
                <a:ea typeface="宋体" pitchFamily="2" charset="-122"/>
              </a:rPr>
              <a:t>：同时是最大树又是</a:t>
            </a:r>
            <a:r>
              <a:rPr lang="en-US" altLang="zh-CN">
                <a:latin typeface="Times New Roman" panose="02020603050405020304" pitchFamily="18" charset="0"/>
                <a:ea typeface="宋体" pitchFamily="2" charset="-122"/>
              </a:rPr>
              <a:t>HBLT</a:t>
            </a:r>
            <a:r>
              <a:rPr lang="zh-CN" altLang="en-US">
                <a:latin typeface="Times New Roman" panose="02020603050405020304" pitchFamily="18" charset="0"/>
                <a:ea typeface="宋体" pitchFamily="2" charset="-122"/>
              </a:rPr>
              <a:t>；</a:t>
            </a:r>
            <a:endParaRPr lang="zh-CN" altLang="en-US">
              <a:latin typeface="Times New Roman" panose="02020603050405020304" pitchFamily="18" charset="0"/>
              <a:ea typeface="宋体" pitchFamily="2" charset="-122"/>
            </a:endParaRPr>
          </a:p>
          <a:p>
            <a:pPr lvl="1" eaLnBrk="1" hangingPunct="1">
              <a:lnSpc>
                <a:spcPct val="110000"/>
              </a:lnSpc>
            </a:pPr>
            <a:r>
              <a:rPr lang="en-US" altLang="zh-CN">
                <a:latin typeface="Times New Roman" panose="02020603050405020304" pitchFamily="18" charset="0"/>
                <a:ea typeface="宋体" pitchFamily="2" charset="-122"/>
              </a:rPr>
              <a:t>[</a:t>
            </a:r>
            <a:r>
              <a:rPr lang="zh-CN" altLang="en-US">
                <a:latin typeface="Times New Roman" panose="02020603050405020304" pitchFamily="18" charset="0"/>
                <a:ea typeface="宋体" pitchFamily="2" charset="-122"/>
              </a:rPr>
              <a:t>最小</a:t>
            </a:r>
            <a:r>
              <a:rPr lang="en-US" altLang="zh-CN">
                <a:latin typeface="Times New Roman" panose="02020603050405020304" pitchFamily="18" charset="0"/>
                <a:ea typeface="宋体" pitchFamily="2" charset="-122"/>
              </a:rPr>
              <a:t>HBLT]</a:t>
            </a:r>
            <a:r>
              <a:rPr lang="zh-CN" altLang="en-US">
                <a:latin typeface="Times New Roman" panose="02020603050405020304" pitchFamily="18" charset="0"/>
                <a:ea typeface="宋体" pitchFamily="2" charset="-122"/>
              </a:rPr>
              <a:t>：同时是最小树又是</a:t>
            </a:r>
            <a:r>
              <a:rPr lang="en-US" altLang="zh-CN">
                <a:latin typeface="Times New Roman" panose="02020603050405020304" pitchFamily="18" charset="0"/>
                <a:ea typeface="宋体" pitchFamily="2" charset="-122"/>
              </a:rPr>
              <a:t>HBLT</a:t>
            </a:r>
            <a:r>
              <a:rPr lang="zh-CN" altLang="en-US">
                <a:latin typeface="Times New Roman" panose="02020603050405020304" pitchFamily="18" charset="0"/>
                <a:ea typeface="宋体" pitchFamily="2" charset="-122"/>
              </a:rPr>
              <a:t>。</a:t>
            </a:r>
            <a:endParaRPr lang="zh-CN" altLang="en-US">
              <a:latin typeface="Times New Roman" panose="02020603050405020304" pitchFamily="18" charset="0"/>
              <a:ea typeface="宋体" pitchFamily="2" charset="-122"/>
            </a:endParaRPr>
          </a:p>
          <a:p>
            <a:pPr lvl="1" eaLnBrk="1" hangingPunct="1">
              <a:lnSpc>
                <a:spcPct val="110000"/>
              </a:lnSpc>
            </a:pPr>
            <a:r>
              <a:rPr lang="zh-CN" altLang="en-US">
                <a:latin typeface="Times New Roman" panose="02020603050405020304" pitchFamily="18" charset="0"/>
                <a:ea typeface="宋体" pitchFamily="2" charset="-122"/>
              </a:rPr>
              <a:t>最大优先队列可以用最大</a:t>
            </a:r>
            <a:r>
              <a:rPr lang="en-US" altLang="zh-CN">
                <a:latin typeface="Times New Roman" panose="02020603050405020304" pitchFamily="18" charset="0"/>
                <a:ea typeface="宋体" pitchFamily="2" charset="-122"/>
              </a:rPr>
              <a:t>HBLT</a:t>
            </a:r>
            <a:r>
              <a:rPr lang="zh-CN" altLang="en-US">
                <a:latin typeface="Times New Roman" panose="02020603050405020304" pitchFamily="18" charset="0"/>
                <a:ea typeface="宋体" pitchFamily="2" charset="-122"/>
              </a:rPr>
              <a:t>表示，最小优先队列可用最小</a:t>
            </a:r>
            <a:r>
              <a:rPr lang="en-US" altLang="zh-CN">
                <a:latin typeface="Times New Roman" panose="02020603050405020304" pitchFamily="18" charset="0"/>
                <a:ea typeface="宋体" pitchFamily="2" charset="-122"/>
              </a:rPr>
              <a:t>HBLT</a:t>
            </a:r>
            <a:r>
              <a:rPr lang="zh-CN" altLang="en-US">
                <a:latin typeface="Times New Roman" panose="02020603050405020304" pitchFamily="18" charset="0"/>
                <a:ea typeface="宋体" pitchFamily="2" charset="-122"/>
              </a:rPr>
              <a:t>表示。  </a:t>
            </a:r>
            <a:endParaRPr lang="en-US" altLang="zh-CN">
              <a:latin typeface="Times New Roman" panose="02020603050405020304" pitchFamily="18" charset="0"/>
              <a:ea typeface="宋体" pitchFamily="2" charset="-122"/>
            </a:endParaRPr>
          </a:p>
        </p:txBody>
      </p:sp>
      <p:grpSp>
        <p:nvGrpSpPr>
          <p:cNvPr id="2" name="Group 4"/>
          <p:cNvGrpSpPr/>
          <p:nvPr/>
        </p:nvGrpSpPr>
        <p:grpSpPr bwMode="auto">
          <a:xfrm>
            <a:off x="5422265" y="4725035"/>
            <a:ext cx="3397885" cy="1511300"/>
            <a:chOff x="3310" y="210"/>
            <a:chExt cx="2246" cy="1090"/>
          </a:xfrm>
        </p:grpSpPr>
        <p:sp>
          <p:nvSpPr>
            <p:cNvPr id="29723" name="Oval 5"/>
            <p:cNvSpPr>
              <a:spLocks noChangeArrowheads="1"/>
            </p:cNvSpPr>
            <p:nvPr/>
          </p:nvSpPr>
          <p:spPr bwMode="auto">
            <a:xfrm>
              <a:off x="3923" y="255"/>
              <a:ext cx="227" cy="22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 sz="1200">
                  <a:solidFill>
                    <a:srgbClr val="FFFF00"/>
                  </a:solidFill>
                  <a:latin typeface="Tahoma" panose="020B0604030504040204" pitchFamily="34" charset="0"/>
                </a:rPr>
                <a:t>2</a:t>
              </a:r>
              <a:endParaRPr lang="en-US" altLang="zh-CN" sz="1200">
                <a:solidFill>
                  <a:srgbClr val="FFFF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29724" name="Oval 6"/>
            <p:cNvSpPr>
              <a:spLocks noChangeArrowheads="1"/>
            </p:cNvSpPr>
            <p:nvPr/>
          </p:nvSpPr>
          <p:spPr bwMode="auto">
            <a:xfrm>
              <a:off x="3515" y="572"/>
              <a:ext cx="227" cy="22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 sz="1200">
                  <a:solidFill>
                    <a:srgbClr val="FFFF00"/>
                  </a:solidFill>
                  <a:latin typeface="Tahoma" panose="020B0604030504040204" pitchFamily="34" charset="0"/>
                </a:rPr>
                <a:t>7</a:t>
              </a:r>
              <a:endParaRPr lang="en-US" altLang="zh-CN" sz="1200">
                <a:solidFill>
                  <a:srgbClr val="FFFF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29725" name="Oval 7"/>
            <p:cNvSpPr>
              <a:spLocks noChangeArrowheads="1"/>
            </p:cNvSpPr>
            <p:nvPr/>
          </p:nvSpPr>
          <p:spPr bwMode="auto">
            <a:xfrm>
              <a:off x="4332" y="572"/>
              <a:ext cx="227" cy="22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 sz="1200">
                  <a:solidFill>
                    <a:srgbClr val="FFFF00"/>
                  </a:solidFill>
                  <a:latin typeface="Tahoma" panose="020B0604030504040204" pitchFamily="34" charset="0"/>
                </a:rPr>
                <a:t>4</a:t>
              </a:r>
              <a:endParaRPr lang="en-US" altLang="zh-CN" sz="1200">
                <a:solidFill>
                  <a:srgbClr val="FFFF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29726" name="Oval 8"/>
            <p:cNvSpPr>
              <a:spLocks noChangeArrowheads="1"/>
            </p:cNvSpPr>
            <p:nvPr/>
          </p:nvSpPr>
          <p:spPr bwMode="auto">
            <a:xfrm>
              <a:off x="3310" y="1026"/>
              <a:ext cx="227" cy="22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 sz="1200">
                  <a:solidFill>
                    <a:srgbClr val="FFFF00"/>
                  </a:solidFill>
                  <a:latin typeface="Tahoma" panose="020B0604030504040204" pitchFamily="34" charset="0"/>
                </a:rPr>
                <a:t>10</a:t>
              </a:r>
              <a:endParaRPr lang="en-US" altLang="zh-CN" sz="1200">
                <a:solidFill>
                  <a:srgbClr val="FFFF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29727" name="Oval 9"/>
            <p:cNvSpPr>
              <a:spLocks noChangeArrowheads="1"/>
            </p:cNvSpPr>
            <p:nvPr/>
          </p:nvSpPr>
          <p:spPr bwMode="auto">
            <a:xfrm>
              <a:off x="3697" y="1026"/>
              <a:ext cx="227" cy="22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 sz="1200">
                  <a:solidFill>
                    <a:srgbClr val="FFFF00"/>
                  </a:solidFill>
                  <a:latin typeface="Tahoma" panose="020B0604030504040204" pitchFamily="34" charset="0"/>
                </a:rPr>
                <a:t>8</a:t>
              </a:r>
              <a:endParaRPr lang="en-US" altLang="zh-CN" sz="1200">
                <a:solidFill>
                  <a:srgbClr val="FFFF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29728" name="Oval 10"/>
            <p:cNvSpPr>
              <a:spLocks noChangeArrowheads="1"/>
            </p:cNvSpPr>
            <p:nvPr/>
          </p:nvSpPr>
          <p:spPr bwMode="auto">
            <a:xfrm>
              <a:off x="4150" y="1026"/>
              <a:ext cx="227" cy="22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 sz="1200">
                  <a:solidFill>
                    <a:srgbClr val="FFFF00"/>
                  </a:solidFill>
                  <a:latin typeface="Tahoma" panose="020B0604030504040204" pitchFamily="34" charset="0"/>
                </a:rPr>
                <a:t>6</a:t>
              </a:r>
              <a:endParaRPr lang="en-US" altLang="zh-CN" sz="1200">
                <a:solidFill>
                  <a:srgbClr val="FFFF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29729" name="Line 11"/>
            <p:cNvSpPr>
              <a:spLocks noChangeShapeType="1"/>
            </p:cNvSpPr>
            <p:nvPr/>
          </p:nvSpPr>
          <p:spPr bwMode="auto">
            <a:xfrm flipV="1">
              <a:off x="3673" y="436"/>
              <a:ext cx="272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29730" name="Line 12"/>
            <p:cNvSpPr>
              <a:spLocks noChangeShapeType="1"/>
            </p:cNvSpPr>
            <p:nvPr/>
          </p:nvSpPr>
          <p:spPr bwMode="auto">
            <a:xfrm flipH="1" flipV="1">
              <a:off x="4127" y="436"/>
              <a:ext cx="272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29731" name="Line 13"/>
            <p:cNvSpPr>
              <a:spLocks noChangeShapeType="1"/>
            </p:cNvSpPr>
            <p:nvPr/>
          </p:nvSpPr>
          <p:spPr bwMode="auto">
            <a:xfrm flipV="1">
              <a:off x="3425" y="754"/>
              <a:ext cx="112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29732" name="Line 14"/>
            <p:cNvSpPr>
              <a:spLocks noChangeShapeType="1"/>
            </p:cNvSpPr>
            <p:nvPr/>
          </p:nvSpPr>
          <p:spPr bwMode="auto">
            <a:xfrm flipH="1" flipV="1">
              <a:off x="3719" y="754"/>
              <a:ext cx="69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29733" name="Line 15"/>
            <p:cNvSpPr>
              <a:spLocks noChangeShapeType="1"/>
            </p:cNvSpPr>
            <p:nvPr/>
          </p:nvSpPr>
          <p:spPr bwMode="auto">
            <a:xfrm flipV="1">
              <a:off x="4287" y="799"/>
              <a:ext cx="135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29734" name="Oval 16"/>
            <p:cNvSpPr>
              <a:spLocks noChangeArrowheads="1"/>
            </p:cNvSpPr>
            <p:nvPr/>
          </p:nvSpPr>
          <p:spPr bwMode="auto">
            <a:xfrm>
              <a:off x="4739" y="619"/>
              <a:ext cx="227" cy="22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 sz="1200">
                  <a:solidFill>
                    <a:srgbClr val="FFFF00"/>
                  </a:solidFill>
                  <a:latin typeface="Tahoma" panose="020B0604030504040204" pitchFamily="34" charset="0"/>
                </a:rPr>
                <a:t>20</a:t>
              </a:r>
              <a:endParaRPr lang="en-US" altLang="zh-CN" sz="1200">
                <a:solidFill>
                  <a:srgbClr val="FFFF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29735" name="Oval 17"/>
            <p:cNvSpPr>
              <a:spLocks noChangeArrowheads="1"/>
            </p:cNvSpPr>
            <p:nvPr/>
          </p:nvSpPr>
          <p:spPr bwMode="auto">
            <a:xfrm>
              <a:off x="4557" y="1073"/>
              <a:ext cx="227" cy="22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 sz="1200">
                  <a:solidFill>
                    <a:srgbClr val="FFFF00"/>
                  </a:solidFill>
                  <a:latin typeface="Tahoma" panose="020B0604030504040204" pitchFamily="34" charset="0"/>
                </a:rPr>
                <a:t>50</a:t>
              </a:r>
              <a:endParaRPr lang="en-US" altLang="zh-CN" sz="1200">
                <a:solidFill>
                  <a:srgbClr val="FFFF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29736" name="Line 18"/>
            <p:cNvSpPr>
              <a:spLocks noChangeShapeType="1"/>
            </p:cNvSpPr>
            <p:nvPr/>
          </p:nvSpPr>
          <p:spPr bwMode="auto">
            <a:xfrm flipV="1">
              <a:off x="4694" y="846"/>
              <a:ext cx="135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29737" name="Oval 19"/>
            <p:cNvSpPr>
              <a:spLocks noChangeArrowheads="1"/>
            </p:cNvSpPr>
            <p:nvPr/>
          </p:nvSpPr>
          <p:spPr bwMode="auto">
            <a:xfrm>
              <a:off x="5012" y="210"/>
              <a:ext cx="227" cy="22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 sz="1200">
                  <a:solidFill>
                    <a:srgbClr val="FFFF00"/>
                  </a:solidFill>
                  <a:latin typeface="Tahoma" panose="020B0604030504040204" pitchFamily="34" charset="0"/>
                </a:rPr>
                <a:t>10</a:t>
              </a:r>
              <a:endParaRPr lang="en-US" altLang="zh-CN" sz="1200">
                <a:solidFill>
                  <a:srgbClr val="FFFF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29738" name="Line 20"/>
            <p:cNvSpPr>
              <a:spLocks noChangeShapeType="1"/>
            </p:cNvSpPr>
            <p:nvPr/>
          </p:nvSpPr>
          <p:spPr bwMode="auto">
            <a:xfrm flipV="1">
              <a:off x="4921" y="437"/>
              <a:ext cx="135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29739" name="Oval 21"/>
            <p:cNvSpPr>
              <a:spLocks noChangeArrowheads="1"/>
            </p:cNvSpPr>
            <p:nvPr/>
          </p:nvSpPr>
          <p:spPr bwMode="auto">
            <a:xfrm>
              <a:off x="5056" y="1027"/>
              <a:ext cx="227" cy="22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 sz="1200">
                  <a:solidFill>
                    <a:srgbClr val="FFFF00"/>
                  </a:solidFill>
                  <a:latin typeface="Tahoma" panose="020B0604030504040204" pitchFamily="34" charset="0"/>
                </a:rPr>
                <a:t>21</a:t>
              </a:r>
              <a:endParaRPr lang="en-US" altLang="zh-CN" sz="1200">
                <a:solidFill>
                  <a:srgbClr val="FFFF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29740" name="Oval 22"/>
            <p:cNvSpPr>
              <a:spLocks noChangeArrowheads="1"/>
            </p:cNvSpPr>
            <p:nvPr/>
          </p:nvSpPr>
          <p:spPr bwMode="auto">
            <a:xfrm>
              <a:off x="5329" y="618"/>
              <a:ext cx="227" cy="22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 sz="1200">
                  <a:solidFill>
                    <a:srgbClr val="FFFF00"/>
                  </a:solidFill>
                  <a:latin typeface="Tahoma" panose="020B0604030504040204" pitchFamily="34" charset="0"/>
                </a:rPr>
                <a:t>11</a:t>
              </a:r>
              <a:endParaRPr lang="en-US" altLang="zh-CN" sz="1200">
                <a:solidFill>
                  <a:srgbClr val="FFFF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29741" name="Line 23"/>
            <p:cNvSpPr>
              <a:spLocks noChangeShapeType="1"/>
            </p:cNvSpPr>
            <p:nvPr/>
          </p:nvSpPr>
          <p:spPr bwMode="auto">
            <a:xfrm flipV="1">
              <a:off x="5238" y="845"/>
              <a:ext cx="135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" name="Group 24"/>
          <p:cNvGrpSpPr/>
          <p:nvPr/>
        </p:nvGrpSpPr>
        <p:grpSpPr bwMode="auto">
          <a:xfrm>
            <a:off x="1331595" y="4725035"/>
            <a:ext cx="3280410" cy="1511300"/>
            <a:chOff x="906" y="2931"/>
            <a:chExt cx="2383" cy="1135"/>
          </a:xfrm>
        </p:grpSpPr>
        <p:sp>
          <p:nvSpPr>
            <p:cNvPr id="29704" name="Oval 25"/>
            <p:cNvSpPr>
              <a:spLocks noChangeArrowheads="1"/>
            </p:cNvSpPr>
            <p:nvPr/>
          </p:nvSpPr>
          <p:spPr bwMode="auto">
            <a:xfrm>
              <a:off x="1519" y="2931"/>
              <a:ext cx="227" cy="22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 sz="1200">
                  <a:solidFill>
                    <a:srgbClr val="FFFF00"/>
                  </a:solidFill>
                  <a:latin typeface="Tahoma" panose="020B0604030504040204" pitchFamily="34" charset="0"/>
                </a:rPr>
                <a:t>14</a:t>
              </a:r>
              <a:endParaRPr lang="en-US" altLang="zh-CN" sz="1200">
                <a:solidFill>
                  <a:srgbClr val="FFFF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29705" name="Oval 26"/>
            <p:cNvSpPr>
              <a:spLocks noChangeArrowheads="1"/>
            </p:cNvSpPr>
            <p:nvPr/>
          </p:nvSpPr>
          <p:spPr bwMode="auto">
            <a:xfrm>
              <a:off x="1111" y="3248"/>
              <a:ext cx="227" cy="22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 sz="1200">
                  <a:solidFill>
                    <a:srgbClr val="FFFF00"/>
                  </a:solidFill>
                  <a:latin typeface="Tahoma" panose="020B0604030504040204" pitchFamily="34" charset="0"/>
                </a:rPr>
                <a:t>12</a:t>
              </a:r>
              <a:endParaRPr lang="en-US" altLang="zh-CN" sz="1200">
                <a:solidFill>
                  <a:srgbClr val="FFFF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29706" name="Oval 27"/>
            <p:cNvSpPr>
              <a:spLocks noChangeArrowheads="1"/>
            </p:cNvSpPr>
            <p:nvPr/>
          </p:nvSpPr>
          <p:spPr bwMode="auto">
            <a:xfrm>
              <a:off x="1928" y="3248"/>
              <a:ext cx="227" cy="22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 sz="1200">
                  <a:solidFill>
                    <a:srgbClr val="FFFF00"/>
                  </a:solidFill>
                  <a:latin typeface="Tahoma" panose="020B0604030504040204" pitchFamily="34" charset="0"/>
                </a:rPr>
                <a:t>7</a:t>
              </a:r>
              <a:endParaRPr lang="en-US" altLang="zh-CN" sz="1200">
                <a:solidFill>
                  <a:srgbClr val="FFFF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29707" name="Oval 28"/>
            <p:cNvSpPr>
              <a:spLocks noChangeArrowheads="1"/>
            </p:cNvSpPr>
            <p:nvPr/>
          </p:nvSpPr>
          <p:spPr bwMode="auto">
            <a:xfrm>
              <a:off x="906" y="3702"/>
              <a:ext cx="227" cy="22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 sz="1200">
                  <a:solidFill>
                    <a:srgbClr val="FFFF00"/>
                  </a:solidFill>
                  <a:latin typeface="Tahoma" panose="020B0604030504040204" pitchFamily="34" charset="0"/>
                </a:rPr>
                <a:t>10</a:t>
              </a:r>
              <a:endParaRPr lang="en-US" altLang="zh-CN" sz="1200">
                <a:solidFill>
                  <a:srgbClr val="FFFF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29708" name="Oval 29"/>
            <p:cNvSpPr>
              <a:spLocks noChangeArrowheads="1"/>
            </p:cNvSpPr>
            <p:nvPr/>
          </p:nvSpPr>
          <p:spPr bwMode="auto">
            <a:xfrm>
              <a:off x="1293" y="3702"/>
              <a:ext cx="227" cy="22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 sz="1200">
                  <a:solidFill>
                    <a:srgbClr val="FFFF00"/>
                  </a:solidFill>
                  <a:latin typeface="Tahoma" panose="020B0604030504040204" pitchFamily="34" charset="0"/>
                </a:rPr>
                <a:t>8</a:t>
              </a:r>
              <a:endParaRPr lang="en-US" altLang="zh-CN" sz="1200">
                <a:solidFill>
                  <a:srgbClr val="FFFF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29709" name="Oval 30"/>
            <p:cNvSpPr>
              <a:spLocks noChangeArrowheads="1"/>
            </p:cNvSpPr>
            <p:nvPr/>
          </p:nvSpPr>
          <p:spPr bwMode="auto">
            <a:xfrm>
              <a:off x="1746" y="3702"/>
              <a:ext cx="227" cy="22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 sz="1200">
                  <a:solidFill>
                    <a:srgbClr val="FFFF00"/>
                  </a:solidFill>
                  <a:latin typeface="Tahoma" panose="020B0604030504040204" pitchFamily="34" charset="0"/>
                </a:rPr>
                <a:t>6</a:t>
              </a:r>
              <a:endParaRPr lang="en-US" altLang="zh-CN" sz="1200">
                <a:solidFill>
                  <a:srgbClr val="FFFF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29710" name="Line 31"/>
            <p:cNvSpPr>
              <a:spLocks noChangeShapeType="1"/>
            </p:cNvSpPr>
            <p:nvPr/>
          </p:nvSpPr>
          <p:spPr bwMode="auto">
            <a:xfrm flipV="1">
              <a:off x="1269" y="3112"/>
              <a:ext cx="272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29711" name="Line 32"/>
            <p:cNvSpPr>
              <a:spLocks noChangeShapeType="1"/>
            </p:cNvSpPr>
            <p:nvPr/>
          </p:nvSpPr>
          <p:spPr bwMode="auto">
            <a:xfrm flipH="1" flipV="1">
              <a:off x="1723" y="3112"/>
              <a:ext cx="272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29712" name="Line 33"/>
            <p:cNvSpPr>
              <a:spLocks noChangeShapeType="1"/>
            </p:cNvSpPr>
            <p:nvPr/>
          </p:nvSpPr>
          <p:spPr bwMode="auto">
            <a:xfrm flipV="1">
              <a:off x="1021" y="3430"/>
              <a:ext cx="112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29713" name="Line 34"/>
            <p:cNvSpPr>
              <a:spLocks noChangeShapeType="1"/>
            </p:cNvSpPr>
            <p:nvPr/>
          </p:nvSpPr>
          <p:spPr bwMode="auto">
            <a:xfrm flipH="1" flipV="1">
              <a:off x="1315" y="3430"/>
              <a:ext cx="69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29714" name="Line 35"/>
            <p:cNvSpPr>
              <a:spLocks noChangeShapeType="1"/>
            </p:cNvSpPr>
            <p:nvPr/>
          </p:nvSpPr>
          <p:spPr bwMode="auto">
            <a:xfrm flipV="1">
              <a:off x="1883" y="3475"/>
              <a:ext cx="135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29715" name="Oval 36"/>
            <p:cNvSpPr>
              <a:spLocks noChangeArrowheads="1"/>
            </p:cNvSpPr>
            <p:nvPr/>
          </p:nvSpPr>
          <p:spPr bwMode="auto">
            <a:xfrm>
              <a:off x="2381" y="3385"/>
              <a:ext cx="227" cy="22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 sz="1200">
                  <a:solidFill>
                    <a:srgbClr val="FFFF00"/>
                  </a:solidFill>
                  <a:latin typeface="Tahoma" panose="020B0604030504040204" pitchFamily="34" charset="0"/>
                </a:rPr>
                <a:t>6</a:t>
              </a:r>
              <a:endParaRPr lang="en-US" altLang="zh-CN" sz="1200">
                <a:solidFill>
                  <a:srgbClr val="FFFF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29716" name="Oval 37"/>
            <p:cNvSpPr>
              <a:spLocks noChangeArrowheads="1"/>
            </p:cNvSpPr>
            <p:nvPr/>
          </p:nvSpPr>
          <p:spPr bwMode="auto">
            <a:xfrm>
              <a:off x="2199" y="3839"/>
              <a:ext cx="227" cy="22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 sz="1200">
                  <a:solidFill>
                    <a:srgbClr val="FFFF00"/>
                  </a:solidFill>
                  <a:latin typeface="Tahoma" panose="020B0604030504040204" pitchFamily="34" charset="0"/>
                </a:rPr>
                <a:t>5</a:t>
              </a:r>
              <a:endParaRPr lang="en-US" altLang="zh-CN" sz="1200">
                <a:solidFill>
                  <a:srgbClr val="FFFF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29717" name="Line 38"/>
            <p:cNvSpPr>
              <a:spLocks noChangeShapeType="1"/>
            </p:cNvSpPr>
            <p:nvPr/>
          </p:nvSpPr>
          <p:spPr bwMode="auto">
            <a:xfrm flipV="1">
              <a:off x="2336" y="3612"/>
              <a:ext cx="135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29718" name="Oval 39"/>
            <p:cNvSpPr>
              <a:spLocks noChangeArrowheads="1"/>
            </p:cNvSpPr>
            <p:nvPr/>
          </p:nvSpPr>
          <p:spPr bwMode="auto">
            <a:xfrm>
              <a:off x="2654" y="2976"/>
              <a:ext cx="227" cy="22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 sz="1200">
                  <a:solidFill>
                    <a:srgbClr val="FFFF00"/>
                  </a:solidFill>
                  <a:latin typeface="Tahoma" panose="020B0604030504040204" pitchFamily="34" charset="0"/>
                </a:rPr>
                <a:t>9</a:t>
              </a:r>
              <a:endParaRPr lang="en-US" altLang="zh-CN" sz="1200">
                <a:solidFill>
                  <a:srgbClr val="FFFF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29719" name="Line 40"/>
            <p:cNvSpPr>
              <a:spLocks noChangeShapeType="1"/>
            </p:cNvSpPr>
            <p:nvPr/>
          </p:nvSpPr>
          <p:spPr bwMode="auto">
            <a:xfrm flipV="1">
              <a:off x="2563" y="3203"/>
              <a:ext cx="135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29720" name="Oval 41"/>
            <p:cNvSpPr>
              <a:spLocks noChangeArrowheads="1"/>
            </p:cNvSpPr>
            <p:nvPr/>
          </p:nvSpPr>
          <p:spPr bwMode="auto">
            <a:xfrm>
              <a:off x="2789" y="3657"/>
              <a:ext cx="227" cy="22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 sz="1200">
                  <a:solidFill>
                    <a:srgbClr val="FFFF00"/>
                  </a:solidFill>
                  <a:latin typeface="Tahoma" panose="020B0604030504040204" pitchFamily="34" charset="0"/>
                </a:rPr>
                <a:t>25</a:t>
              </a:r>
              <a:endParaRPr lang="en-US" altLang="zh-CN" sz="1200">
                <a:solidFill>
                  <a:srgbClr val="FFFF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29721" name="Oval 42"/>
            <p:cNvSpPr>
              <a:spLocks noChangeArrowheads="1"/>
            </p:cNvSpPr>
            <p:nvPr/>
          </p:nvSpPr>
          <p:spPr bwMode="auto">
            <a:xfrm>
              <a:off x="3062" y="3248"/>
              <a:ext cx="227" cy="22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 sz="1200">
                  <a:solidFill>
                    <a:srgbClr val="FFFF00"/>
                  </a:solidFill>
                  <a:latin typeface="Tahoma" panose="020B0604030504040204" pitchFamily="34" charset="0"/>
                </a:rPr>
                <a:t>30</a:t>
              </a:r>
              <a:endParaRPr lang="en-US" altLang="zh-CN" sz="1200">
                <a:solidFill>
                  <a:srgbClr val="FFFF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29722" name="Line 43"/>
            <p:cNvSpPr>
              <a:spLocks noChangeShapeType="1"/>
            </p:cNvSpPr>
            <p:nvPr/>
          </p:nvSpPr>
          <p:spPr bwMode="auto">
            <a:xfrm flipV="1">
              <a:off x="2971" y="3475"/>
              <a:ext cx="135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8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48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48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灯片编号占位符 3"/>
          <p:cNvSpPr>
            <a:spLocks noGrp="1"/>
          </p:cNvSpPr>
          <p:nvPr>
            <p:ph type="sldNum" sz="quarter" idx="12"/>
          </p:nvPr>
        </p:nvSpPr>
        <p:spPr>
          <a:ln>
            <a:miter lim="800000"/>
          </a:ln>
        </p:spPr>
        <p:txBody>
          <a:bodyPr anchor="b"/>
          <a:lstStyle/>
          <a:p>
            <a:pPr>
              <a:defRPr/>
            </a:pPr>
            <a:fld id="{3E873CE7-755B-41CA-A635-51F863BD659B}" type="slidenum">
              <a:rPr lang="zh-CN" altLang="en-US" sz="1200">
                <a:solidFill>
                  <a:schemeClr val="bg2"/>
                </a:solidFill>
              </a:rPr>
            </a:fld>
            <a:endParaRPr lang="en-US" altLang="zh-CN" sz="1200">
              <a:solidFill>
                <a:schemeClr val="bg2"/>
              </a:solidFill>
            </a:endParaRPr>
          </a:p>
        </p:txBody>
      </p:sp>
      <p:sp>
        <p:nvSpPr>
          <p:cNvPr id="15" name="日期占位符 4"/>
          <p:cNvSpPr>
            <a:spLocks noGrp="1"/>
          </p:cNvSpPr>
          <p:nvPr>
            <p:ph type="dt" sz="half" idx="10"/>
          </p:nvPr>
        </p:nvSpPr>
        <p:spPr>
          <a:ln>
            <a:miter lim="800000"/>
          </a:ln>
        </p:spPr>
        <p:txBody>
          <a:bodyPr/>
          <a:lstStyle/>
          <a:p>
            <a:pPr>
              <a:defRPr/>
            </a:pPr>
            <a:fld id="{E4CFFE03-4BDA-437E-BF38-C39C3E78E716}" type="datetime7">
              <a:rPr kumimoji="1" lang="zh-CN" altLang="en-US" sz="1200">
                <a:latin typeface="+mn-ea"/>
              </a:rPr>
            </a:fld>
            <a:endParaRPr kumimoji="1" lang="en-US" altLang="zh-CN" sz="1200">
              <a:latin typeface="+mn-ea"/>
            </a:endParaRPr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259205" y="44450"/>
            <a:ext cx="7849870" cy="852170"/>
          </a:xfrm>
        </p:spPr>
        <p:txBody>
          <a:bodyPr anchor="b"/>
          <a:lstStyle/>
          <a:p>
            <a:pPr eaLnBrk="1" hangingPunct="1"/>
            <a:r>
              <a:rPr lang="en-US" altLang="zh-CN">
                <a:ea typeface="宋体" pitchFamily="2" charset="-122"/>
              </a:rPr>
              <a:t>9.4.1 </a:t>
            </a:r>
            <a:r>
              <a:rPr lang="zh-CN" altLang="en-US">
                <a:ea typeface="宋体" pitchFamily="2" charset="-122"/>
              </a:rPr>
              <a:t>高与宽优先的左高树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3072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67360" y="1268730"/>
            <a:ext cx="8159750" cy="2981325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sz="2800">
                <a:solidFill>
                  <a:schemeClr val="folHlink"/>
                </a:solidFill>
                <a:latin typeface="Times New Roman" panose="02020603050405020304" pitchFamily="18" charset="0"/>
                <a:ea typeface="宋体" pitchFamily="2" charset="-122"/>
              </a:rPr>
              <a:t>定义</a:t>
            </a:r>
            <a:r>
              <a:rPr lang="en-US" altLang="zh-CN" sz="2800">
                <a:solidFill>
                  <a:schemeClr val="folHlink"/>
                </a:solidFill>
                <a:latin typeface="Times New Roman" panose="02020603050405020304" pitchFamily="18" charset="0"/>
                <a:ea typeface="宋体" pitchFamily="2" charset="-122"/>
              </a:rPr>
              <a:t>x</a:t>
            </a:r>
            <a:r>
              <a:rPr lang="zh-CN" altLang="en-US" sz="2800">
                <a:solidFill>
                  <a:schemeClr val="folHlink"/>
                </a:solidFill>
                <a:latin typeface="Times New Roman" panose="02020603050405020304" pitchFamily="18" charset="0"/>
                <a:ea typeface="宋体" pitchFamily="2" charset="-122"/>
              </a:rPr>
              <a:t>的重量</a:t>
            </a:r>
            <a:r>
              <a:rPr lang="en-US" altLang="zh-CN" sz="2800">
                <a:solidFill>
                  <a:schemeClr val="folHlink"/>
                </a:solidFill>
                <a:latin typeface="Times New Roman" panose="02020603050405020304" pitchFamily="18" charset="0"/>
                <a:ea typeface="宋体" pitchFamily="2" charset="-122"/>
              </a:rPr>
              <a:t>w(x)</a:t>
            </a:r>
            <a:r>
              <a:rPr lang="zh-CN" altLang="en-US" sz="2800">
                <a:solidFill>
                  <a:schemeClr val="folHlink"/>
                </a:solidFill>
                <a:latin typeface="Times New Roman" panose="02020603050405020304" pitchFamily="18" charset="0"/>
                <a:ea typeface="宋体" pitchFamily="2" charset="-122"/>
              </a:rPr>
              <a:t>为以</a:t>
            </a:r>
            <a:r>
              <a:rPr lang="en-US" altLang="zh-CN" sz="2800">
                <a:solidFill>
                  <a:schemeClr val="folHlink"/>
                </a:solidFill>
                <a:latin typeface="Times New Roman" panose="02020603050405020304" pitchFamily="18" charset="0"/>
                <a:ea typeface="宋体" pitchFamily="2" charset="-122"/>
              </a:rPr>
              <a:t>x</a:t>
            </a:r>
            <a:r>
              <a:rPr lang="zh-CN" altLang="en-US" sz="2800">
                <a:solidFill>
                  <a:schemeClr val="folHlink"/>
                </a:solidFill>
                <a:latin typeface="Times New Roman" panose="02020603050405020304" pitchFamily="18" charset="0"/>
                <a:ea typeface="宋体" pitchFamily="2" charset="-122"/>
              </a:rPr>
              <a:t>为根的子树的内部节点数目</a:t>
            </a:r>
            <a:r>
              <a:rPr lang="zh-CN" altLang="en-US" sz="2800">
                <a:latin typeface="Times New Roman" panose="02020603050405020304" pitchFamily="18" charset="0"/>
                <a:ea typeface="宋体" pitchFamily="2" charset="-122"/>
              </a:rPr>
              <a:t>。注意到</a:t>
            </a:r>
            <a:r>
              <a:rPr lang="zh-CN" altLang="en-US" sz="2800">
                <a:solidFill>
                  <a:srgbClr val="CC0099"/>
                </a:solidFill>
                <a:latin typeface="Times New Roman" panose="02020603050405020304" pitchFamily="18" charset="0"/>
                <a:ea typeface="宋体" pitchFamily="2" charset="-122"/>
              </a:rPr>
              <a:t>若</a:t>
            </a:r>
            <a:r>
              <a:rPr lang="en-US" altLang="zh-CN" sz="2800">
                <a:solidFill>
                  <a:srgbClr val="CC0099"/>
                </a:solidFill>
                <a:latin typeface="Times New Roman" panose="02020603050405020304" pitchFamily="18" charset="0"/>
                <a:ea typeface="宋体" pitchFamily="2" charset="-122"/>
              </a:rPr>
              <a:t>x</a:t>
            </a:r>
            <a:r>
              <a:rPr lang="zh-CN" altLang="en-US" sz="2800">
                <a:solidFill>
                  <a:srgbClr val="CC0099"/>
                </a:solidFill>
                <a:latin typeface="Times New Roman" panose="02020603050405020304" pitchFamily="18" charset="0"/>
                <a:ea typeface="宋体" pitchFamily="2" charset="-122"/>
              </a:rPr>
              <a:t>是外部节点，则其重量为</a:t>
            </a:r>
            <a:r>
              <a:rPr lang="en-US" altLang="zh-CN" sz="2800">
                <a:solidFill>
                  <a:srgbClr val="CC0099"/>
                </a:solidFill>
                <a:latin typeface="Times New Roman" panose="02020603050405020304" pitchFamily="18" charset="0"/>
                <a:ea typeface="宋体" pitchFamily="2" charset="-122"/>
              </a:rPr>
              <a:t>0</a:t>
            </a:r>
            <a:r>
              <a:rPr lang="zh-CN" altLang="en-US" sz="2800">
                <a:solidFill>
                  <a:srgbClr val="CC0099"/>
                </a:solidFill>
                <a:latin typeface="Times New Roman" panose="02020603050405020304" pitchFamily="18" charset="0"/>
                <a:ea typeface="宋体" pitchFamily="2" charset="-122"/>
              </a:rPr>
              <a:t>；若</a:t>
            </a:r>
            <a:r>
              <a:rPr lang="en-US" altLang="zh-CN" sz="2800">
                <a:solidFill>
                  <a:srgbClr val="CC0099"/>
                </a:solidFill>
                <a:latin typeface="Times New Roman" panose="02020603050405020304" pitchFamily="18" charset="0"/>
                <a:ea typeface="宋体" pitchFamily="2" charset="-122"/>
              </a:rPr>
              <a:t>x</a:t>
            </a:r>
            <a:r>
              <a:rPr lang="zh-CN" altLang="en-US" sz="2800">
                <a:solidFill>
                  <a:srgbClr val="CC0099"/>
                </a:solidFill>
                <a:latin typeface="Times New Roman" panose="02020603050405020304" pitchFamily="18" charset="0"/>
                <a:ea typeface="宋体" pitchFamily="2" charset="-122"/>
              </a:rPr>
              <a:t>为内部节点，其重量为其</a:t>
            </a:r>
            <a:r>
              <a:rPr lang="zh-CN" altLang="en-US" sz="2800">
                <a:solidFill>
                  <a:srgbClr val="008000"/>
                </a:solidFill>
                <a:latin typeface="Times New Roman" panose="02020603050405020304" pitchFamily="18" charset="0"/>
                <a:ea typeface="宋体" pitchFamily="2" charset="-122"/>
              </a:rPr>
              <a:t>孩子节点</a:t>
            </a:r>
            <a:r>
              <a:rPr lang="zh-CN" altLang="en-US" sz="2800">
                <a:solidFill>
                  <a:srgbClr val="CC0099"/>
                </a:solidFill>
                <a:latin typeface="Times New Roman" panose="02020603050405020304" pitchFamily="18" charset="0"/>
                <a:ea typeface="宋体" pitchFamily="2" charset="-122"/>
              </a:rPr>
              <a:t>的重量之和加</a:t>
            </a:r>
            <a:r>
              <a:rPr lang="en-US" altLang="zh-CN" sz="2800">
                <a:solidFill>
                  <a:srgbClr val="CC0099"/>
                </a:solidFill>
                <a:latin typeface="Times New Roman" panose="02020603050405020304" pitchFamily="18" charset="0"/>
                <a:ea typeface="宋体" pitchFamily="2" charset="-122"/>
              </a:rPr>
              <a:t>1</a:t>
            </a:r>
            <a:r>
              <a:rPr lang="zh-CN" altLang="en-US" sz="2800">
                <a:latin typeface="Times New Roman" panose="02020603050405020304" pitchFamily="18" charset="0"/>
                <a:ea typeface="宋体" pitchFamily="2" charset="-122"/>
              </a:rPr>
              <a:t>，参考下图中二叉树各节点的重量如图所示。</a:t>
            </a:r>
            <a:endParaRPr lang="en-US" altLang="zh-CN" sz="2800">
              <a:latin typeface="Times New Roman" panose="02020603050405020304" pitchFamily="18" charset="0"/>
              <a:ea typeface="宋体" pitchFamily="2" charset="-122"/>
            </a:endParaRPr>
          </a:p>
        </p:txBody>
      </p:sp>
      <p:sp>
        <p:nvSpPr>
          <p:cNvPr id="1249284" name="Oval 4"/>
          <p:cNvSpPr>
            <a:spLocks noChangeArrowheads="1"/>
          </p:cNvSpPr>
          <p:nvPr/>
        </p:nvSpPr>
        <p:spPr bwMode="auto">
          <a:xfrm>
            <a:off x="6084888" y="4868863"/>
            <a:ext cx="504825" cy="504825"/>
          </a:xfrm>
          <a:prstGeom prst="ellipse">
            <a:avLst/>
          </a:prstGeom>
          <a:noFill/>
          <a:ln w="2857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92D050"/>
                </a:solidFill>
                <a:latin typeface="Tahoma" panose="020B0604030504040204" pitchFamily="34" charset="0"/>
              </a:rPr>
              <a:t>5</a:t>
            </a:r>
            <a:endParaRPr lang="en-US" altLang="zh-CN">
              <a:solidFill>
                <a:srgbClr val="92D050"/>
              </a:solidFill>
              <a:latin typeface="Tahoma" panose="020B0604030504040204" pitchFamily="34" charset="0"/>
            </a:endParaRPr>
          </a:p>
        </p:txBody>
      </p:sp>
      <p:sp>
        <p:nvSpPr>
          <p:cNvPr id="1249285" name="Oval 5"/>
          <p:cNvSpPr>
            <a:spLocks noChangeArrowheads="1"/>
          </p:cNvSpPr>
          <p:nvPr/>
        </p:nvSpPr>
        <p:spPr bwMode="auto">
          <a:xfrm>
            <a:off x="5364163" y="5516563"/>
            <a:ext cx="504825" cy="504825"/>
          </a:xfrm>
          <a:prstGeom prst="ellipse">
            <a:avLst/>
          </a:prstGeom>
          <a:noFill/>
          <a:ln w="2857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92D050"/>
                </a:solidFill>
                <a:latin typeface="Tahoma" panose="020B0604030504040204" pitchFamily="34" charset="0"/>
              </a:rPr>
              <a:t>2</a:t>
            </a:r>
            <a:endParaRPr lang="en-US" altLang="zh-CN">
              <a:solidFill>
                <a:srgbClr val="92D050"/>
              </a:solidFill>
              <a:latin typeface="Tahoma" panose="020B0604030504040204" pitchFamily="34" charset="0"/>
            </a:endParaRPr>
          </a:p>
        </p:txBody>
      </p:sp>
      <p:sp>
        <p:nvSpPr>
          <p:cNvPr id="1249286" name="Oval 6"/>
          <p:cNvSpPr>
            <a:spLocks noChangeArrowheads="1"/>
          </p:cNvSpPr>
          <p:nvPr/>
        </p:nvSpPr>
        <p:spPr bwMode="auto">
          <a:xfrm>
            <a:off x="6877050" y="5516563"/>
            <a:ext cx="504825" cy="504825"/>
          </a:xfrm>
          <a:prstGeom prst="ellipse">
            <a:avLst/>
          </a:prstGeom>
          <a:noFill/>
          <a:ln w="2857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92D050"/>
                </a:solidFill>
                <a:latin typeface="Tahoma" panose="020B0604030504040204" pitchFamily="34" charset="0"/>
              </a:rPr>
              <a:t>2</a:t>
            </a:r>
            <a:endParaRPr lang="en-US" altLang="zh-CN">
              <a:solidFill>
                <a:srgbClr val="92D050"/>
              </a:solidFill>
              <a:latin typeface="Tahoma" panose="020B0604030504040204" pitchFamily="34" charset="0"/>
            </a:endParaRPr>
          </a:p>
        </p:txBody>
      </p:sp>
      <p:sp>
        <p:nvSpPr>
          <p:cNvPr id="1249287" name="Oval 7"/>
          <p:cNvSpPr>
            <a:spLocks noChangeArrowheads="1"/>
          </p:cNvSpPr>
          <p:nvPr/>
        </p:nvSpPr>
        <p:spPr bwMode="auto">
          <a:xfrm>
            <a:off x="5795963" y="6164263"/>
            <a:ext cx="504825" cy="504825"/>
          </a:xfrm>
          <a:prstGeom prst="ellipse">
            <a:avLst/>
          </a:prstGeom>
          <a:noFill/>
          <a:ln w="2857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92D050"/>
                </a:solidFill>
                <a:latin typeface="Tahoma" panose="020B0604030504040204" pitchFamily="34" charset="0"/>
              </a:rPr>
              <a:t>1</a:t>
            </a:r>
            <a:endParaRPr lang="en-US" altLang="zh-CN">
              <a:solidFill>
                <a:srgbClr val="92D050"/>
              </a:solidFill>
              <a:latin typeface="Tahoma" panose="020B0604030504040204" pitchFamily="34" charset="0"/>
            </a:endParaRPr>
          </a:p>
        </p:txBody>
      </p:sp>
      <p:sp>
        <p:nvSpPr>
          <p:cNvPr id="1249288" name="Oval 8"/>
          <p:cNvSpPr>
            <a:spLocks noChangeArrowheads="1"/>
          </p:cNvSpPr>
          <p:nvPr/>
        </p:nvSpPr>
        <p:spPr bwMode="auto">
          <a:xfrm>
            <a:off x="6516688" y="6164263"/>
            <a:ext cx="504825" cy="504825"/>
          </a:xfrm>
          <a:prstGeom prst="ellipse">
            <a:avLst/>
          </a:prstGeom>
          <a:noFill/>
          <a:ln w="2857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92D050"/>
                </a:solidFill>
                <a:latin typeface="Tahoma" panose="020B0604030504040204" pitchFamily="34" charset="0"/>
              </a:rPr>
              <a:t>1</a:t>
            </a:r>
            <a:endParaRPr lang="en-US" altLang="zh-CN">
              <a:solidFill>
                <a:srgbClr val="92D050"/>
              </a:solidFill>
              <a:latin typeface="Tahoma" panose="020B0604030504040204" pitchFamily="34" charset="0"/>
            </a:endParaRPr>
          </a:p>
        </p:txBody>
      </p:sp>
      <p:sp>
        <p:nvSpPr>
          <p:cNvPr id="1249289" name="Line 9"/>
          <p:cNvSpPr>
            <a:spLocks noChangeShapeType="1"/>
          </p:cNvSpPr>
          <p:nvPr/>
        </p:nvSpPr>
        <p:spPr bwMode="auto">
          <a:xfrm flipV="1">
            <a:off x="5795963" y="5300663"/>
            <a:ext cx="360362" cy="287337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249290" name="Line 10"/>
          <p:cNvSpPr>
            <a:spLocks noChangeShapeType="1"/>
          </p:cNvSpPr>
          <p:nvPr/>
        </p:nvSpPr>
        <p:spPr bwMode="auto">
          <a:xfrm flipH="1" flipV="1">
            <a:off x="6516688" y="5300663"/>
            <a:ext cx="431800" cy="287337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249291" name="Line 11"/>
          <p:cNvSpPr>
            <a:spLocks noChangeShapeType="1"/>
          </p:cNvSpPr>
          <p:nvPr/>
        </p:nvSpPr>
        <p:spPr bwMode="auto">
          <a:xfrm flipH="1" flipV="1">
            <a:off x="5795963" y="5948363"/>
            <a:ext cx="144462" cy="2159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249292" name="Line 12"/>
          <p:cNvSpPr>
            <a:spLocks noChangeShapeType="1"/>
          </p:cNvSpPr>
          <p:nvPr/>
        </p:nvSpPr>
        <p:spPr bwMode="auto">
          <a:xfrm flipV="1">
            <a:off x="6804025" y="5948363"/>
            <a:ext cx="144463" cy="2159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249293" name="Text Box 13"/>
          <p:cNvSpPr txBox="1">
            <a:spLocks noChangeArrowheads="1"/>
          </p:cNvSpPr>
          <p:nvPr/>
        </p:nvSpPr>
        <p:spPr bwMode="auto">
          <a:xfrm>
            <a:off x="6877050" y="5011738"/>
            <a:ext cx="10810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solidFill>
                  <a:srgbClr val="92D050"/>
                </a:solidFill>
                <a:latin typeface="Times New Roman" panose="02020603050405020304" pitchFamily="18" charset="0"/>
              </a:rPr>
              <a:t>w</a:t>
            </a:r>
            <a:r>
              <a:rPr lang="zh-CN" altLang="en-US" sz="2000">
                <a:solidFill>
                  <a:srgbClr val="92D050"/>
                </a:solidFill>
                <a:latin typeface="Times New Roman" panose="02020603050405020304" pitchFamily="18" charset="0"/>
              </a:rPr>
              <a:t>的值</a:t>
            </a:r>
            <a:endParaRPr lang="zh-CN" altLang="en-US" sz="2000">
              <a:solidFill>
                <a:srgbClr val="92D05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492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492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2492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492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492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2492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492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492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2492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2492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2492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2492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2492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492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2492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2492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2492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2492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2492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2492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9284" grpId="0" bldLvl="0" animBg="1"/>
      <p:bldP spid="1249285" grpId="0" bldLvl="0" animBg="1"/>
      <p:bldP spid="1249286" grpId="0" bldLvl="0" animBg="1"/>
      <p:bldP spid="1249287" grpId="0" bldLvl="0" animBg="1"/>
      <p:bldP spid="1249288" grpId="0" bldLvl="0" animBg="1"/>
      <p:bldP spid="1249289" grpId="0" bldLvl="0" animBg="1"/>
      <p:bldP spid="1249290" grpId="0" bldLvl="0" animBg="1"/>
      <p:bldP spid="1249291" grpId="0" bldLvl="0" animBg="1"/>
      <p:bldP spid="1249292" grpId="0" bldLvl="0" animBg="1"/>
      <p:bldP spid="124929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灯片编号占位符 3"/>
          <p:cNvSpPr>
            <a:spLocks noGrp="1"/>
          </p:cNvSpPr>
          <p:nvPr>
            <p:ph type="sldNum" sz="quarter" idx="12"/>
          </p:nvPr>
        </p:nvSpPr>
        <p:spPr>
          <a:ln>
            <a:miter lim="800000"/>
          </a:ln>
        </p:spPr>
        <p:txBody>
          <a:bodyPr anchor="b"/>
          <a:lstStyle/>
          <a:p>
            <a:pPr>
              <a:defRPr/>
            </a:pPr>
            <a:fld id="{39B56C6D-F84B-4A75-B962-AD72B71A1FA1}" type="slidenum">
              <a:rPr lang="zh-CN" altLang="en-US" sz="1200">
                <a:solidFill>
                  <a:schemeClr val="bg2"/>
                </a:solidFill>
              </a:rPr>
            </a:fld>
            <a:endParaRPr lang="en-US" altLang="zh-CN" sz="1200">
              <a:solidFill>
                <a:schemeClr val="bg2"/>
              </a:solidFill>
            </a:endParaRPr>
          </a:p>
        </p:txBody>
      </p:sp>
      <p:sp>
        <p:nvSpPr>
          <p:cNvPr id="16" name="日期占位符 4"/>
          <p:cNvSpPr>
            <a:spLocks noGrp="1"/>
          </p:cNvSpPr>
          <p:nvPr>
            <p:ph type="dt" sz="half" idx="10"/>
          </p:nvPr>
        </p:nvSpPr>
        <p:spPr>
          <a:ln>
            <a:miter lim="800000"/>
          </a:ln>
        </p:spPr>
        <p:txBody>
          <a:bodyPr/>
          <a:lstStyle/>
          <a:p>
            <a:pPr>
              <a:defRPr/>
            </a:pPr>
            <a:fld id="{63316570-E3A0-48BB-977A-6F3D4B7ABC24}" type="datetime7">
              <a:rPr kumimoji="1" lang="zh-CN" altLang="en-US" sz="1200">
                <a:latin typeface="+mn-ea"/>
              </a:rPr>
            </a:fld>
            <a:endParaRPr kumimoji="1" lang="en-US" altLang="zh-CN" sz="1200">
              <a:latin typeface="+mn-ea"/>
            </a:endParaRPr>
          </a:p>
        </p:txBody>
      </p:sp>
      <p:sp>
        <p:nvSpPr>
          <p:cNvPr id="3174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259840" y="0"/>
            <a:ext cx="7849870" cy="852170"/>
          </a:xfrm>
        </p:spPr>
        <p:txBody>
          <a:bodyPr anchor="b"/>
          <a:lstStyle/>
          <a:p>
            <a:pPr eaLnBrk="1" hangingPunct="1"/>
            <a:r>
              <a:rPr lang="en-US" altLang="zh-CN">
                <a:ea typeface="宋体" pitchFamily="2" charset="-122"/>
              </a:rPr>
              <a:t>9.4.1 </a:t>
            </a:r>
            <a:r>
              <a:rPr lang="zh-CN" altLang="en-US">
                <a:ea typeface="宋体" pitchFamily="2" charset="-122"/>
              </a:rPr>
              <a:t>高与宽优先的左高树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3174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95605" y="1271905"/>
            <a:ext cx="8569325" cy="4104005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zh-CN" altLang="en-US" sz="2800">
                <a:latin typeface="Times New Roman" panose="02020603050405020304" pitchFamily="18" charset="0"/>
                <a:ea typeface="宋体" pitchFamily="2" charset="-122"/>
              </a:rPr>
              <a:t>定义</a:t>
            </a:r>
            <a:r>
              <a:rPr lang="en-US" altLang="zh-CN" sz="2800">
                <a:latin typeface="Times New Roman" panose="02020603050405020304" pitchFamily="18" charset="0"/>
                <a:ea typeface="宋体" pitchFamily="2" charset="-122"/>
              </a:rPr>
              <a:t>[</a:t>
            </a:r>
            <a:r>
              <a:rPr lang="zh-CN" altLang="en-US" sz="2800">
                <a:latin typeface="Times New Roman" panose="02020603050405020304" pitchFamily="18" charset="0"/>
                <a:ea typeface="宋体" pitchFamily="2" charset="-122"/>
              </a:rPr>
              <a:t>重量优先左高树</a:t>
            </a:r>
            <a:r>
              <a:rPr lang="en-US" altLang="zh-CN" sz="2800">
                <a:latin typeface="Times New Roman" panose="02020603050405020304" pitchFamily="18" charset="0"/>
                <a:ea typeface="宋体" pitchFamily="2" charset="-122"/>
              </a:rPr>
              <a:t>]</a:t>
            </a:r>
            <a:r>
              <a:rPr lang="zh-CN" altLang="en-US" sz="2800">
                <a:latin typeface="Times New Roman" panose="02020603050405020304" pitchFamily="18" charset="0"/>
                <a:ea typeface="宋体" pitchFamily="2" charset="-122"/>
              </a:rPr>
              <a:t>：当且仅当一棵二叉树的任何一个内部节点，其左孩子的</a:t>
            </a:r>
            <a:r>
              <a:rPr lang="en-US" altLang="zh-CN" sz="2800">
                <a:latin typeface="Times New Roman" panose="02020603050405020304" pitchFamily="18" charset="0"/>
                <a:ea typeface="宋体" pitchFamily="2" charset="-122"/>
              </a:rPr>
              <a:t>w</a:t>
            </a:r>
            <a:r>
              <a:rPr lang="zh-CN" altLang="en-US" sz="2800">
                <a:latin typeface="Times New Roman" panose="02020603050405020304" pitchFamily="18" charset="0"/>
                <a:ea typeface="宋体" pitchFamily="2" charset="-122"/>
              </a:rPr>
              <a:t>值大于等于右孩子的</a:t>
            </a:r>
            <a:r>
              <a:rPr lang="en-US" altLang="zh-CN" sz="2800">
                <a:latin typeface="Times New Roman" panose="02020603050405020304" pitchFamily="18" charset="0"/>
                <a:ea typeface="宋体" pitchFamily="2" charset="-122"/>
              </a:rPr>
              <a:t>w</a:t>
            </a:r>
            <a:r>
              <a:rPr lang="zh-CN" altLang="en-US" sz="2800">
                <a:latin typeface="Times New Roman" panose="02020603050405020304" pitchFamily="18" charset="0"/>
                <a:ea typeface="宋体" pitchFamily="2" charset="-122"/>
              </a:rPr>
              <a:t>值时，该二叉树为重量优先左高树（</a:t>
            </a:r>
            <a:r>
              <a:rPr lang="en-US" altLang="zh-CN" sz="2800">
                <a:latin typeface="Times New Roman" panose="02020603050405020304" pitchFamily="18" charset="0"/>
                <a:ea typeface="宋体" pitchFamily="2" charset="-122"/>
              </a:rPr>
              <a:t>weight-biased leftist tree, WBLT</a:t>
            </a:r>
            <a:r>
              <a:rPr lang="zh-CN" altLang="en-US" sz="2800">
                <a:latin typeface="Times New Roman" panose="02020603050405020304" pitchFamily="18" charset="0"/>
                <a:ea typeface="宋体" pitchFamily="2" charset="-122"/>
              </a:rPr>
              <a:t>）；</a:t>
            </a:r>
            <a:endParaRPr lang="zh-CN" altLang="en-US" sz="2800">
              <a:latin typeface="Times New Roman" panose="02020603050405020304" pitchFamily="18" charset="0"/>
              <a:ea typeface="宋体" pitchFamily="2" charset="-122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CN" sz="2800">
                <a:solidFill>
                  <a:srgbClr val="CC0099"/>
                </a:solidFill>
                <a:latin typeface="Times New Roman" panose="02020603050405020304" pitchFamily="18" charset="0"/>
                <a:ea typeface="宋体" pitchFamily="2" charset="-122"/>
              </a:rPr>
              <a:t>[</a:t>
            </a:r>
            <a:r>
              <a:rPr lang="zh-CN" altLang="en-US" sz="2800">
                <a:solidFill>
                  <a:srgbClr val="CC0099"/>
                </a:solidFill>
                <a:latin typeface="Times New Roman" panose="02020603050405020304" pitchFamily="18" charset="0"/>
                <a:ea typeface="宋体" pitchFamily="2" charset="-122"/>
              </a:rPr>
              <a:t>最大（小）</a:t>
            </a:r>
            <a:r>
              <a:rPr lang="en-US" altLang="zh-CN" sz="2800">
                <a:solidFill>
                  <a:srgbClr val="CC0099"/>
                </a:solidFill>
                <a:latin typeface="Times New Roman" panose="02020603050405020304" pitchFamily="18" charset="0"/>
                <a:ea typeface="宋体" pitchFamily="2" charset="-122"/>
              </a:rPr>
              <a:t>WBLT]:</a:t>
            </a:r>
            <a:r>
              <a:rPr lang="zh-CN" altLang="en-US" sz="2800">
                <a:latin typeface="Times New Roman" panose="02020603050405020304" pitchFamily="18" charset="0"/>
                <a:ea typeface="宋体" pitchFamily="2" charset="-122"/>
              </a:rPr>
              <a:t>即同时又是最大（小）树的</a:t>
            </a:r>
            <a:r>
              <a:rPr lang="en-US" altLang="zh-CN" sz="2800">
                <a:latin typeface="Times New Roman" panose="02020603050405020304" pitchFamily="18" charset="0"/>
                <a:ea typeface="宋体" pitchFamily="2" charset="-122"/>
              </a:rPr>
              <a:t>WBLT</a:t>
            </a:r>
            <a:r>
              <a:rPr lang="zh-CN" altLang="en-US" sz="2800">
                <a:latin typeface="Times New Roman" panose="02020603050405020304" pitchFamily="18" charset="0"/>
                <a:ea typeface="宋体" pitchFamily="2" charset="-122"/>
              </a:rPr>
              <a:t>。</a:t>
            </a:r>
            <a:endParaRPr lang="zh-CN" altLang="en-US" sz="2800">
              <a:latin typeface="Times New Roman" panose="02020603050405020304" pitchFamily="18" charset="0"/>
              <a:ea typeface="宋体" pitchFamily="2" charset="-122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CN" sz="2800">
                <a:latin typeface="Times New Roman" panose="02020603050405020304" pitchFamily="18" charset="0"/>
                <a:ea typeface="宋体" pitchFamily="2" charset="-122"/>
              </a:rPr>
              <a:t>HBLT</a:t>
            </a:r>
            <a:r>
              <a:rPr lang="zh-CN" altLang="en-US" sz="2800">
                <a:latin typeface="Times New Roman" panose="02020603050405020304" pitchFamily="18" charset="0"/>
                <a:ea typeface="宋体" pitchFamily="2" charset="-122"/>
              </a:rPr>
              <a:t>和</a:t>
            </a:r>
            <a:r>
              <a:rPr lang="en-US" altLang="zh-CN" sz="2800">
                <a:latin typeface="Times New Roman" panose="02020603050405020304" pitchFamily="18" charset="0"/>
                <a:ea typeface="宋体" pitchFamily="2" charset="-122"/>
              </a:rPr>
              <a:t>WBLT</a:t>
            </a:r>
            <a:r>
              <a:rPr lang="zh-CN" altLang="en-US" sz="2800">
                <a:latin typeface="Times New Roman" panose="02020603050405020304" pitchFamily="18" charset="0"/>
                <a:ea typeface="宋体" pitchFamily="2" charset="-122"/>
              </a:rPr>
              <a:t>的操作类似</a:t>
            </a:r>
            <a:endParaRPr lang="zh-CN" altLang="en-US" sz="2800">
              <a:latin typeface="Times New Roman" panose="02020603050405020304" pitchFamily="18" charset="0"/>
              <a:ea typeface="宋体" pitchFamily="2" charset="-122"/>
            </a:endParaRPr>
          </a:p>
        </p:txBody>
      </p:sp>
      <p:grpSp>
        <p:nvGrpSpPr>
          <p:cNvPr id="31750" name="Group 4"/>
          <p:cNvGrpSpPr/>
          <p:nvPr/>
        </p:nvGrpSpPr>
        <p:grpSpPr bwMode="auto">
          <a:xfrm>
            <a:off x="7235825" y="5373688"/>
            <a:ext cx="1547813" cy="1052512"/>
            <a:chOff x="4694" y="0"/>
            <a:chExt cx="1066" cy="799"/>
          </a:xfrm>
        </p:grpSpPr>
        <p:sp>
          <p:nvSpPr>
            <p:cNvPr id="31752" name="Oval 5"/>
            <p:cNvSpPr>
              <a:spLocks noChangeArrowheads="1"/>
            </p:cNvSpPr>
            <p:nvPr/>
          </p:nvSpPr>
          <p:spPr bwMode="auto">
            <a:xfrm>
              <a:off x="5221" y="0"/>
              <a:ext cx="210" cy="22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>
                  <a:solidFill>
                    <a:srgbClr val="92D050"/>
                  </a:solidFill>
                  <a:latin typeface="Tahoma" panose="020B0604030504040204" pitchFamily="34" charset="0"/>
                </a:rPr>
                <a:t>5</a:t>
              </a:r>
              <a:endParaRPr lang="en-US" altLang="zh-CN" sz="2000">
                <a:solidFill>
                  <a:srgbClr val="92D05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31753" name="Oval 6"/>
            <p:cNvSpPr>
              <a:spLocks noChangeArrowheads="1"/>
            </p:cNvSpPr>
            <p:nvPr/>
          </p:nvSpPr>
          <p:spPr bwMode="auto">
            <a:xfrm>
              <a:off x="4921" y="287"/>
              <a:ext cx="210" cy="22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>
                  <a:solidFill>
                    <a:srgbClr val="92D050"/>
                  </a:solidFill>
                  <a:latin typeface="Tahoma" panose="020B0604030504040204" pitchFamily="34" charset="0"/>
                </a:rPr>
                <a:t>2</a:t>
              </a:r>
              <a:endParaRPr lang="en-US" altLang="zh-CN" sz="2000">
                <a:solidFill>
                  <a:srgbClr val="92D05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31754" name="Oval 7"/>
            <p:cNvSpPr>
              <a:spLocks noChangeArrowheads="1"/>
            </p:cNvSpPr>
            <p:nvPr/>
          </p:nvSpPr>
          <p:spPr bwMode="auto">
            <a:xfrm>
              <a:off x="5550" y="287"/>
              <a:ext cx="210" cy="22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>
                  <a:solidFill>
                    <a:srgbClr val="92D050"/>
                  </a:solidFill>
                  <a:latin typeface="Tahoma" panose="020B0604030504040204" pitchFamily="34" charset="0"/>
                </a:rPr>
                <a:t>2</a:t>
              </a:r>
              <a:endParaRPr lang="en-US" altLang="zh-CN" sz="2000">
                <a:solidFill>
                  <a:srgbClr val="92D05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31755" name="Oval 8"/>
            <p:cNvSpPr>
              <a:spLocks noChangeArrowheads="1"/>
            </p:cNvSpPr>
            <p:nvPr/>
          </p:nvSpPr>
          <p:spPr bwMode="auto">
            <a:xfrm>
              <a:off x="4694" y="572"/>
              <a:ext cx="209" cy="22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>
                  <a:solidFill>
                    <a:srgbClr val="92D050"/>
                  </a:solidFill>
                  <a:latin typeface="Tahoma" panose="020B0604030504040204" pitchFamily="34" charset="0"/>
                </a:rPr>
                <a:t>1</a:t>
              </a:r>
              <a:endParaRPr lang="en-US" altLang="zh-CN" sz="2000">
                <a:solidFill>
                  <a:srgbClr val="92D05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31756" name="Oval 9"/>
            <p:cNvSpPr>
              <a:spLocks noChangeArrowheads="1"/>
            </p:cNvSpPr>
            <p:nvPr/>
          </p:nvSpPr>
          <p:spPr bwMode="auto">
            <a:xfrm>
              <a:off x="5400" y="575"/>
              <a:ext cx="210" cy="22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>
                  <a:solidFill>
                    <a:srgbClr val="92D050"/>
                  </a:solidFill>
                  <a:latin typeface="Tahoma" panose="020B0604030504040204" pitchFamily="34" charset="0"/>
                </a:rPr>
                <a:t>1</a:t>
              </a:r>
              <a:endParaRPr lang="en-US" altLang="zh-CN" sz="2000">
                <a:solidFill>
                  <a:srgbClr val="92D05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31757" name="Line 10"/>
            <p:cNvSpPr>
              <a:spLocks noChangeShapeType="1"/>
            </p:cNvSpPr>
            <p:nvPr/>
          </p:nvSpPr>
          <p:spPr bwMode="auto">
            <a:xfrm flipV="1">
              <a:off x="5101" y="192"/>
              <a:ext cx="149" cy="12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31758" name="Line 11"/>
            <p:cNvSpPr>
              <a:spLocks noChangeShapeType="1"/>
            </p:cNvSpPr>
            <p:nvPr/>
          </p:nvSpPr>
          <p:spPr bwMode="auto">
            <a:xfrm flipH="1" flipV="1">
              <a:off x="5400" y="192"/>
              <a:ext cx="180" cy="12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31759" name="Line 12"/>
            <p:cNvSpPr>
              <a:spLocks noChangeShapeType="1"/>
            </p:cNvSpPr>
            <p:nvPr/>
          </p:nvSpPr>
          <p:spPr bwMode="auto">
            <a:xfrm flipV="1">
              <a:off x="4830" y="482"/>
              <a:ext cx="137" cy="9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31760" name="Line 13"/>
            <p:cNvSpPr>
              <a:spLocks noChangeShapeType="1"/>
            </p:cNvSpPr>
            <p:nvPr/>
          </p:nvSpPr>
          <p:spPr bwMode="auto">
            <a:xfrm flipV="1">
              <a:off x="5520" y="479"/>
              <a:ext cx="60" cy="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anose="02020603050405020304" pitchFamily="18" charset="0"/>
              </a:endParaRPr>
            </a:p>
          </p:txBody>
        </p:sp>
      </p:grpSp>
      <p:sp>
        <p:nvSpPr>
          <p:cNvPr id="31751" name="Text Box 14"/>
          <p:cNvSpPr txBox="1">
            <a:spLocks noChangeArrowheads="1"/>
          </p:cNvSpPr>
          <p:nvPr/>
        </p:nvSpPr>
        <p:spPr bwMode="auto">
          <a:xfrm>
            <a:off x="6732588" y="5373688"/>
            <a:ext cx="10810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solidFill>
                  <a:srgbClr val="92D050"/>
                </a:solidFill>
                <a:latin typeface="Times New Roman" panose="02020603050405020304" pitchFamily="18" charset="0"/>
              </a:rPr>
              <a:t>WBLT</a:t>
            </a:r>
            <a:endParaRPr lang="en-US" altLang="zh-CN" sz="2000">
              <a:solidFill>
                <a:srgbClr val="92D05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ln>
            <a:miter lim="800000"/>
          </a:ln>
        </p:spPr>
        <p:txBody>
          <a:bodyPr anchor="b"/>
          <a:lstStyle/>
          <a:p>
            <a:pPr>
              <a:defRPr/>
            </a:pPr>
            <a:fld id="{4C92E315-B69D-49C7-B7DE-B7DF9D692CA5}" type="slidenum">
              <a:rPr lang="zh-CN" altLang="en-US" sz="1200">
                <a:solidFill>
                  <a:schemeClr val="bg2"/>
                </a:solidFill>
              </a:rPr>
            </a:fld>
            <a:endParaRPr lang="en-US" altLang="zh-CN" sz="1200">
              <a:solidFill>
                <a:schemeClr val="bg2"/>
              </a:solidFill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ln>
            <a:miter lim="800000"/>
          </a:ln>
        </p:spPr>
        <p:txBody>
          <a:bodyPr/>
          <a:lstStyle/>
          <a:p>
            <a:pPr>
              <a:defRPr/>
            </a:pPr>
            <a:fld id="{46D659BF-5629-4163-8BB3-6BAF3E99EDD5}" type="datetime7">
              <a:rPr kumimoji="1" lang="zh-CN" altLang="en-US" sz="1200">
                <a:latin typeface="+mn-ea"/>
              </a:rPr>
            </a:fld>
            <a:endParaRPr kumimoji="1" lang="en-US" altLang="zh-CN" sz="1200">
              <a:latin typeface="+mn-ea"/>
            </a:endParaRPr>
          </a:p>
        </p:txBody>
      </p:sp>
      <p:sp>
        <p:nvSpPr>
          <p:cNvPr id="3379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87450" y="44450"/>
            <a:ext cx="7849870" cy="852170"/>
          </a:xfrm>
        </p:spPr>
        <p:txBody>
          <a:bodyPr anchor="b"/>
          <a:lstStyle/>
          <a:p>
            <a:pPr eaLnBrk="1" hangingPunct="1"/>
            <a:r>
              <a:rPr lang="en-US" altLang="zh-CN">
                <a:ea typeface="宋体" pitchFamily="2" charset="-122"/>
              </a:rPr>
              <a:t>9.4.2 </a:t>
            </a:r>
            <a:r>
              <a:rPr lang="zh-CN" altLang="en-US">
                <a:ea typeface="宋体" pitchFamily="2" charset="-122"/>
              </a:rPr>
              <a:t>最大</a:t>
            </a:r>
            <a:r>
              <a:rPr lang="en-US" altLang="zh-CN">
                <a:ea typeface="宋体" pitchFamily="2" charset="-122"/>
              </a:rPr>
              <a:t>HBLT</a:t>
            </a:r>
            <a:r>
              <a:rPr lang="zh-CN" altLang="en-US">
                <a:ea typeface="宋体" pitchFamily="2" charset="-122"/>
              </a:rPr>
              <a:t>的插入与删除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3379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67360" y="1479550"/>
            <a:ext cx="8569325" cy="4968875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zh-CN" altLang="en-US">
                <a:latin typeface="Times New Roman" panose="02020603050405020304" pitchFamily="18" charset="0"/>
                <a:ea typeface="宋体" pitchFamily="2" charset="-122"/>
              </a:rPr>
              <a:t>最大</a:t>
            </a:r>
            <a:r>
              <a:rPr lang="en-US" altLang="zh-CN">
                <a:latin typeface="Times New Roman" panose="02020603050405020304" pitchFamily="18" charset="0"/>
                <a:ea typeface="宋体" pitchFamily="2" charset="-122"/>
              </a:rPr>
              <a:t>HBLT</a:t>
            </a:r>
            <a:r>
              <a:rPr lang="zh-CN" altLang="en-US">
                <a:latin typeface="Times New Roman" panose="02020603050405020304" pitchFamily="18" charset="0"/>
                <a:ea typeface="宋体" pitchFamily="2" charset="-122"/>
              </a:rPr>
              <a:t>的插入操作：可借助于最大</a:t>
            </a:r>
            <a:r>
              <a:rPr lang="en-US" altLang="zh-CN">
                <a:latin typeface="Times New Roman" panose="02020603050405020304" pitchFamily="18" charset="0"/>
                <a:ea typeface="宋体" pitchFamily="2" charset="-122"/>
              </a:rPr>
              <a:t>HBLT</a:t>
            </a:r>
            <a:r>
              <a:rPr lang="zh-CN" altLang="en-US">
                <a:latin typeface="Times New Roman" panose="02020603050405020304" pitchFamily="18" charset="0"/>
                <a:ea typeface="宋体" pitchFamily="2" charset="-122"/>
              </a:rPr>
              <a:t>的合并操作来完成，包含一个元素</a:t>
            </a:r>
            <a:r>
              <a:rPr lang="en-US" altLang="zh-CN">
                <a:latin typeface="Times New Roman" panose="02020603050405020304" pitchFamily="18" charset="0"/>
                <a:ea typeface="宋体" pitchFamily="2" charset="-122"/>
              </a:rPr>
              <a:t>x</a:t>
            </a:r>
            <a:r>
              <a:rPr lang="zh-CN" altLang="en-US">
                <a:latin typeface="Times New Roman" panose="02020603050405020304" pitchFamily="18" charset="0"/>
                <a:ea typeface="宋体" pitchFamily="2" charset="-122"/>
              </a:rPr>
              <a:t>的</a:t>
            </a:r>
            <a:r>
              <a:rPr lang="en-US" altLang="zh-CN">
                <a:latin typeface="Times New Roman" panose="02020603050405020304" pitchFamily="18" charset="0"/>
                <a:ea typeface="宋体" pitchFamily="2" charset="-122"/>
              </a:rPr>
              <a:t>HBLT</a:t>
            </a:r>
            <a:r>
              <a:rPr lang="zh-CN" altLang="en-US">
                <a:latin typeface="Times New Roman" panose="02020603050405020304" pitchFamily="18" charset="0"/>
                <a:ea typeface="宋体" pitchFamily="2" charset="-122"/>
              </a:rPr>
              <a:t>合并至</a:t>
            </a:r>
            <a:r>
              <a:rPr lang="en-US" altLang="zh-CN">
                <a:latin typeface="Times New Roman" panose="02020603050405020304" pitchFamily="18" charset="0"/>
                <a:ea typeface="宋体" pitchFamily="2" charset="-122"/>
              </a:rPr>
              <a:t>H</a:t>
            </a:r>
            <a:r>
              <a:rPr lang="zh-CN" altLang="en-US">
                <a:latin typeface="Times New Roman" panose="02020603050405020304" pitchFamily="18" charset="0"/>
                <a:ea typeface="宋体" pitchFamily="2" charset="-122"/>
              </a:rPr>
              <a:t>中。</a:t>
            </a:r>
            <a:endParaRPr lang="zh-CN" altLang="en-US">
              <a:latin typeface="Times New Roman" panose="02020603050405020304" pitchFamily="18" charset="0"/>
              <a:ea typeface="宋体" pitchFamily="2" charset="-122"/>
            </a:endParaRPr>
          </a:p>
          <a:p>
            <a:pPr marL="0" indent="0" eaLnBrk="1" hangingPunct="1">
              <a:lnSpc>
                <a:spcPct val="110000"/>
              </a:lnSpc>
              <a:buNone/>
            </a:pPr>
            <a:endParaRPr lang="zh-CN" altLang="en-US">
              <a:latin typeface="Times New Roman" panose="02020603050405020304" pitchFamily="18" charset="0"/>
              <a:ea typeface="宋体" pitchFamily="2" charset="-122"/>
            </a:endParaRPr>
          </a:p>
          <a:p>
            <a:pPr eaLnBrk="1" hangingPunct="1">
              <a:lnSpc>
                <a:spcPct val="110000"/>
              </a:lnSpc>
            </a:pPr>
            <a:r>
              <a:rPr lang="zh-CN" altLang="en-US">
                <a:latin typeface="Times New Roman" panose="02020603050405020304" pitchFamily="18" charset="0"/>
                <a:ea typeface="宋体" pitchFamily="2" charset="-122"/>
                <a:sym typeface="+mn-ea"/>
              </a:rPr>
              <a:t>最大</a:t>
            </a:r>
            <a:r>
              <a:rPr lang="en-US" altLang="zh-CN">
                <a:latin typeface="Times New Roman" panose="02020603050405020304" pitchFamily="18" charset="0"/>
                <a:ea typeface="宋体" pitchFamily="2" charset="-122"/>
                <a:sym typeface="+mn-ea"/>
              </a:rPr>
              <a:t>HBLT</a:t>
            </a:r>
            <a:r>
              <a:rPr lang="zh-CN" altLang="en-US">
                <a:latin typeface="Times New Roman" panose="02020603050405020304" pitchFamily="18" charset="0"/>
                <a:ea typeface="宋体" pitchFamily="2" charset="-122"/>
                <a:sym typeface="+mn-ea"/>
              </a:rPr>
              <a:t>的删除操作：删除根元素（最大元素）</a:t>
            </a:r>
            <a:r>
              <a:rPr lang="zh-CN">
                <a:latin typeface="Times New Roman" panose="02020603050405020304" pitchFamily="18" charset="0"/>
                <a:ea typeface="宋体" pitchFamily="2" charset="-122"/>
                <a:sym typeface="+mn-ea"/>
              </a:rPr>
              <a:t>，合并剩余的两棵子树</a:t>
            </a:r>
            <a:r>
              <a:rPr lang="zh-CN" altLang="en-US">
                <a:latin typeface="Times New Roman" panose="02020603050405020304" pitchFamily="18" charset="0"/>
                <a:ea typeface="宋体" pitchFamily="2" charset="-122"/>
                <a:sym typeface="+mn-ea"/>
              </a:rPr>
              <a:t>。</a:t>
            </a:r>
            <a:endParaRPr lang="en-US" altLang="zh-CN">
              <a:latin typeface="Times New Roman" panose="02020603050405020304" pitchFamily="18" charset="0"/>
              <a:ea typeface="宋体" pitchFamily="2" charset="-122"/>
            </a:endParaRPr>
          </a:p>
          <a:p>
            <a:pPr eaLnBrk="1" hangingPunct="1">
              <a:lnSpc>
                <a:spcPct val="110000"/>
              </a:lnSpc>
            </a:pPr>
            <a:endParaRPr lang="en-US" altLang="zh-CN">
              <a:latin typeface="Times New Roman" panose="02020603050405020304" pitchFamily="18" charset="0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ln>
            <a:miter lim="800000"/>
          </a:ln>
        </p:spPr>
        <p:txBody>
          <a:bodyPr anchor="b"/>
          <a:lstStyle/>
          <a:p>
            <a:pPr>
              <a:defRPr/>
            </a:pPr>
            <a:fld id="{088DD0D6-3F9D-47FD-A485-98797F260024}" type="slidenum">
              <a:rPr lang="zh-CN" altLang="en-US" sz="1200">
                <a:solidFill>
                  <a:schemeClr val="bg2"/>
                </a:solidFill>
              </a:rPr>
            </a:fld>
            <a:endParaRPr lang="en-US" altLang="zh-CN" sz="1200">
              <a:solidFill>
                <a:schemeClr val="bg2"/>
              </a:solidFill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ln>
            <a:miter lim="800000"/>
          </a:ln>
        </p:spPr>
        <p:txBody>
          <a:bodyPr/>
          <a:lstStyle/>
          <a:p>
            <a:pPr>
              <a:defRPr/>
            </a:pPr>
            <a:fld id="{997ECD17-832D-4443-8132-6154F4F34B65}" type="datetime7">
              <a:rPr kumimoji="1" lang="zh-CN" altLang="en-US" sz="1200">
                <a:latin typeface="+mn-ea"/>
              </a:rPr>
            </a:fld>
            <a:endParaRPr kumimoji="1" lang="en-US" altLang="zh-CN" sz="1200">
              <a:latin typeface="+mn-ea"/>
            </a:endParaRPr>
          </a:p>
        </p:txBody>
      </p:sp>
      <p:sp>
        <p:nvSpPr>
          <p:cNvPr id="3686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259205" y="-27305"/>
            <a:ext cx="7849870" cy="852170"/>
          </a:xfrm>
        </p:spPr>
        <p:txBody>
          <a:bodyPr anchor="b"/>
          <a:lstStyle/>
          <a:p>
            <a:pPr eaLnBrk="1" hangingPunct="1"/>
            <a:r>
              <a:rPr lang="en-US" altLang="zh-CN">
                <a:ea typeface="宋体" pitchFamily="2" charset="-122"/>
              </a:rPr>
              <a:t>9.4.4 </a:t>
            </a:r>
            <a:r>
              <a:rPr lang="zh-CN" altLang="en-US">
                <a:ea typeface="宋体" pitchFamily="2" charset="-122"/>
              </a:rPr>
              <a:t>合并两棵最大</a:t>
            </a:r>
            <a:r>
              <a:rPr lang="en-US" altLang="zh-CN">
                <a:ea typeface="宋体" pitchFamily="2" charset="-122"/>
              </a:rPr>
              <a:t>HBLT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125542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9115" y="1340485"/>
            <a:ext cx="8569325" cy="5256530"/>
          </a:xfrm>
        </p:spPr>
        <p:txBody>
          <a:bodyPr/>
          <a:lstStyle/>
          <a:p>
            <a:pPr eaLnBrk="1" hangingPunct="1"/>
            <a:r>
              <a:rPr lang="zh-CN" altLang="en-US" sz="2800" dirty="0">
                <a:latin typeface="Times New Roman" panose="02020603050405020304" pitchFamily="18" charset="0"/>
                <a:ea typeface="宋体" pitchFamily="2" charset="-122"/>
              </a:rPr>
              <a:t>令</a:t>
            </a:r>
            <a:r>
              <a:rPr lang="en-US" altLang="zh-CN" sz="2800" dirty="0">
                <a:latin typeface="Times New Roman" panose="02020603050405020304" pitchFamily="18" charset="0"/>
                <a:ea typeface="宋体" pitchFamily="2" charset="-122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ea typeface="宋体" pitchFamily="2" charset="-122"/>
              </a:rPr>
              <a:t>、</a:t>
            </a:r>
            <a:r>
              <a:rPr lang="en-US" altLang="zh-CN" sz="2800" dirty="0">
                <a:latin typeface="Times New Roman" panose="02020603050405020304" pitchFamily="18" charset="0"/>
                <a:ea typeface="宋体" pitchFamily="2" charset="-122"/>
              </a:rPr>
              <a:t>B</a:t>
            </a:r>
            <a:r>
              <a:rPr lang="zh-CN" altLang="en-US" sz="2800" dirty="0">
                <a:latin typeface="Times New Roman" panose="02020603050405020304" pitchFamily="18" charset="0"/>
                <a:ea typeface="宋体" pitchFamily="2" charset="-122"/>
              </a:rPr>
              <a:t>为需要合并的两棵最大</a:t>
            </a:r>
            <a:r>
              <a:rPr lang="en-US" altLang="zh-CN" sz="2800" dirty="0">
                <a:latin typeface="Times New Roman" panose="02020603050405020304" pitchFamily="18" charset="0"/>
                <a:ea typeface="宋体" pitchFamily="2" charset="-122"/>
              </a:rPr>
              <a:t>HBLT</a:t>
            </a:r>
            <a:r>
              <a:rPr lang="zh-CN" altLang="en-US" sz="2800" dirty="0">
                <a:latin typeface="Times New Roman" panose="02020603050405020304" pitchFamily="18" charset="0"/>
                <a:ea typeface="宋体" pitchFamily="2" charset="-122"/>
              </a:rPr>
              <a:t>，</a:t>
            </a:r>
            <a:r>
              <a:rPr lang="zh-CN" altLang="en-US" sz="2800" dirty="0">
                <a:solidFill>
                  <a:schemeClr val="folHlink"/>
                </a:solidFill>
                <a:latin typeface="Times New Roman" panose="02020603050405020304" pitchFamily="18" charset="0"/>
                <a:ea typeface="宋体" pitchFamily="2" charset="-122"/>
              </a:rPr>
              <a:t>先比较两个根元素，较大者作为合并后的</a:t>
            </a:r>
            <a:r>
              <a:rPr lang="en-US" altLang="zh-CN" sz="2800" dirty="0">
                <a:solidFill>
                  <a:schemeClr val="folHlink"/>
                </a:solidFill>
                <a:latin typeface="Times New Roman" panose="02020603050405020304" pitchFamily="18" charset="0"/>
                <a:ea typeface="宋体" pitchFamily="2" charset="-122"/>
              </a:rPr>
              <a:t>HBLT</a:t>
            </a:r>
            <a:r>
              <a:rPr lang="zh-CN" altLang="en-US" sz="2800" dirty="0">
                <a:solidFill>
                  <a:schemeClr val="folHlink"/>
                </a:solidFill>
                <a:latin typeface="Times New Roman" panose="02020603050405020304" pitchFamily="18" charset="0"/>
                <a:ea typeface="宋体" pitchFamily="2" charset="-122"/>
              </a:rPr>
              <a:t>的根</a:t>
            </a:r>
            <a:endParaRPr lang="zh-CN" altLang="en-US" sz="2800" dirty="0">
              <a:solidFill>
                <a:schemeClr val="folHlink"/>
              </a:solidFill>
              <a:latin typeface="Times New Roman" panose="02020603050405020304" pitchFamily="18" charset="0"/>
              <a:ea typeface="宋体" pitchFamily="2" charset="-122"/>
            </a:endParaRPr>
          </a:p>
          <a:p>
            <a:pPr eaLnBrk="1" hangingPunct="1"/>
            <a:r>
              <a:rPr lang="zh-CN" altLang="en-US" sz="2800" dirty="0">
                <a:latin typeface="Times New Roman" panose="02020603050405020304" pitchFamily="18" charset="0"/>
                <a:ea typeface="宋体" pitchFamily="2" charset="-122"/>
              </a:rPr>
              <a:t>假定</a:t>
            </a:r>
            <a:r>
              <a:rPr lang="en-US" altLang="zh-CN" sz="2800" dirty="0">
                <a:latin typeface="Times New Roman" panose="02020603050405020304" pitchFamily="18" charset="0"/>
                <a:ea typeface="宋体" pitchFamily="2" charset="-122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ea typeface="宋体" pitchFamily="2" charset="-122"/>
              </a:rPr>
              <a:t>具有较大的根，且其左子树为</a:t>
            </a:r>
            <a:r>
              <a:rPr lang="en-US" altLang="zh-CN" sz="2800" dirty="0">
                <a:latin typeface="Times New Roman" panose="02020603050405020304" pitchFamily="18" charset="0"/>
                <a:ea typeface="宋体" pitchFamily="2" charset="-122"/>
              </a:rPr>
              <a:t>L</a:t>
            </a:r>
            <a:r>
              <a:rPr lang="zh-CN" altLang="en-US" sz="2800" dirty="0">
                <a:latin typeface="Times New Roman" panose="02020603050405020304" pitchFamily="18" charset="0"/>
                <a:ea typeface="宋体" pitchFamily="2" charset="-122"/>
              </a:rPr>
              <a:t>，</a:t>
            </a:r>
            <a:r>
              <a:rPr lang="en-US" altLang="zh-CN" sz="2800" dirty="0">
                <a:solidFill>
                  <a:schemeClr val="folHlink"/>
                </a:solidFill>
                <a:latin typeface="Times New Roman" panose="02020603050405020304" pitchFamily="18" charset="0"/>
                <a:ea typeface="宋体" pitchFamily="2" charset="-122"/>
              </a:rPr>
              <a:t>C</a:t>
            </a:r>
            <a:r>
              <a:rPr lang="zh-CN" altLang="en-US" sz="2800" dirty="0">
                <a:solidFill>
                  <a:schemeClr val="folHlink"/>
                </a:solidFill>
                <a:latin typeface="Times New Roman" panose="02020603050405020304" pitchFamily="18" charset="0"/>
                <a:ea typeface="宋体" pitchFamily="2" charset="-122"/>
              </a:rPr>
              <a:t>是由</a:t>
            </a:r>
            <a:r>
              <a:rPr lang="en-US" altLang="zh-CN" sz="2800" dirty="0">
                <a:solidFill>
                  <a:schemeClr val="folHlink"/>
                </a:solidFill>
                <a:latin typeface="Times New Roman" panose="02020603050405020304" pitchFamily="18" charset="0"/>
                <a:ea typeface="宋体" pitchFamily="2" charset="-122"/>
              </a:rPr>
              <a:t>A</a:t>
            </a:r>
            <a:r>
              <a:rPr lang="zh-CN" altLang="en-US" sz="2800" dirty="0">
                <a:solidFill>
                  <a:schemeClr val="folHlink"/>
                </a:solidFill>
                <a:latin typeface="Times New Roman" panose="02020603050405020304" pitchFamily="18" charset="0"/>
                <a:ea typeface="宋体" pitchFamily="2" charset="-122"/>
              </a:rPr>
              <a:t>的右子树与</a:t>
            </a:r>
            <a:r>
              <a:rPr lang="en-US" altLang="zh-CN" sz="2800" dirty="0">
                <a:solidFill>
                  <a:schemeClr val="folHlink"/>
                </a:solidFill>
                <a:latin typeface="Times New Roman" panose="02020603050405020304" pitchFamily="18" charset="0"/>
                <a:ea typeface="宋体" pitchFamily="2" charset="-122"/>
              </a:rPr>
              <a:t>B</a:t>
            </a:r>
            <a:r>
              <a:rPr lang="zh-CN" altLang="en-US" sz="2800" dirty="0">
                <a:solidFill>
                  <a:schemeClr val="folHlink"/>
                </a:solidFill>
                <a:latin typeface="Times New Roman" panose="02020603050405020304" pitchFamily="18" charset="0"/>
                <a:ea typeface="宋体" pitchFamily="2" charset="-122"/>
              </a:rPr>
              <a:t>合并而成的</a:t>
            </a:r>
            <a:r>
              <a:rPr lang="en-US" altLang="zh-CN" sz="2800" dirty="0">
                <a:solidFill>
                  <a:schemeClr val="folHlink"/>
                </a:solidFill>
                <a:latin typeface="Times New Roman" panose="02020603050405020304" pitchFamily="18" charset="0"/>
                <a:ea typeface="宋体" pitchFamily="2" charset="-122"/>
              </a:rPr>
              <a:t>HBLT</a:t>
            </a:r>
            <a:r>
              <a:rPr lang="zh-CN" altLang="en-US" sz="2800" dirty="0">
                <a:latin typeface="Times New Roman" panose="02020603050405020304" pitchFamily="18" charset="0"/>
                <a:ea typeface="宋体" pitchFamily="2" charset="-122"/>
              </a:rPr>
              <a:t>。</a:t>
            </a:r>
            <a:endParaRPr lang="zh-CN" altLang="en-US" sz="2800" dirty="0">
              <a:latin typeface="Times New Roman" panose="02020603050405020304" pitchFamily="18" charset="0"/>
              <a:ea typeface="宋体" pitchFamily="2" charset="-122"/>
            </a:endParaRPr>
          </a:p>
          <a:p>
            <a:pPr eaLnBrk="1" hangingPunct="1"/>
            <a:r>
              <a:rPr lang="en-US" altLang="zh-CN" sz="2800" dirty="0">
                <a:latin typeface="Times New Roman" panose="02020603050405020304" pitchFamily="18" charset="0"/>
                <a:ea typeface="宋体" pitchFamily="2" charset="-122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ea typeface="宋体" pitchFamily="2" charset="-122"/>
              </a:rPr>
              <a:t>与</a:t>
            </a:r>
            <a:r>
              <a:rPr lang="en-US" altLang="zh-CN" sz="2800" dirty="0">
                <a:latin typeface="Times New Roman" panose="02020603050405020304" pitchFamily="18" charset="0"/>
                <a:ea typeface="宋体" pitchFamily="2" charset="-122"/>
              </a:rPr>
              <a:t>B</a:t>
            </a:r>
            <a:r>
              <a:rPr lang="zh-CN" altLang="en-US" sz="2800" dirty="0">
                <a:latin typeface="Times New Roman" panose="02020603050405020304" pitchFamily="18" charset="0"/>
                <a:ea typeface="宋体" pitchFamily="2" charset="-122"/>
              </a:rPr>
              <a:t>合并所得结果即是以</a:t>
            </a:r>
            <a:r>
              <a:rPr lang="en-US" altLang="zh-CN" sz="2800" dirty="0">
                <a:latin typeface="Times New Roman" panose="02020603050405020304" pitchFamily="18" charset="0"/>
                <a:ea typeface="宋体" pitchFamily="2" charset="-122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ea typeface="宋体" pitchFamily="2" charset="-122"/>
              </a:rPr>
              <a:t>的根为根，</a:t>
            </a:r>
            <a:r>
              <a:rPr lang="en-US" altLang="zh-CN" sz="2800" dirty="0">
                <a:latin typeface="Times New Roman" panose="02020603050405020304" pitchFamily="18" charset="0"/>
                <a:ea typeface="宋体" pitchFamily="2" charset="-122"/>
              </a:rPr>
              <a:t>L</a:t>
            </a:r>
            <a:r>
              <a:rPr lang="zh-CN" altLang="en-US" sz="2800" dirty="0">
                <a:latin typeface="Times New Roman" panose="02020603050405020304" pitchFamily="18" charset="0"/>
                <a:ea typeface="宋体" pitchFamily="2" charset="-122"/>
              </a:rPr>
              <a:t>与</a:t>
            </a:r>
            <a:r>
              <a:rPr lang="en-US" altLang="zh-CN" sz="2800" dirty="0">
                <a:latin typeface="Times New Roman" panose="02020603050405020304" pitchFamily="18" charset="0"/>
                <a:ea typeface="宋体" pitchFamily="2" charset="-122"/>
              </a:rPr>
              <a:t>C</a:t>
            </a:r>
            <a:r>
              <a:rPr lang="zh-CN" altLang="en-US" sz="2800" dirty="0">
                <a:latin typeface="Times New Roman" panose="02020603050405020304" pitchFamily="18" charset="0"/>
                <a:ea typeface="宋体" pitchFamily="2" charset="-122"/>
              </a:rPr>
              <a:t>为左右子树的最大</a:t>
            </a:r>
            <a:r>
              <a:rPr lang="en-US" altLang="zh-CN" sz="2800" dirty="0">
                <a:latin typeface="Times New Roman" panose="02020603050405020304" pitchFamily="18" charset="0"/>
                <a:ea typeface="宋体" pitchFamily="2" charset="-122"/>
              </a:rPr>
              <a:t>HBLT</a:t>
            </a:r>
            <a:r>
              <a:rPr lang="zh-CN" altLang="en-US" sz="2800" dirty="0">
                <a:latin typeface="Times New Roman" panose="02020603050405020304" pitchFamily="18" charset="0"/>
                <a:ea typeface="宋体" pitchFamily="2" charset="-122"/>
              </a:rPr>
              <a:t>。</a:t>
            </a:r>
            <a:endParaRPr lang="zh-CN" altLang="en-US" sz="2800" dirty="0">
              <a:latin typeface="Times New Roman" panose="02020603050405020304" pitchFamily="18" charset="0"/>
              <a:ea typeface="宋体" pitchFamily="2" charset="-122"/>
            </a:endParaRPr>
          </a:p>
          <a:p>
            <a:pPr eaLnBrk="1" hangingPunct="1"/>
            <a:r>
              <a:rPr lang="zh-CN" altLang="en-US" sz="2800" dirty="0">
                <a:latin typeface="Times New Roman" panose="02020603050405020304" pitchFamily="18" charset="0"/>
                <a:ea typeface="宋体" pitchFamily="2" charset="-122"/>
              </a:rPr>
              <a:t>如果</a:t>
            </a:r>
            <a:r>
              <a:rPr lang="en-US" altLang="zh-CN" sz="2800" dirty="0">
                <a:latin typeface="Times New Roman" panose="02020603050405020304" pitchFamily="18" charset="0"/>
                <a:ea typeface="宋体" pitchFamily="2" charset="-122"/>
              </a:rPr>
              <a:t>L</a:t>
            </a:r>
            <a:r>
              <a:rPr lang="zh-CN" altLang="en-US" sz="2800" dirty="0">
                <a:latin typeface="Times New Roman" panose="02020603050405020304" pitchFamily="18" charset="0"/>
                <a:ea typeface="宋体" pitchFamily="2" charset="-122"/>
              </a:rPr>
              <a:t>的</a:t>
            </a:r>
            <a:r>
              <a:rPr lang="en-US" altLang="zh-CN" sz="2800" dirty="0">
                <a:latin typeface="Times New Roman" panose="02020603050405020304" pitchFamily="18" charset="0"/>
                <a:ea typeface="宋体" pitchFamily="2" charset="-122"/>
              </a:rPr>
              <a:t>s</a:t>
            </a:r>
            <a:r>
              <a:rPr lang="zh-CN" altLang="en-US" sz="2800" dirty="0">
                <a:latin typeface="Times New Roman" panose="02020603050405020304" pitchFamily="18" charset="0"/>
                <a:ea typeface="宋体" pitchFamily="2" charset="-122"/>
              </a:rPr>
              <a:t>值小于</a:t>
            </a:r>
            <a:r>
              <a:rPr lang="en-US" altLang="zh-CN" sz="2800" dirty="0">
                <a:latin typeface="Times New Roman" panose="02020603050405020304" pitchFamily="18" charset="0"/>
                <a:ea typeface="宋体" pitchFamily="2" charset="-122"/>
              </a:rPr>
              <a:t>C</a:t>
            </a:r>
            <a:r>
              <a:rPr lang="zh-CN" altLang="en-US" sz="2800" dirty="0">
                <a:latin typeface="Times New Roman" panose="02020603050405020304" pitchFamily="18" charset="0"/>
                <a:ea typeface="宋体" pitchFamily="2" charset="-122"/>
              </a:rPr>
              <a:t>的</a:t>
            </a:r>
            <a:r>
              <a:rPr lang="en-US" altLang="zh-CN" sz="2800" dirty="0">
                <a:latin typeface="Times New Roman" panose="02020603050405020304" pitchFamily="18" charset="0"/>
                <a:ea typeface="宋体" pitchFamily="2" charset="-122"/>
              </a:rPr>
              <a:t>s</a:t>
            </a:r>
            <a:r>
              <a:rPr lang="zh-CN" altLang="en-US" sz="2800" dirty="0">
                <a:latin typeface="Times New Roman" panose="02020603050405020304" pitchFamily="18" charset="0"/>
                <a:ea typeface="宋体" pitchFamily="2" charset="-122"/>
              </a:rPr>
              <a:t>值，则</a:t>
            </a:r>
            <a:r>
              <a:rPr lang="en-US" altLang="zh-CN" sz="2800" dirty="0">
                <a:latin typeface="Times New Roman" panose="02020603050405020304" pitchFamily="18" charset="0"/>
                <a:ea typeface="宋体" pitchFamily="2" charset="-122"/>
              </a:rPr>
              <a:t>C</a:t>
            </a:r>
            <a:r>
              <a:rPr lang="zh-CN" altLang="en-US" sz="2800" dirty="0">
                <a:latin typeface="Times New Roman" panose="02020603050405020304" pitchFamily="18" charset="0"/>
                <a:ea typeface="宋体" pitchFamily="2" charset="-122"/>
              </a:rPr>
              <a:t>为左子树，否则</a:t>
            </a:r>
            <a:r>
              <a:rPr lang="en-US" altLang="zh-CN" sz="2800" dirty="0">
                <a:latin typeface="Times New Roman" panose="02020603050405020304" pitchFamily="18" charset="0"/>
                <a:ea typeface="宋体" pitchFamily="2" charset="-122"/>
              </a:rPr>
              <a:t>L</a:t>
            </a:r>
            <a:r>
              <a:rPr lang="zh-CN" altLang="en-US" sz="2800" dirty="0">
                <a:latin typeface="Times New Roman" panose="02020603050405020304" pitchFamily="18" charset="0"/>
                <a:ea typeface="宋体" pitchFamily="2" charset="-122"/>
              </a:rPr>
              <a:t>为左子树。</a:t>
            </a:r>
            <a:endParaRPr lang="zh-CN" altLang="en-US" sz="2800" dirty="0">
              <a:latin typeface="Times New Roman" panose="02020603050405020304" pitchFamily="18" charset="0"/>
              <a:ea typeface="宋体" pitchFamily="2" charset="-122"/>
            </a:endParaRPr>
          </a:p>
          <a:p>
            <a:pPr eaLnBrk="1" hangingPunct="1"/>
            <a:r>
              <a:rPr lang="zh-CN" altLang="en-US" sz="2800" dirty="0">
                <a:latin typeface="Times New Roman" panose="02020603050405020304" pitchFamily="18" charset="0"/>
                <a:ea typeface="宋体" pitchFamily="2" charset="-122"/>
              </a:rPr>
              <a:t>合并操作仅在最右路径上进行</a:t>
            </a:r>
            <a:endParaRPr lang="zh-CN" altLang="en-US" sz="2800" dirty="0">
              <a:latin typeface="Times New Roman" panose="02020603050405020304" pitchFamily="18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5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55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55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5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55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55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5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55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55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5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55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55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5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55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55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ln>
            <a:miter lim="800000"/>
          </a:ln>
        </p:spPr>
        <p:txBody>
          <a:bodyPr anchor="b"/>
          <a:lstStyle/>
          <a:p>
            <a:pPr>
              <a:defRPr/>
            </a:pPr>
            <a:fld id="{30E21EE2-0D7F-4676-9E5B-8B51D21F503B}" type="slidenum">
              <a:rPr lang="zh-CN" altLang="en-US" sz="1200">
                <a:solidFill>
                  <a:schemeClr val="bg2"/>
                </a:solidFill>
              </a:rPr>
            </a:fld>
            <a:endParaRPr lang="en-US" altLang="zh-CN" sz="1200">
              <a:solidFill>
                <a:schemeClr val="bg2"/>
              </a:solidFill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ln>
            <a:miter lim="800000"/>
          </a:ln>
        </p:spPr>
        <p:txBody>
          <a:bodyPr/>
          <a:lstStyle/>
          <a:p>
            <a:pPr>
              <a:defRPr/>
            </a:pPr>
            <a:fld id="{FE3D30F2-32E1-4280-BCE6-674635A23157}" type="datetime7">
              <a:rPr kumimoji="1" lang="zh-CN" altLang="en-US" sz="1200">
                <a:latin typeface="+mn-ea"/>
              </a:rPr>
            </a:fld>
            <a:endParaRPr kumimoji="1" lang="en-US" altLang="zh-CN" sz="1200">
              <a:latin typeface="+mn-ea"/>
            </a:endParaRPr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55650" y="195580"/>
            <a:ext cx="8229600" cy="728345"/>
          </a:xfrm>
        </p:spPr>
        <p:txBody>
          <a:bodyPr anchor="b"/>
          <a:lstStyle/>
          <a:p>
            <a:pPr eaLnBrk="1" hangingPunct="1"/>
            <a:r>
              <a:rPr lang="en-US" altLang="zh-CN">
                <a:ea typeface="宋体" pitchFamily="2" charset="-122"/>
                <a:sym typeface="Webdings" panose="05030102010509060703" pitchFamily="18" charset="2"/>
              </a:rPr>
              <a:t>Chapter 9 Priority Queues</a:t>
            </a:r>
            <a:endParaRPr lang="zh-CN" altLang="en-US">
              <a:ea typeface="宋体" pitchFamily="2" charset="-122"/>
              <a:sym typeface="Webdings" panose="05030102010509060703" pitchFamily="18" charset="2"/>
            </a:endParaRPr>
          </a:p>
        </p:txBody>
      </p:sp>
      <p:sp>
        <p:nvSpPr>
          <p:cNvPr id="717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67360" y="1412875"/>
            <a:ext cx="8631555" cy="511302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zh-CN" altLang="en-US">
                <a:latin typeface="Times New Roman" panose="02020603050405020304" pitchFamily="18" charset="0"/>
                <a:ea typeface="宋体" pitchFamily="2" charset="-122"/>
              </a:rPr>
              <a:t>本章应用：</a:t>
            </a:r>
            <a:endParaRPr lang="zh-CN" altLang="en-US">
              <a:latin typeface="Times New Roman" panose="02020603050405020304" pitchFamily="18" charset="0"/>
              <a:ea typeface="宋体" pitchFamily="2" charset="-122"/>
            </a:endParaRPr>
          </a:p>
          <a:p>
            <a:pPr eaLnBrk="1" hangingPunct="1"/>
            <a:r>
              <a:rPr lang="en-US" altLang="zh-CN">
                <a:latin typeface="Times New Roman" panose="02020603050405020304" pitchFamily="18" charset="0"/>
                <a:ea typeface="宋体" pitchFamily="2" charset="-122"/>
              </a:rPr>
              <a:t> </a:t>
            </a:r>
            <a:r>
              <a:rPr lang="zh-CN" altLang="en-US">
                <a:latin typeface="Times New Roman" panose="02020603050405020304" pitchFamily="18" charset="0"/>
                <a:ea typeface="宋体" pitchFamily="2" charset="-122"/>
              </a:rPr>
              <a:t>堆排序：</a:t>
            </a:r>
            <a:r>
              <a:rPr lang="en-US" altLang="zh-CN" dirty="0">
                <a:latin typeface="Times New Roman" panose="02020603050405020304" pitchFamily="18" charset="0"/>
                <a:ea typeface="宋体" pitchFamily="2" charset="-122"/>
                <a:sym typeface="+mn-ea"/>
              </a:rPr>
              <a:t>O(</a:t>
            </a:r>
            <a:r>
              <a:rPr lang="en-US" altLang="zh-CN" dirty="0" err="1">
                <a:latin typeface="Times New Roman" panose="02020603050405020304" pitchFamily="18" charset="0"/>
                <a:ea typeface="宋体" pitchFamily="2" charset="-122"/>
                <a:sym typeface="+mn-ea"/>
              </a:rPr>
              <a:t>nlogn</a:t>
            </a:r>
            <a:r>
              <a:rPr lang="en-US" altLang="zh-CN" dirty="0">
                <a:latin typeface="Times New Roman" panose="02020603050405020304" pitchFamily="18" charset="0"/>
                <a:ea typeface="宋体" pitchFamily="2" charset="-122"/>
                <a:sym typeface="+mn-ea"/>
              </a:rPr>
              <a:t>)</a:t>
            </a:r>
            <a:endParaRPr lang="zh-CN" altLang="en-US">
              <a:latin typeface="Times New Roman" panose="02020603050405020304" pitchFamily="18" charset="0"/>
              <a:ea typeface="宋体" pitchFamily="2" charset="-122"/>
            </a:endParaRPr>
          </a:p>
          <a:p>
            <a:pPr eaLnBrk="1" hangingPunct="1"/>
            <a:endParaRPr lang="zh-CN" altLang="en-US">
              <a:latin typeface="Times New Roman" panose="02020603050405020304" pitchFamily="18" charset="0"/>
              <a:ea typeface="宋体" pitchFamily="2" charset="-122"/>
            </a:endParaRPr>
          </a:p>
          <a:p>
            <a:pPr eaLnBrk="1" hangingPunct="1"/>
            <a:r>
              <a:rPr lang="zh-CN" altLang="en-US">
                <a:latin typeface="Times New Roman" panose="02020603050405020304" pitchFamily="18" charset="0"/>
                <a:ea typeface="宋体" pitchFamily="2" charset="-122"/>
              </a:rPr>
              <a:t>霍夫曼编码：</a:t>
            </a:r>
            <a:endParaRPr lang="zh-CN" altLang="en-US">
              <a:latin typeface="Times New Roman" panose="02020603050405020304" pitchFamily="18" charset="0"/>
              <a:ea typeface="宋体" pitchFamily="2" charset="-122"/>
            </a:endParaRPr>
          </a:p>
          <a:p>
            <a:pPr lvl="1" eaLnBrk="1" hangingPunct="1"/>
            <a:r>
              <a:rPr lang="zh-CN" altLang="en-US">
                <a:latin typeface="Times New Roman" panose="02020603050405020304" pitchFamily="18" charset="0"/>
                <a:ea typeface="宋体" pitchFamily="2" charset="-122"/>
              </a:rPr>
              <a:t>可变无损压缩，高效</a:t>
            </a:r>
            <a:endParaRPr lang="zh-CN" altLang="en-US">
              <a:latin typeface="Times New Roman" panose="02020603050405020304" pitchFamily="18" charset="0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灯片编号占位符 3"/>
          <p:cNvSpPr>
            <a:spLocks noGrp="1"/>
          </p:cNvSpPr>
          <p:nvPr>
            <p:ph type="sldNum" sz="quarter" idx="12"/>
          </p:nvPr>
        </p:nvSpPr>
        <p:spPr>
          <a:ln>
            <a:miter lim="800000"/>
          </a:ln>
        </p:spPr>
        <p:txBody>
          <a:bodyPr anchor="b"/>
          <a:lstStyle/>
          <a:p>
            <a:pPr>
              <a:defRPr/>
            </a:pPr>
            <a:fld id="{CCCC50F7-4A76-4145-BB72-1D96398BEDD9}" type="slidenum">
              <a:rPr lang="zh-CN" altLang="en-US" sz="1200">
                <a:solidFill>
                  <a:schemeClr val="bg2"/>
                </a:solidFill>
              </a:rPr>
            </a:fld>
            <a:endParaRPr lang="en-US" altLang="zh-CN" sz="1200">
              <a:solidFill>
                <a:schemeClr val="bg2"/>
              </a:solidFill>
            </a:endParaRPr>
          </a:p>
        </p:txBody>
      </p:sp>
      <p:sp>
        <p:nvSpPr>
          <p:cNvPr id="37" name="日期占位符 4"/>
          <p:cNvSpPr>
            <a:spLocks noGrp="1"/>
          </p:cNvSpPr>
          <p:nvPr>
            <p:ph type="dt" sz="half" idx="10"/>
          </p:nvPr>
        </p:nvSpPr>
        <p:spPr>
          <a:ln>
            <a:miter lim="800000"/>
          </a:ln>
        </p:spPr>
        <p:txBody>
          <a:bodyPr/>
          <a:lstStyle/>
          <a:p>
            <a:pPr>
              <a:defRPr/>
            </a:pPr>
            <a:fld id="{5DF0A1C6-E0F2-4887-9667-9109DB086F88}" type="datetime7">
              <a:rPr kumimoji="1" lang="zh-CN" altLang="en-US" sz="1200">
                <a:latin typeface="+mn-ea"/>
              </a:rPr>
            </a:fld>
            <a:endParaRPr kumimoji="1" lang="en-US" altLang="zh-CN" sz="1200">
              <a:latin typeface="+mn-ea"/>
            </a:endParaRPr>
          </a:p>
        </p:txBody>
      </p:sp>
      <p:sp>
        <p:nvSpPr>
          <p:cNvPr id="3789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259205" y="4445"/>
            <a:ext cx="7849870" cy="852805"/>
          </a:xfrm>
        </p:spPr>
        <p:txBody>
          <a:bodyPr anchor="b"/>
          <a:lstStyle/>
          <a:p>
            <a:pPr eaLnBrk="1" hangingPunct="1"/>
            <a:r>
              <a:rPr lang="en-US" altLang="zh-CN">
                <a:ea typeface="宋体" pitchFamily="2" charset="-122"/>
              </a:rPr>
              <a:t>9.4.4 </a:t>
            </a:r>
            <a:r>
              <a:rPr lang="zh-CN" altLang="en-US">
                <a:ea typeface="宋体" pitchFamily="2" charset="-122"/>
              </a:rPr>
              <a:t>合并两棵最大</a:t>
            </a:r>
            <a:r>
              <a:rPr lang="en-US" altLang="zh-CN">
                <a:ea typeface="宋体" pitchFamily="2" charset="-122"/>
              </a:rPr>
              <a:t>HBLT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3789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67360" y="1196975"/>
            <a:ext cx="8171180" cy="2684780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zh-CN" altLang="en-US" sz="2800">
                <a:solidFill>
                  <a:schemeClr val="folHlink"/>
                </a:solidFill>
                <a:latin typeface="Times New Roman" panose="02020603050405020304" pitchFamily="18" charset="0"/>
                <a:ea typeface="宋体" pitchFamily="2" charset="-122"/>
              </a:rPr>
              <a:t>例</a:t>
            </a:r>
            <a:r>
              <a:rPr lang="en-US" altLang="zh-CN" sz="2800">
                <a:solidFill>
                  <a:schemeClr val="folHlink"/>
                </a:solidFill>
                <a:latin typeface="Times New Roman" panose="02020603050405020304" pitchFamily="18" charset="0"/>
                <a:ea typeface="宋体" pitchFamily="2" charset="-122"/>
              </a:rPr>
              <a:t>9-3</a:t>
            </a:r>
            <a:r>
              <a:rPr lang="zh-CN" altLang="en-US" sz="2800">
                <a:solidFill>
                  <a:schemeClr val="folHlink"/>
                </a:solidFill>
                <a:latin typeface="Times New Roman" panose="02020603050405020304" pitchFamily="18" charset="0"/>
                <a:ea typeface="宋体" pitchFamily="2" charset="-122"/>
              </a:rPr>
              <a:t>：</a:t>
            </a:r>
            <a:r>
              <a:rPr lang="zh-CN" altLang="en-US" sz="2800">
                <a:latin typeface="Times New Roman" panose="02020603050405020304" pitchFamily="18" charset="0"/>
                <a:ea typeface="宋体" pitchFamily="2" charset="-122"/>
              </a:rPr>
              <a:t>考察两棵</a:t>
            </a:r>
            <a:r>
              <a:rPr lang="zh-CN" altLang="en-US" sz="2800">
                <a:solidFill>
                  <a:schemeClr val="hlink"/>
                </a:solidFill>
                <a:latin typeface="Times New Roman" panose="02020603050405020304" pitchFamily="18" charset="0"/>
                <a:ea typeface="宋体" pitchFamily="2" charset="-122"/>
              </a:rPr>
              <a:t>最大</a:t>
            </a:r>
            <a:r>
              <a:rPr lang="en-US" altLang="zh-CN" sz="2800">
                <a:solidFill>
                  <a:schemeClr val="hlink"/>
                </a:solidFill>
                <a:latin typeface="Times New Roman" panose="02020603050405020304" pitchFamily="18" charset="0"/>
                <a:ea typeface="宋体" pitchFamily="2" charset="-122"/>
              </a:rPr>
              <a:t>HBLT</a:t>
            </a:r>
            <a:r>
              <a:rPr lang="zh-CN" altLang="en-US" sz="2800">
                <a:latin typeface="Times New Roman" panose="02020603050405020304" pitchFamily="18" charset="0"/>
                <a:ea typeface="宋体" pitchFamily="2" charset="-122"/>
              </a:rPr>
              <a:t>。每个节点的</a:t>
            </a:r>
            <a:r>
              <a:rPr lang="en-US" altLang="zh-CN" sz="2800">
                <a:latin typeface="Times New Roman" panose="02020603050405020304" pitchFamily="18" charset="0"/>
                <a:ea typeface="宋体" pitchFamily="2" charset="-122"/>
              </a:rPr>
              <a:t>s</a:t>
            </a:r>
            <a:r>
              <a:rPr lang="zh-CN" altLang="en-US" sz="2800">
                <a:latin typeface="Times New Roman" panose="02020603050405020304" pitchFamily="18" charset="0"/>
                <a:ea typeface="宋体" pitchFamily="2" charset="-122"/>
              </a:rPr>
              <a:t>值显示在节点的外侧，元素的值标在节点内部。根元素大的</a:t>
            </a:r>
            <a:r>
              <a:rPr lang="en-US" altLang="zh-CN" sz="2800">
                <a:latin typeface="Times New Roman" panose="02020603050405020304" pitchFamily="18" charset="0"/>
                <a:ea typeface="宋体" pitchFamily="2" charset="-122"/>
              </a:rPr>
              <a:t>HBLT</a:t>
            </a:r>
            <a:r>
              <a:rPr lang="zh-CN" altLang="en-US" sz="2800">
                <a:latin typeface="Times New Roman" panose="02020603050405020304" pitchFamily="18" charset="0"/>
                <a:ea typeface="宋体" pitchFamily="2" charset="-122"/>
              </a:rPr>
              <a:t>位于左侧：</a:t>
            </a:r>
            <a:endParaRPr lang="zh-CN" altLang="en-US" sz="2800">
              <a:latin typeface="Times New Roman" panose="02020603050405020304" pitchFamily="18" charset="0"/>
              <a:ea typeface="宋体" pitchFamily="2" charset="-122"/>
            </a:endParaRPr>
          </a:p>
        </p:txBody>
      </p:sp>
      <p:sp>
        <p:nvSpPr>
          <p:cNvPr id="1256452" name="Oval 4"/>
          <p:cNvSpPr>
            <a:spLocks noChangeArrowheads="1"/>
          </p:cNvSpPr>
          <p:nvPr/>
        </p:nvSpPr>
        <p:spPr bwMode="auto">
          <a:xfrm>
            <a:off x="1331913" y="5086350"/>
            <a:ext cx="504825" cy="504825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92D050"/>
                </a:solidFill>
                <a:latin typeface="Tahoma" panose="020B0604030504040204" pitchFamily="34" charset="0"/>
              </a:rPr>
              <a:t>7</a:t>
            </a:r>
            <a:endParaRPr lang="en-US" altLang="zh-CN">
              <a:solidFill>
                <a:srgbClr val="92D050"/>
              </a:solidFill>
              <a:latin typeface="Tahoma" panose="020B0604030504040204" pitchFamily="34" charset="0"/>
            </a:endParaRPr>
          </a:p>
        </p:txBody>
      </p:sp>
      <p:sp>
        <p:nvSpPr>
          <p:cNvPr id="1256453" name="Oval 5"/>
          <p:cNvSpPr>
            <a:spLocks noChangeArrowheads="1"/>
          </p:cNvSpPr>
          <p:nvPr/>
        </p:nvSpPr>
        <p:spPr bwMode="auto">
          <a:xfrm>
            <a:off x="2124075" y="4797425"/>
            <a:ext cx="504825" cy="504825"/>
          </a:xfrm>
          <a:prstGeom prst="ellipse">
            <a:avLst/>
          </a:prstGeom>
          <a:noFill/>
          <a:ln w="2857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92D050"/>
                </a:solidFill>
                <a:latin typeface="Tahoma" panose="020B0604030504040204" pitchFamily="34" charset="0"/>
              </a:rPr>
              <a:t>9</a:t>
            </a:r>
            <a:endParaRPr lang="en-US" altLang="zh-CN">
              <a:solidFill>
                <a:srgbClr val="92D050"/>
              </a:solidFill>
              <a:latin typeface="Tahoma" panose="020B0604030504040204" pitchFamily="34" charset="0"/>
            </a:endParaRPr>
          </a:p>
        </p:txBody>
      </p:sp>
      <p:sp>
        <p:nvSpPr>
          <p:cNvPr id="1256454" name="Oval 6"/>
          <p:cNvSpPr>
            <a:spLocks noChangeArrowheads="1"/>
          </p:cNvSpPr>
          <p:nvPr/>
        </p:nvSpPr>
        <p:spPr bwMode="auto">
          <a:xfrm>
            <a:off x="2557463" y="5518150"/>
            <a:ext cx="504825" cy="504825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92D050"/>
                </a:solidFill>
                <a:latin typeface="Tahoma" panose="020B0604030504040204" pitchFamily="34" charset="0"/>
              </a:rPr>
              <a:t>7</a:t>
            </a:r>
            <a:endParaRPr lang="en-US" altLang="zh-CN">
              <a:solidFill>
                <a:srgbClr val="92D050"/>
              </a:solidFill>
              <a:latin typeface="Tahoma" panose="020B0604030504040204" pitchFamily="34" charset="0"/>
            </a:endParaRPr>
          </a:p>
        </p:txBody>
      </p:sp>
      <p:sp>
        <p:nvSpPr>
          <p:cNvPr id="1256455" name="Line 7"/>
          <p:cNvSpPr>
            <a:spLocks noChangeShapeType="1"/>
          </p:cNvSpPr>
          <p:nvPr/>
        </p:nvSpPr>
        <p:spPr bwMode="auto">
          <a:xfrm flipH="1" flipV="1">
            <a:off x="2484438" y="5229225"/>
            <a:ext cx="215900" cy="360363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256456" name="Text Box 8"/>
          <p:cNvSpPr txBox="1">
            <a:spLocks noChangeArrowheads="1"/>
          </p:cNvSpPr>
          <p:nvPr/>
        </p:nvSpPr>
        <p:spPr bwMode="auto">
          <a:xfrm>
            <a:off x="1042988" y="4941888"/>
            <a:ext cx="3603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solidFill>
                  <a:srgbClr val="92D050"/>
                </a:solidFill>
                <a:latin typeface="Times New Roman" panose="02020603050405020304" pitchFamily="18" charset="0"/>
              </a:rPr>
              <a:t>1</a:t>
            </a:r>
            <a:endParaRPr lang="en-US" altLang="zh-CN" sz="2000">
              <a:solidFill>
                <a:srgbClr val="92D05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56457" name="Oval 9"/>
          <p:cNvSpPr>
            <a:spLocks noChangeArrowheads="1"/>
          </p:cNvSpPr>
          <p:nvPr/>
        </p:nvSpPr>
        <p:spPr bwMode="auto">
          <a:xfrm>
            <a:off x="468313" y="5084763"/>
            <a:ext cx="504825" cy="504825"/>
          </a:xfrm>
          <a:prstGeom prst="ellipse">
            <a:avLst/>
          </a:prstGeom>
          <a:noFill/>
          <a:ln w="2857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92D050"/>
                </a:solidFill>
                <a:latin typeface="Tahoma" panose="020B0604030504040204" pitchFamily="34" charset="0"/>
              </a:rPr>
              <a:t>9</a:t>
            </a:r>
            <a:endParaRPr lang="en-US" altLang="zh-CN">
              <a:solidFill>
                <a:srgbClr val="92D050"/>
              </a:solidFill>
              <a:latin typeface="Tahoma" panose="020B0604030504040204" pitchFamily="34" charset="0"/>
            </a:endParaRPr>
          </a:p>
        </p:txBody>
      </p:sp>
      <p:sp>
        <p:nvSpPr>
          <p:cNvPr id="1256458" name="Text Box 10"/>
          <p:cNvSpPr txBox="1">
            <a:spLocks noChangeArrowheads="1"/>
          </p:cNvSpPr>
          <p:nvPr/>
        </p:nvSpPr>
        <p:spPr bwMode="auto">
          <a:xfrm>
            <a:off x="179388" y="4940300"/>
            <a:ext cx="3603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latin typeface="Times New Roman" panose="02020603050405020304" pitchFamily="18" charset="0"/>
              </a:rPr>
              <a:t>1</a:t>
            </a:r>
            <a:endParaRPr lang="en-US" altLang="zh-CN" sz="2000">
              <a:latin typeface="Times New Roman" panose="02020603050405020304" pitchFamily="18" charset="0"/>
            </a:endParaRPr>
          </a:p>
        </p:txBody>
      </p:sp>
      <p:sp>
        <p:nvSpPr>
          <p:cNvPr id="1256459" name="Text Box 11"/>
          <p:cNvSpPr txBox="1">
            <a:spLocks noChangeArrowheads="1"/>
          </p:cNvSpPr>
          <p:nvPr/>
        </p:nvSpPr>
        <p:spPr bwMode="auto">
          <a:xfrm>
            <a:off x="2773363" y="5229225"/>
            <a:ext cx="3603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solidFill>
                  <a:srgbClr val="92D050"/>
                </a:solidFill>
                <a:latin typeface="Times New Roman" panose="02020603050405020304" pitchFamily="18" charset="0"/>
              </a:rPr>
              <a:t>1</a:t>
            </a:r>
            <a:endParaRPr lang="en-US" altLang="zh-CN" sz="2000">
              <a:solidFill>
                <a:srgbClr val="92D05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56460" name="Text Box 12"/>
          <p:cNvSpPr txBox="1">
            <a:spLocks noChangeArrowheads="1"/>
          </p:cNvSpPr>
          <p:nvPr/>
        </p:nvSpPr>
        <p:spPr bwMode="auto">
          <a:xfrm>
            <a:off x="3419475" y="5157788"/>
            <a:ext cx="3603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solidFill>
                  <a:srgbClr val="92D050"/>
                </a:solidFill>
                <a:latin typeface="Times New Roman" panose="02020603050405020304" pitchFamily="18" charset="0"/>
              </a:rPr>
              <a:t>1</a:t>
            </a:r>
            <a:endParaRPr lang="en-US" altLang="zh-CN" sz="2000">
              <a:solidFill>
                <a:srgbClr val="92D05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56461" name="Text Box 13"/>
          <p:cNvSpPr txBox="1">
            <a:spLocks noChangeArrowheads="1"/>
          </p:cNvSpPr>
          <p:nvPr/>
        </p:nvSpPr>
        <p:spPr bwMode="auto">
          <a:xfrm>
            <a:off x="3635375" y="4797425"/>
            <a:ext cx="3603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solidFill>
                  <a:srgbClr val="92D050"/>
                </a:solidFill>
                <a:latin typeface="Times New Roman" panose="02020603050405020304" pitchFamily="18" charset="0"/>
              </a:rPr>
              <a:t>1</a:t>
            </a:r>
            <a:endParaRPr lang="en-US" altLang="zh-CN" sz="2000">
              <a:solidFill>
                <a:srgbClr val="92D05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56462" name="Text Box 14"/>
          <p:cNvSpPr txBox="1">
            <a:spLocks noChangeArrowheads="1"/>
          </p:cNvSpPr>
          <p:nvPr/>
        </p:nvSpPr>
        <p:spPr bwMode="auto">
          <a:xfrm>
            <a:off x="1835150" y="4797425"/>
            <a:ext cx="3603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solidFill>
                  <a:srgbClr val="92D050"/>
                </a:solidFill>
                <a:latin typeface="Times New Roman" panose="02020603050405020304" pitchFamily="18" charset="0"/>
              </a:rPr>
              <a:t>1</a:t>
            </a:r>
            <a:endParaRPr lang="en-US" altLang="zh-CN" sz="2000">
              <a:solidFill>
                <a:srgbClr val="92D05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56463" name="Oval 15"/>
          <p:cNvSpPr>
            <a:spLocks noChangeArrowheads="1"/>
          </p:cNvSpPr>
          <p:nvPr/>
        </p:nvSpPr>
        <p:spPr bwMode="auto">
          <a:xfrm>
            <a:off x="3995738" y="4797425"/>
            <a:ext cx="504825" cy="504825"/>
          </a:xfrm>
          <a:prstGeom prst="ellipse">
            <a:avLst/>
          </a:prstGeom>
          <a:noFill/>
          <a:ln w="2857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92D050"/>
                </a:solidFill>
                <a:latin typeface="Tahoma" panose="020B0604030504040204" pitchFamily="34" charset="0"/>
              </a:rPr>
              <a:t>9</a:t>
            </a:r>
            <a:endParaRPr lang="en-US" altLang="zh-CN">
              <a:solidFill>
                <a:srgbClr val="92D050"/>
              </a:solidFill>
              <a:latin typeface="Tahoma" panose="020B0604030504040204" pitchFamily="34" charset="0"/>
            </a:endParaRPr>
          </a:p>
        </p:txBody>
      </p:sp>
      <p:sp>
        <p:nvSpPr>
          <p:cNvPr id="1256464" name="Oval 16"/>
          <p:cNvSpPr>
            <a:spLocks noChangeArrowheads="1"/>
          </p:cNvSpPr>
          <p:nvPr/>
        </p:nvSpPr>
        <p:spPr bwMode="auto">
          <a:xfrm>
            <a:off x="3492500" y="5446713"/>
            <a:ext cx="504825" cy="504825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92D050"/>
                </a:solidFill>
                <a:latin typeface="Tahoma" panose="020B0604030504040204" pitchFamily="34" charset="0"/>
              </a:rPr>
              <a:t>7</a:t>
            </a:r>
            <a:endParaRPr lang="en-US" altLang="zh-CN">
              <a:solidFill>
                <a:srgbClr val="92D050"/>
              </a:solidFill>
              <a:latin typeface="Tahoma" panose="020B0604030504040204" pitchFamily="34" charset="0"/>
            </a:endParaRPr>
          </a:p>
        </p:txBody>
      </p:sp>
      <p:sp>
        <p:nvSpPr>
          <p:cNvPr id="1256465" name="Line 17"/>
          <p:cNvSpPr>
            <a:spLocks noChangeShapeType="1"/>
          </p:cNvSpPr>
          <p:nvPr/>
        </p:nvSpPr>
        <p:spPr bwMode="auto">
          <a:xfrm flipV="1">
            <a:off x="3924300" y="5230813"/>
            <a:ext cx="215900" cy="287337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256466" name="Text Box 18"/>
          <p:cNvSpPr txBox="1">
            <a:spLocks noChangeArrowheads="1"/>
          </p:cNvSpPr>
          <p:nvPr/>
        </p:nvSpPr>
        <p:spPr bwMode="auto">
          <a:xfrm>
            <a:off x="4714875" y="5229225"/>
            <a:ext cx="3603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solidFill>
                  <a:srgbClr val="92D050"/>
                </a:solidFill>
                <a:latin typeface="Times New Roman" panose="02020603050405020304" pitchFamily="18" charset="0"/>
              </a:rPr>
              <a:t>1</a:t>
            </a:r>
            <a:endParaRPr lang="en-US" altLang="zh-CN" sz="2000">
              <a:solidFill>
                <a:srgbClr val="92D05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56467" name="Text Box 19"/>
          <p:cNvSpPr txBox="1">
            <a:spLocks noChangeArrowheads="1"/>
          </p:cNvSpPr>
          <p:nvPr/>
        </p:nvSpPr>
        <p:spPr bwMode="auto">
          <a:xfrm>
            <a:off x="4930775" y="4868863"/>
            <a:ext cx="3603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solidFill>
                  <a:srgbClr val="92D050"/>
                </a:solidFill>
                <a:latin typeface="Times New Roman" panose="02020603050405020304" pitchFamily="18" charset="0"/>
              </a:rPr>
              <a:t>1</a:t>
            </a:r>
            <a:endParaRPr lang="en-US" altLang="zh-CN" sz="2000">
              <a:solidFill>
                <a:srgbClr val="92D05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56468" name="Oval 20"/>
          <p:cNvSpPr>
            <a:spLocks noChangeArrowheads="1"/>
          </p:cNvSpPr>
          <p:nvPr/>
        </p:nvSpPr>
        <p:spPr bwMode="auto">
          <a:xfrm>
            <a:off x="5291138" y="4868863"/>
            <a:ext cx="504825" cy="504825"/>
          </a:xfrm>
          <a:prstGeom prst="ellipse">
            <a:avLst/>
          </a:prstGeom>
          <a:noFill/>
          <a:ln w="2857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92D050"/>
                </a:solidFill>
                <a:latin typeface="Tahoma" panose="020B0604030504040204" pitchFamily="34" charset="0"/>
              </a:rPr>
              <a:t>10</a:t>
            </a:r>
            <a:endParaRPr lang="en-US" altLang="zh-CN">
              <a:solidFill>
                <a:srgbClr val="92D050"/>
              </a:solidFill>
              <a:latin typeface="Tahoma" panose="020B0604030504040204" pitchFamily="34" charset="0"/>
            </a:endParaRPr>
          </a:p>
        </p:txBody>
      </p:sp>
      <p:sp>
        <p:nvSpPr>
          <p:cNvPr id="1256469" name="Oval 21"/>
          <p:cNvSpPr>
            <a:spLocks noChangeArrowheads="1"/>
          </p:cNvSpPr>
          <p:nvPr/>
        </p:nvSpPr>
        <p:spPr bwMode="auto">
          <a:xfrm>
            <a:off x="4787900" y="5518150"/>
            <a:ext cx="504825" cy="504825"/>
          </a:xfrm>
          <a:prstGeom prst="ellipse">
            <a:avLst/>
          </a:prstGeom>
          <a:noFill/>
          <a:ln w="2857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92D050"/>
                </a:solidFill>
                <a:latin typeface="Tahoma" panose="020B0604030504040204" pitchFamily="34" charset="0"/>
              </a:rPr>
              <a:t>5</a:t>
            </a:r>
            <a:endParaRPr lang="en-US" altLang="zh-CN">
              <a:solidFill>
                <a:srgbClr val="92D050"/>
              </a:solidFill>
              <a:latin typeface="Tahoma" panose="020B0604030504040204" pitchFamily="34" charset="0"/>
            </a:endParaRPr>
          </a:p>
        </p:txBody>
      </p:sp>
      <p:sp>
        <p:nvSpPr>
          <p:cNvPr id="1256470" name="Line 22"/>
          <p:cNvSpPr>
            <a:spLocks noChangeShapeType="1"/>
          </p:cNvSpPr>
          <p:nvPr/>
        </p:nvSpPr>
        <p:spPr bwMode="auto">
          <a:xfrm flipV="1">
            <a:off x="5219700" y="5302250"/>
            <a:ext cx="215900" cy="287338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256471" name="Oval 23"/>
          <p:cNvSpPr>
            <a:spLocks noChangeArrowheads="1"/>
          </p:cNvSpPr>
          <p:nvPr/>
        </p:nvSpPr>
        <p:spPr bwMode="auto">
          <a:xfrm>
            <a:off x="6156325" y="4868863"/>
            <a:ext cx="504825" cy="504825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92D050"/>
                </a:solidFill>
                <a:latin typeface="Tahoma" panose="020B0604030504040204" pitchFamily="34" charset="0"/>
              </a:rPr>
              <a:t>7</a:t>
            </a:r>
            <a:endParaRPr lang="en-US" altLang="zh-CN">
              <a:solidFill>
                <a:srgbClr val="92D050"/>
              </a:solidFill>
              <a:latin typeface="Tahoma" panose="020B0604030504040204" pitchFamily="34" charset="0"/>
            </a:endParaRPr>
          </a:p>
        </p:txBody>
      </p:sp>
      <p:sp>
        <p:nvSpPr>
          <p:cNvPr id="1256472" name="Text Box 24"/>
          <p:cNvSpPr txBox="1">
            <a:spLocks noChangeArrowheads="1"/>
          </p:cNvSpPr>
          <p:nvPr/>
        </p:nvSpPr>
        <p:spPr bwMode="auto">
          <a:xfrm>
            <a:off x="5867400" y="4868863"/>
            <a:ext cx="3603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solidFill>
                  <a:srgbClr val="92D050"/>
                </a:solidFill>
                <a:latin typeface="Times New Roman" panose="02020603050405020304" pitchFamily="18" charset="0"/>
              </a:rPr>
              <a:t>1</a:t>
            </a:r>
            <a:endParaRPr lang="en-US" altLang="zh-CN" sz="2000">
              <a:solidFill>
                <a:srgbClr val="92D05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56473" name="Text Box 25"/>
          <p:cNvSpPr txBox="1">
            <a:spLocks noChangeArrowheads="1"/>
          </p:cNvSpPr>
          <p:nvPr/>
        </p:nvSpPr>
        <p:spPr bwMode="auto">
          <a:xfrm>
            <a:off x="7164388" y="5157788"/>
            <a:ext cx="3603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solidFill>
                  <a:srgbClr val="92D050"/>
                </a:solidFill>
                <a:latin typeface="Times New Roman" panose="02020603050405020304" pitchFamily="18" charset="0"/>
              </a:rPr>
              <a:t>1</a:t>
            </a:r>
            <a:endParaRPr lang="en-US" altLang="zh-CN" sz="2000">
              <a:solidFill>
                <a:srgbClr val="92D05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56474" name="Text Box 26"/>
          <p:cNvSpPr txBox="1">
            <a:spLocks noChangeArrowheads="1"/>
          </p:cNvSpPr>
          <p:nvPr/>
        </p:nvSpPr>
        <p:spPr bwMode="auto">
          <a:xfrm>
            <a:off x="7380288" y="4797425"/>
            <a:ext cx="3603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solidFill>
                  <a:srgbClr val="92D050"/>
                </a:solidFill>
                <a:latin typeface="Times New Roman" panose="02020603050405020304" pitchFamily="18" charset="0"/>
              </a:rPr>
              <a:t>2</a:t>
            </a:r>
            <a:endParaRPr lang="en-US" altLang="zh-CN" sz="2000">
              <a:solidFill>
                <a:srgbClr val="92D05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56475" name="Oval 27"/>
          <p:cNvSpPr>
            <a:spLocks noChangeArrowheads="1"/>
          </p:cNvSpPr>
          <p:nvPr/>
        </p:nvSpPr>
        <p:spPr bwMode="auto">
          <a:xfrm>
            <a:off x="7740650" y="4797425"/>
            <a:ext cx="504825" cy="504825"/>
          </a:xfrm>
          <a:prstGeom prst="ellipse">
            <a:avLst/>
          </a:prstGeom>
          <a:noFill/>
          <a:ln w="2857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92D050"/>
                </a:solidFill>
                <a:latin typeface="Tahoma" panose="020B0604030504040204" pitchFamily="34" charset="0"/>
              </a:rPr>
              <a:t>10</a:t>
            </a:r>
            <a:endParaRPr lang="en-US" altLang="zh-CN">
              <a:solidFill>
                <a:srgbClr val="92D050"/>
              </a:solidFill>
              <a:latin typeface="Tahoma" panose="020B0604030504040204" pitchFamily="34" charset="0"/>
            </a:endParaRPr>
          </a:p>
        </p:txBody>
      </p:sp>
      <p:sp>
        <p:nvSpPr>
          <p:cNvPr id="1256476" name="Oval 28"/>
          <p:cNvSpPr>
            <a:spLocks noChangeArrowheads="1"/>
          </p:cNvSpPr>
          <p:nvPr/>
        </p:nvSpPr>
        <p:spPr bwMode="auto">
          <a:xfrm>
            <a:off x="7237413" y="5446713"/>
            <a:ext cx="504825" cy="504825"/>
          </a:xfrm>
          <a:prstGeom prst="ellipse">
            <a:avLst/>
          </a:prstGeom>
          <a:noFill/>
          <a:ln w="2857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92D050"/>
                </a:solidFill>
                <a:latin typeface="Tahoma" panose="020B0604030504040204" pitchFamily="34" charset="0"/>
              </a:rPr>
              <a:t>5</a:t>
            </a:r>
            <a:endParaRPr lang="en-US" altLang="zh-CN">
              <a:solidFill>
                <a:srgbClr val="92D050"/>
              </a:solidFill>
              <a:latin typeface="Tahoma" panose="020B0604030504040204" pitchFamily="34" charset="0"/>
            </a:endParaRPr>
          </a:p>
        </p:txBody>
      </p:sp>
      <p:sp>
        <p:nvSpPr>
          <p:cNvPr id="1256477" name="Line 29"/>
          <p:cNvSpPr>
            <a:spLocks noChangeShapeType="1"/>
          </p:cNvSpPr>
          <p:nvPr/>
        </p:nvSpPr>
        <p:spPr bwMode="auto">
          <a:xfrm flipV="1">
            <a:off x="7669213" y="5157788"/>
            <a:ext cx="144462" cy="360362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256478" name="Oval 30"/>
          <p:cNvSpPr>
            <a:spLocks noChangeArrowheads="1"/>
          </p:cNvSpPr>
          <p:nvPr/>
        </p:nvSpPr>
        <p:spPr bwMode="auto">
          <a:xfrm>
            <a:off x="8174038" y="5445125"/>
            <a:ext cx="504825" cy="504825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92D050"/>
                </a:solidFill>
                <a:latin typeface="Tahoma" panose="020B0604030504040204" pitchFamily="34" charset="0"/>
              </a:rPr>
              <a:t>7</a:t>
            </a:r>
            <a:endParaRPr lang="en-US" altLang="zh-CN">
              <a:solidFill>
                <a:srgbClr val="92D050"/>
              </a:solidFill>
              <a:latin typeface="Tahoma" panose="020B0604030504040204" pitchFamily="34" charset="0"/>
            </a:endParaRPr>
          </a:p>
        </p:txBody>
      </p:sp>
      <p:sp>
        <p:nvSpPr>
          <p:cNvPr id="1256479" name="Text Box 31"/>
          <p:cNvSpPr txBox="1">
            <a:spLocks noChangeArrowheads="1"/>
          </p:cNvSpPr>
          <p:nvPr/>
        </p:nvSpPr>
        <p:spPr bwMode="auto">
          <a:xfrm>
            <a:off x="8534400" y="5229225"/>
            <a:ext cx="3603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solidFill>
                  <a:srgbClr val="92D050"/>
                </a:solidFill>
                <a:latin typeface="Times New Roman" panose="02020603050405020304" pitchFamily="18" charset="0"/>
              </a:rPr>
              <a:t>1</a:t>
            </a:r>
            <a:endParaRPr lang="en-US" altLang="zh-CN" sz="2000">
              <a:solidFill>
                <a:srgbClr val="92D05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56480" name="Line 32"/>
          <p:cNvSpPr>
            <a:spLocks noChangeShapeType="1"/>
          </p:cNvSpPr>
          <p:nvPr/>
        </p:nvSpPr>
        <p:spPr bwMode="auto">
          <a:xfrm flipH="1" flipV="1">
            <a:off x="8174038" y="5229225"/>
            <a:ext cx="71437" cy="288925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256481" name="AutoShape 33"/>
          <p:cNvSpPr>
            <a:spLocks noChangeArrowheads="1"/>
          </p:cNvSpPr>
          <p:nvPr/>
        </p:nvSpPr>
        <p:spPr bwMode="auto">
          <a:xfrm>
            <a:off x="1331913" y="5734050"/>
            <a:ext cx="865187" cy="215900"/>
          </a:xfrm>
          <a:custGeom>
            <a:avLst/>
            <a:gdLst>
              <a:gd name="T0" fmla="*/ 1041078676 w 21600"/>
              <a:gd name="T1" fmla="*/ 0 h 21600"/>
              <a:gd name="T2" fmla="*/ 0 w 21600"/>
              <a:gd name="T3" fmla="*/ 10785005 h 21600"/>
              <a:gd name="T4" fmla="*/ 1041078676 w 21600"/>
              <a:gd name="T5" fmla="*/ 21570009 h 21600"/>
              <a:gd name="T6" fmla="*/ 1388105422 w 21600"/>
              <a:gd name="T7" fmla="*/ 10785005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008000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92D05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56482" name="AutoShape 34"/>
          <p:cNvSpPr>
            <a:spLocks noChangeArrowheads="1"/>
          </p:cNvSpPr>
          <p:nvPr/>
        </p:nvSpPr>
        <p:spPr bwMode="auto">
          <a:xfrm>
            <a:off x="2916238" y="4797425"/>
            <a:ext cx="720725" cy="215900"/>
          </a:xfrm>
          <a:custGeom>
            <a:avLst/>
            <a:gdLst>
              <a:gd name="T0" fmla="*/ 601814618 w 21600"/>
              <a:gd name="T1" fmla="*/ 0 h 21600"/>
              <a:gd name="T2" fmla="*/ 0 w 21600"/>
              <a:gd name="T3" fmla="*/ 10785005 h 21600"/>
              <a:gd name="T4" fmla="*/ 601814618 w 21600"/>
              <a:gd name="T5" fmla="*/ 21570009 h 21600"/>
              <a:gd name="T6" fmla="*/ 802419112 w 21600"/>
              <a:gd name="T7" fmla="*/ 10785005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008000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92D05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56483" name="AutoShape 35"/>
          <p:cNvSpPr>
            <a:spLocks noChangeArrowheads="1"/>
          </p:cNvSpPr>
          <p:nvPr/>
        </p:nvSpPr>
        <p:spPr bwMode="auto">
          <a:xfrm>
            <a:off x="6732588" y="4652963"/>
            <a:ext cx="792162" cy="215900"/>
          </a:xfrm>
          <a:custGeom>
            <a:avLst/>
            <a:gdLst>
              <a:gd name="T0" fmla="*/ 799089493 w 21600"/>
              <a:gd name="T1" fmla="*/ 0 h 21600"/>
              <a:gd name="T2" fmla="*/ 0 w 21600"/>
              <a:gd name="T3" fmla="*/ 10785005 h 21600"/>
              <a:gd name="T4" fmla="*/ 799089493 w 21600"/>
              <a:gd name="T5" fmla="*/ 21570009 h 21600"/>
              <a:gd name="T6" fmla="*/ 1065453526 w 21600"/>
              <a:gd name="T7" fmla="*/ 10785005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008000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92D05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6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564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564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6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564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564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6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564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564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6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564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564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6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2564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2564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6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564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564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6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564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564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6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564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564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6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2564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564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500"/>
                            </p:stCondLst>
                            <p:childTnLst>
                              <p:par>
                                <p:cTn id="5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6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2564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2564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6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2564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2564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6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2564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2564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6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2564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2564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500"/>
                            </p:stCondLst>
                            <p:childTnLst>
                              <p:par>
                                <p:cTn id="7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6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2564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2564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000"/>
                            </p:stCondLst>
                            <p:childTnLst>
                              <p:par>
                                <p:cTn id="7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6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2564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2564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2500"/>
                            </p:stCondLst>
                            <p:childTnLst>
                              <p:par>
                                <p:cTn id="8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6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2564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2564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6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2564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2564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6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12564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2564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000"/>
                            </p:stCondLst>
                            <p:childTnLst>
                              <p:par>
                                <p:cTn id="9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6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12564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12564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500"/>
                            </p:stCondLst>
                            <p:childTnLst>
                              <p:par>
                                <p:cTn id="10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6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12564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12564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2000"/>
                            </p:stCondLst>
                            <p:childTnLst>
                              <p:par>
                                <p:cTn id="10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6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12564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12564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1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6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12564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12564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3000"/>
                            </p:stCondLst>
                            <p:childTnLst>
                              <p:par>
                                <p:cTn id="11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6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12564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12564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6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12564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12564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500"/>
                            </p:stCondLst>
                            <p:childTnLst>
                              <p:par>
                                <p:cTn id="12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6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12564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12564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1000"/>
                            </p:stCondLst>
                            <p:childTnLst>
                              <p:par>
                                <p:cTn id="13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6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12564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12564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1500"/>
                            </p:stCondLst>
                            <p:childTnLst>
                              <p:par>
                                <p:cTn id="13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6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12564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12564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6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12564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12564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2500"/>
                            </p:stCondLst>
                            <p:childTnLst>
                              <p:par>
                                <p:cTn id="14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6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12564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12564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3000"/>
                            </p:stCondLst>
                            <p:childTnLst>
                              <p:par>
                                <p:cTn id="15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6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12564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12564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3500"/>
                            </p:stCondLst>
                            <p:childTnLst>
                              <p:par>
                                <p:cTn id="15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6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12564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12564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4000"/>
                            </p:stCondLst>
                            <p:childTnLst>
                              <p:par>
                                <p:cTn id="16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6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12564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12564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6452" grpId="0" bldLvl="0" animBg="1"/>
      <p:bldP spid="1256453" grpId="0" bldLvl="0" animBg="1"/>
      <p:bldP spid="1256454" grpId="0" bldLvl="0" animBg="1"/>
      <p:bldP spid="1256455" grpId="0" bldLvl="0" animBg="1"/>
      <p:bldP spid="1256456" grpId="0"/>
      <p:bldP spid="1256457" grpId="0" bldLvl="0" animBg="1"/>
      <p:bldP spid="1256458" grpId="0"/>
      <p:bldP spid="1256459" grpId="0"/>
      <p:bldP spid="1256460" grpId="0"/>
      <p:bldP spid="1256461" grpId="0"/>
      <p:bldP spid="1256462" grpId="0"/>
      <p:bldP spid="1256463" grpId="0" bldLvl="0" animBg="1"/>
      <p:bldP spid="1256464" grpId="0" bldLvl="0" animBg="1"/>
      <p:bldP spid="1256465" grpId="0" bldLvl="0" animBg="1"/>
      <p:bldP spid="1256466" grpId="0"/>
      <p:bldP spid="1256467" grpId="0"/>
      <p:bldP spid="1256468" grpId="0" bldLvl="0" animBg="1"/>
      <p:bldP spid="1256469" grpId="0" bldLvl="0" animBg="1"/>
      <p:bldP spid="1256470" grpId="0" bldLvl="0" animBg="1"/>
      <p:bldP spid="1256471" grpId="0" bldLvl="0" animBg="1"/>
      <p:bldP spid="1256472" grpId="0"/>
      <p:bldP spid="1256473" grpId="0"/>
      <p:bldP spid="1256474" grpId="0"/>
      <p:bldP spid="1256475" grpId="0" bldLvl="0" animBg="1"/>
      <p:bldP spid="1256476" grpId="0" bldLvl="0" animBg="1"/>
      <p:bldP spid="1256477" grpId="0" bldLvl="0" animBg="1"/>
      <p:bldP spid="1256478" grpId="0" bldLvl="0" animBg="1"/>
      <p:bldP spid="1256479" grpId="0"/>
      <p:bldP spid="1256480" grpId="0" bldLvl="0" animBg="1"/>
      <p:bldP spid="1256481" grpId="0" bldLvl="0" animBg="1"/>
      <p:bldP spid="1256482" grpId="0" bldLvl="0" animBg="1"/>
      <p:bldP spid="1256483" grpId="0" bldLvl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灯片编号占位符 3"/>
          <p:cNvSpPr>
            <a:spLocks noGrp="1"/>
          </p:cNvSpPr>
          <p:nvPr>
            <p:ph type="sldNum" sz="quarter" idx="12"/>
          </p:nvPr>
        </p:nvSpPr>
        <p:spPr>
          <a:ln>
            <a:miter lim="800000"/>
          </a:ln>
        </p:spPr>
        <p:txBody>
          <a:bodyPr anchor="b"/>
          <a:lstStyle/>
          <a:p>
            <a:pPr>
              <a:defRPr/>
            </a:pPr>
            <a:fld id="{7616DCFC-94C0-4B86-BA4D-211D0D923A71}" type="slidenum">
              <a:rPr lang="zh-CN" altLang="en-US" sz="1200">
                <a:solidFill>
                  <a:schemeClr val="bg2"/>
                </a:solidFill>
              </a:rPr>
            </a:fld>
            <a:endParaRPr lang="en-US" altLang="zh-CN" sz="1200">
              <a:solidFill>
                <a:schemeClr val="bg2"/>
              </a:solidFill>
            </a:endParaRPr>
          </a:p>
        </p:txBody>
      </p:sp>
      <p:sp>
        <p:nvSpPr>
          <p:cNvPr id="117" name="日期占位符 4"/>
          <p:cNvSpPr>
            <a:spLocks noGrp="1"/>
          </p:cNvSpPr>
          <p:nvPr>
            <p:ph type="dt" sz="half" idx="10"/>
          </p:nvPr>
        </p:nvSpPr>
        <p:spPr>
          <a:ln>
            <a:miter lim="800000"/>
          </a:ln>
        </p:spPr>
        <p:txBody>
          <a:bodyPr/>
          <a:lstStyle/>
          <a:p>
            <a:pPr>
              <a:defRPr/>
            </a:pPr>
            <a:fld id="{BF44ED8C-0F15-4719-B111-AED55D441769}" type="datetime7">
              <a:rPr kumimoji="1" lang="zh-CN" altLang="en-US" sz="1200">
                <a:latin typeface="+mn-ea"/>
              </a:rPr>
            </a:fld>
            <a:endParaRPr kumimoji="1" lang="en-US" altLang="zh-CN" sz="1200">
              <a:latin typeface="+mn-ea"/>
            </a:endParaRPr>
          </a:p>
        </p:txBody>
      </p:sp>
      <p:sp>
        <p:nvSpPr>
          <p:cNvPr id="3891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293495" y="44450"/>
            <a:ext cx="7850505" cy="852170"/>
          </a:xfrm>
        </p:spPr>
        <p:txBody>
          <a:bodyPr anchor="b"/>
          <a:lstStyle/>
          <a:p>
            <a:pPr eaLnBrk="1" hangingPunct="1"/>
            <a:r>
              <a:rPr lang="en-US" altLang="zh-CN">
                <a:ea typeface="宋体" pitchFamily="2" charset="-122"/>
              </a:rPr>
              <a:t>9.4.4 </a:t>
            </a:r>
            <a:r>
              <a:rPr lang="zh-CN" altLang="en-US">
                <a:ea typeface="宋体" pitchFamily="2" charset="-122"/>
              </a:rPr>
              <a:t>合并两棵最大</a:t>
            </a:r>
            <a:r>
              <a:rPr lang="en-US" altLang="zh-CN">
                <a:ea typeface="宋体" pitchFamily="2" charset="-122"/>
              </a:rPr>
              <a:t>HBLT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38917" name="Text Box 3"/>
          <p:cNvSpPr txBox="1">
            <a:spLocks noChangeArrowheads="1"/>
          </p:cNvSpPr>
          <p:nvPr/>
        </p:nvSpPr>
        <p:spPr bwMode="auto">
          <a:xfrm>
            <a:off x="2266950" y="2278063"/>
            <a:ext cx="3603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solidFill>
                  <a:srgbClr val="92D050"/>
                </a:solidFill>
                <a:latin typeface="Times New Roman" panose="02020603050405020304" pitchFamily="18" charset="0"/>
              </a:rPr>
              <a:t>1</a:t>
            </a:r>
            <a:endParaRPr lang="en-US" altLang="zh-CN" sz="2000">
              <a:solidFill>
                <a:srgbClr val="92D05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8918" name="Text Box 4"/>
          <p:cNvSpPr txBox="1">
            <a:spLocks noChangeArrowheads="1"/>
          </p:cNvSpPr>
          <p:nvPr/>
        </p:nvSpPr>
        <p:spPr bwMode="auto">
          <a:xfrm>
            <a:off x="2482850" y="1917700"/>
            <a:ext cx="3603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solidFill>
                  <a:srgbClr val="92D050"/>
                </a:solidFill>
                <a:latin typeface="Times New Roman" panose="02020603050405020304" pitchFamily="18" charset="0"/>
              </a:rPr>
              <a:t>1</a:t>
            </a:r>
            <a:endParaRPr lang="en-US" altLang="zh-CN" sz="2000">
              <a:solidFill>
                <a:srgbClr val="92D05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8919" name="Oval 5"/>
          <p:cNvSpPr>
            <a:spLocks noChangeArrowheads="1"/>
          </p:cNvSpPr>
          <p:nvPr/>
        </p:nvSpPr>
        <p:spPr bwMode="auto">
          <a:xfrm>
            <a:off x="2843213" y="1917700"/>
            <a:ext cx="504825" cy="504825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92D050"/>
                </a:solidFill>
                <a:latin typeface="Tahoma" panose="020B0604030504040204" pitchFamily="34" charset="0"/>
              </a:rPr>
              <a:t>10</a:t>
            </a:r>
            <a:endParaRPr lang="en-US" altLang="zh-CN">
              <a:solidFill>
                <a:srgbClr val="92D050"/>
              </a:solidFill>
              <a:latin typeface="Tahoma" panose="020B0604030504040204" pitchFamily="34" charset="0"/>
            </a:endParaRPr>
          </a:p>
        </p:txBody>
      </p:sp>
      <p:sp>
        <p:nvSpPr>
          <p:cNvPr id="38920" name="Oval 6"/>
          <p:cNvSpPr>
            <a:spLocks noChangeArrowheads="1"/>
          </p:cNvSpPr>
          <p:nvPr/>
        </p:nvSpPr>
        <p:spPr bwMode="auto">
          <a:xfrm>
            <a:off x="2339975" y="2566988"/>
            <a:ext cx="504825" cy="504825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92D050"/>
                </a:solidFill>
                <a:latin typeface="Tahoma" panose="020B0604030504040204" pitchFamily="34" charset="0"/>
              </a:rPr>
              <a:t>5</a:t>
            </a:r>
            <a:endParaRPr lang="en-US" altLang="zh-CN">
              <a:solidFill>
                <a:srgbClr val="92D050"/>
              </a:solidFill>
              <a:latin typeface="Tahoma" panose="020B0604030504040204" pitchFamily="34" charset="0"/>
            </a:endParaRPr>
          </a:p>
        </p:txBody>
      </p:sp>
      <p:sp>
        <p:nvSpPr>
          <p:cNvPr id="38921" name="Line 7"/>
          <p:cNvSpPr>
            <a:spLocks noChangeShapeType="1"/>
          </p:cNvSpPr>
          <p:nvPr/>
        </p:nvSpPr>
        <p:spPr bwMode="auto">
          <a:xfrm flipV="1">
            <a:off x="2771775" y="2351088"/>
            <a:ext cx="215900" cy="287337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38922" name="Text Box 8"/>
          <p:cNvSpPr txBox="1">
            <a:spLocks noChangeArrowheads="1"/>
          </p:cNvSpPr>
          <p:nvPr/>
        </p:nvSpPr>
        <p:spPr bwMode="auto">
          <a:xfrm>
            <a:off x="466725" y="2278063"/>
            <a:ext cx="3603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solidFill>
                  <a:srgbClr val="92D050"/>
                </a:solidFill>
                <a:latin typeface="Times New Roman" panose="02020603050405020304" pitchFamily="18" charset="0"/>
              </a:rPr>
              <a:t>1</a:t>
            </a:r>
            <a:endParaRPr lang="en-US" altLang="zh-CN" sz="2000">
              <a:solidFill>
                <a:srgbClr val="92D05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8923" name="Text Box 9"/>
          <p:cNvSpPr txBox="1">
            <a:spLocks noChangeArrowheads="1"/>
          </p:cNvSpPr>
          <p:nvPr/>
        </p:nvSpPr>
        <p:spPr bwMode="auto">
          <a:xfrm>
            <a:off x="682625" y="1917700"/>
            <a:ext cx="3603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solidFill>
                  <a:srgbClr val="92D050"/>
                </a:solidFill>
                <a:latin typeface="Times New Roman" panose="02020603050405020304" pitchFamily="18" charset="0"/>
              </a:rPr>
              <a:t>2</a:t>
            </a:r>
            <a:endParaRPr lang="en-US" altLang="zh-CN" sz="2000">
              <a:solidFill>
                <a:srgbClr val="92D05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8924" name="Oval 10"/>
          <p:cNvSpPr>
            <a:spLocks noChangeArrowheads="1"/>
          </p:cNvSpPr>
          <p:nvPr/>
        </p:nvSpPr>
        <p:spPr bwMode="auto">
          <a:xfrm>
            <a:off x="1042988" y="1917700"/>
            <a:ext cx="504825" cy="504825"/>
          </a:xfrm>
          <a:prstGeom prst="ellipse">
            <a:avLst/>
          </a:prstGeom>
          <a:noFill/>
          <a:ln w="2857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92D050"/>
                </a:solidFill>
                <a:latin typeface="Tahoma" panose="020B0604030504040204" pitchFamily="34" charset="0"/>
              </a:rPr>
              <a:t>18</a:t>
            </a:r>
            <a:endParaRPr lang="en-US" altLang="zh-CN">
              <a:solidFill>
                <a:srgbClr val="92D050"/>
              </a:solidFill>
              <a:latin typeface="Tahoma" panose="020B0604030504040204" pitchFamily="34" charset="0"/>
            </a:endParaRPr>
          </a:p>
        </p:txBody>
      </p:sp>
      <p:sp>
        <p:nvSpPr>
          <p:cNvPr id="38925" name="Oval 11"/>
          <p:cNvSpPr>
            <a:spLocks noChangeArrowheads="1"/>
          </p:cNvSpPr>
          <p:nvPr/>
        </p:nvSpPr>
        <p:spPr bwMode="auto">
          <a:xfrm>
            <a:off x="539750" y="2566988"/>
            <a:ext cx="504825" cy="504825"/>
          </a:xfrm>
          <a:prstGeom prst="ellipse">
            <a:avLst/>
          </a:prstGeom>
          <a:noFill/>
          <a:ln w="2857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92D050"/>
                </a:solidFill>
                <a:latin typeface="Tahoma" panose="020B0604030504040204" pitchFamily="34" charset="0"/>
              </a:rPr>
              <a:t>6</a:t>
            </a:r>
            <a:endParaRPr lang="en-US" altLang="zh-CN">
              <a:solidFill>
                <a:srgbClr val="92D050"/>
              </a:solidFill>
              <a:latin typeface="Tahoma" panose="020B0604030504040204" pitchFamily="34" charset="0"/>
            </a:endParaRPr>
          </a:p>
        </p:txBody>
      </p:sp>
      <p:sp>
        <p:nvSpPr>
          <p:cNvPr id="38926" name="Line 12"/>
          <p:cNvSpPr>
            <a:spLocks noChangeShapeType="1"/>
          </p:cNvSpPr>
          <p:nvPr/>
        </p:nvSpPr>
        <p:spPr bwMode="auto">
          <a:xfrm flipV="1">
            <a:off x="971550" y="2278063"/>
            <a:ext cx="144463" cy="360362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38927" name="Oval 13"/>
          <p:cNvSpPr>
            <a:spLocks noChangeArrowheads="1"/>
          </p:cNvSpPr>
          <p:nvPr/>
        </p:nvSpPr>
        <p:spPr bwMode="auto">
          <a:xfrm>
            <a:off x="1476375" y="2565400"/>
            <a:ext cx="504825" cy="504825"/>
          </a:xfrm>
          <a:prstGeom prst="ellipse">
            <a:avLst/>
          </a:prstGeom>
          <a:noFill/>
          <a:ln w="2857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92D050"/>
                </a:solidFill>
                <a:latin typeface="Tahoma" panose="020B0604030504040204" pitchFamily="34" charset="0"/>
              </a:rPr>
              <a:t>7</a:t>
            </a:r>
            <a:endParaRPr lang="en-US" altLang="zh-CN">
              <a:solidFill>
                <a:srgbClr val="92D050"/>
              </a:solidFill>
              <a:latin typeface="Tahoma" panose="020B0604030504040204" pitchFamily="34" charset="0"/>
            </a:endParaRPr>
          </a:p>
        </p:txBody>
      </p:sp>
      <p:sp>
        <p:nvSpPr>
          <p:cNvPr id="38928" name="Text Box 14"/>
          <p:cNvSpPr txBox="1">
            <a:spLocks noChangeArrowheads="1"/>
          </p:cNvSpPr>
          <p:nvPr/>
        </p:nvSpPr>
        <p:spPr bwMode="auto">
          <a:xfrm>
            <a:off x="1836738" y="2349500"/>
            <a:ext cx="3603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solidFill>
                  <a:srgbClr val="92D050"/>
                </a:solidFill>
                <a:latin typeface="Times New Roman" panose="02020603050405020304" pitchFamily="18" charset="0"/>
              </a:rPr>
              <a:t>1</a:t>
            </a:r>
            <a:endParaRPr lang="en-US" altLang="zh-CN" sz="2000">
              <a:solidFill>
                <a:srgbClr val="92D05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8929" name="Line 15"/>
          <p:cNvSpPr>
            <a:spLocks noChangeShapeType="1"/>
          </p:cNvSpPr>
          <p:nvPr/>
        </p:nvSpPr>
        <p:spPr bwMode="auto">
          <a:xfrm flipH="1" flipV="1">
            <a:off x="1476375" y="2349500"/>
            <a:ext cx="71438" cy="288925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257488" name="AutoShape 16"/>
          <p:cNvSpPr>
            <a:spLocks noChangeArrowheads="1"/>
          </p:cNvSpPr>
          <p:nvPr/>
        </p:nvSpPr>
        <p:spPr bwMode="auto">
          <a:xfrm>
            <a:off x="3563938" y="1917700"/>
            <a:ext cx="720725" cy="215900"/>
          </a:xfrm>
          <a:custGeom>
            <a:avLst/>
            <a:gdLst>
              <a:gd name="T0" fmla="*/ 601814618 w 21600"/>
              <a:gd name="T1" fmla="*/ 0 h 21600"/>
              <a:gd name="T2" fmla="*/ 0 w 21600"/>
              <a:gd name="T3" fmla="*/ 10785005 h 21600"/>
              <a:gd name="T4" fmla="*/ 601814618 w 21600"/>
              <a:gd name="T5" fmla="*/ 21570009 h 21600"/>
              <a:gd name="T6" fmla="*/ 802419112 w 21600"/>
              <a:gd name="T7" fmla="*/ 10785005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008000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92D05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57489" name="Text Box 17"/>
          <p:cNvSpPr txBox="1">
            <a:spLocks noChangeArrowheads="1"/>
          </p:cNvSpPr>
          <p:nvPr/>
        </p:nvSpPr>
        <p:spPr bwMode="auto">
          <a:xfrm>
            <a:off x="4140200" y="2133600"/>
            <a:ext cx="3603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solidFill>
                  <a:srgbClr val="92D050"/>
                </a:solidFill>
                <a:latin typeface="Times New Roman" panose="02020603050405020304" pitchFamily="18" charset="0"/>
              </a:rPr>
              <a:t>1</a:t>
            </a:r>
            <a:endParaRPr lang="en-US" altLang="zh-CN" sz="2000">
              <a:solidFill>
                <a:srgbClr val="92D05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57490" name="Text Box 18"/>
          <p:cNvSpPr txBox="1">
            <a:spLocks noChangeArrowheads="1"/>
          </p:cNvSpPr>
          <p:nvPr/>
        </p:nvSpPr>
        <p:spPr bwMode="auto">
          <a:xfrm>
            <a:off x="4356100" y="1773238"/>
            <a:ext cx="3603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solidFill>
                  <a:srgbClr val="92D050"/>
                </a:solidFill>
                <a:latin typeface="Times New Roman" panose="02020603050405020304" pitchFamily="18" charset="0"/>
              </a:rPr>
              <a:t>2</a:t>
            </a:r>
            <a:endParaRPr lang="en-US" altLang="zh-CN" sz="2000">
              <a:solidFill>
                <a:srgbClr val="92D05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57491" name="Oval 19"/>
          <p:cNvSpPr>
            <a:spLocks noChangeArrowheads="1"/>
          </p:cNvSpPr>
          <p:nvPr/>
        </p:nvSpPr>
        <p:spPr bwMode="auto">
          <a:xfrm>
            <a:off x="4716463" y="1773238"/>
            <a:ext cx="504825" cy="504825"/>
          </a:xfrm>
          <a:prstGeom prst="ellipse">
            <a:avLst/>
          </a:prstGeom>
          <a:noFill/>
          <a:ln w="2857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92D050"/>
                </a:solidFill>
                <a:latin typeface="Tahoma" panose="020B0604030504040204" pitchFamily="34" charset="0"/>
              </a:rPr>
              <a:t>18</a:t>
            </a:r>
            <a:endParaRPr lang="en-US" altLang="zh-CN">
              <a:solidFill>
                <a:srgbClr val="92D050"/>
              </a:solidFill>
              <a:latin typeface="Tahoma" panose="020B0604030504040204" pitchFamily="34" charset="0"/>
            </a:endParaRPr>
          </a:p>
        </p:txBody>
      </p:sp>
      <p:sp>
        <p:nvSpPr>
          <p:cNvPr id="1257492" name="Oval 20"/>
          <p:cNvSpPr>
            <a:spLocks noChangeArrowheads="1"/>
          </p:cNvSpPr>
          <p:nvPr/>
        </p:nvSpPr>
        <p:spPr bwMode="auto">
          <a:xfrm>
            <a:off x="4213225" y="2422525"/>
            <a:ext cx="504825" cy="504825"/>
          </a:xfrm>
          <a:prstGeom prst="ellipse">
            <a:avLst/>
          </a:prstGeom>
          <a:noFill/>
          <a:ln w="2857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92D050"/>
                </a:solidFill>
                <a:latin typeface="Tahoma" panose="020B0604030504040204" pitchFamily="34" charset="0"/>
              </a:rPr>
              <a:t>6</a:t>
            </a:r>
            <a:endParaRPr lang="en-US" altLang="zh-CN">
              <a:solidFill>
                <a:srgbClr val="92D050"/>
              </a:solidFill>
              <a:latin typeface="Tahoma" panose="020B0604030504040204" pitchFamily="34" charset="0"/>
            </a:endParaRPr>
          </a:p>
        </p:txBody>
      </p:sp>
      <p:sp>
        <p:nvSpPr>
          <p:cNvPr id="1257493" name="Line 21"/>
          <p:cNvSpPr>
            <a:spLocks noChangeShapeType="1"/>
          </p:cNvSpPr>
          <p:nvPr/>
        </p:nvSpPr>
        <p:spPr bwMode="auto">
          <a:xfrm flipV="1">
            <a:off x="4645025" y="2133600"/>
            <a:ext cx="144463" cy="360363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257494" name="Oval 22"/>
          <p:cNvSpPr>
            <a:spLocks noChangeArrowheads="1"/>
          </p:cNvSpPr>
          <p:nvPr/>
        </p:nvSpPr>
        <p:spPr bwMode="auto">
          <a:xfrm>
            <a:off x="5149850" y="2420938"/>
            <a:ext cx="504825" cy="504825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92D050"/>
                </a:solidFill>
                <a:latin typeface="Tahoma" panose="020B0604030504040204" pitchFamily="34" charset="0"/>
              </a:rPr>
              <a:t>10</a:t>
            </a:r>
            <a:endParaRPr lang="en-US" altLang="zh-CN">
              <a:solidFill>
                <a:srgbClr val="92D050"/>
              </a:solidFill>
              <a:latin typeface="Tahoma" panose="020B0604030504040204" pitchFamily="34" charset="0"/>
            </a:endParaRPr>
          </a:p>
        </p:txBody>
      </p:sp>
      <p:sp>
        <p:nvSpPr>
          <p:cNvPr id="1257495" name="Text Box 23"/>
          <p:cNvSpPr txBox="1">
            <a:spLocks noChangeArrowheads="1"/>
          </p:cNvSpPr>
          <p:nvPr/>
        </p:nvSpPr>
        <p:spPr bwMode="auto">
          <a:xfrm>
            <a:off x="5510213" y="2205038"/>
            <a:ext cx="3603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solidFill>
                  <a:srgbClr val="92D050"/>
                </a:solidFill>
                <a:latin typeface="Times New Roman" panose="02020603050405020304" pitchFamily="18" charset="0"/>
              </a:rPr>
              <a:t>2</a:t>
            </a:r>
            <a:endParaRPr lang="en-US" altLang="zh-CN" sz="2000">
              <a:solidFill>
                <a:srgbClr val="92D05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57496" name="Line 24"/>
          <p:cNvSpPr>
            <a:spLocks noChangeShapeType="1"/>
          </p:cNvSpPr>
          <p:nvPr/>
        </p:nvSpPr>
        <p:spPr bwMode="auto">
          <a:xfrm flipH="1" flipV="1">
            <a:off x="5149850" y="2205038"/>
            <a:ext cx="71438" cy="288925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257497" name="Text Box 25"/>
          <p:cNvSpPr txBox="1">
            <a:spLocks noChangeArrowheads="1"/>
          </p:cNvSpPr>
          <p:nvPr/>
        </p:nvSpPr>
        <p:spPr bwMode="auto">
          <a:xfrm>
            <a:off x="4572000" y="2781300"/>
            <a:ext cx="3603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solidFill>
                  <a:srgbClr val="92D050"/>
                </a:solidFill>
                <a:latin typeface="Times New Roman" panose="02020603050405020304" pitchFamily="18" charset="0"/>
              </a:rPr>
              <a:t>1</a:t>
            </a:r>
            <a:endParaRPr lang="en-US" altLang="zh-CN" sz="2000">
              <a:solidFill>
                <a:srgbClr val="92D05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57498" name="Oval 26"/>
          <p:cNvSpPr>
            <a:spLocks noChangeArrowheads="1"/>
          </p:cNvSpPr>
          <p:nvPr/>
        </p:nvSpPr>
        <p:spPr bwMode="auto">
          <a:xfrm>
            <a:off x="4645025" y="3070225"/>
            <a:ext cx="504825" cy="504825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92D050"/>
                </a:solidFill>
                <a:latin typeface="Tahoma" panose="020B0604030504040204" pitchFamily="34" charset="0"/>
              </a:rPr>
              <a:t>5</a:t>
            </a:r>
            <a:endParaRPr lang="en-US" altLang="zh-CN">
              <a:solidFill>
                <a:srgbClr val="92D050"/>
              </a:solidFill>
              <a:latin typeface="Tahoma" panose="020B0604030504040204" pitchFamily="34" charset="0"/>
            </a:endParaRPr>
          </a:p>
        </p:txBody>
      </p:sp>
      <p:sp>
        <p:nvSpPr>
          <p:cNvPr id="1257499" name="Line 27"/>
          <p:cNvSpPr>
            <a:spLocks noChangeShapeType="1"/>
          </p:cNvSpPr>
          <p:nvPr/>
        </p:nvSpPr>
        <p:spPr bwMode="auto">
          <a:xfrm flipV="1">
            <a:off x="5076825" y="2781300"/>
            <a:ext cx="144463" cy="360363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257500" name="Oval 28"/>
          <p:cNvSpPr>
            <a:spLocks noChangeArrowheads="1"/>
          </p:cNvSpPr>
          <p:nvPr/>
        </p:nvSpPr>
        <p:spPr bwMode="auto">
          <a:xfrm>
            <a:off x="5581650" y="3068638"/>
            <a:ext cx="504825" cy="504825"/>
          </a:xfrm>
          <a:prstGeom prst="ellipse">
            <a:avLst/>
          </a:prstGeom>
          <a:noFill/>
          <a:ln w="2857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92D050"/>
                </a:solidFill>
                <a:latin typeface="Tahoma" panose="020B0604030504040204" pitchFamily="34" charset="0"/>
              </a:rPr>
              <a:t>7</a:t>
            </a:r>
            <a:endParaRPr lang="en-US" altLang="zh-CN">
              <a:solidFill>
                <a:srgbClr val="92D050"/>
              </a:solidFill>
              <a:latin typeface="Tahoma" panose="020B0604030504040204" pitchFamily="34" charset="0"/>
            </a:endParaRPr>
          </a:p>
        </p:txBody>
      </p:sp>
      <p:sp>
        <p:nvSpPr>
          <p:cNvPr id="1257501" name="Text Box 29"/>
          <p:cNvSpPr txBox="1">
            <a:spLocks noChangeArrowheads="1"/>
          </p:cNvSpPr>
          <p:nvPr/>
        </p:nvSpPr>
        <p:spPr bwMode="auto">
          <a:xfrm>
            <a:off x="5942013" y="2852738"/>
            <a:ext cx="3603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solidFill>
                  <a:srgbClr val="92D050"/>
                </a:solidFill>
                <a:latin typeface="Times New Roman" panose="02020603050405020304" pitchFamily="18" charset="0"/>
              </a:rPr>
              <a:t>1</a:t>
            </a:r>
            <a:endParaRPr lang="en-US" altLang="zh-CN" sz="2000">
              <a:solidFill>
                <a:srgbClr val="92D05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57502" name="Line 30"/>
          <p:cNvSpPr>
            <a:spLocks noChangeShapeType="1"/>
          </p:cNvSpPr>
          <p:nvPr/>
        </p:nvSpPr>
        <p:spPr bwMode="auto">
          <a:xfrm flipH="1" flipV="1">
            <a:off x="5581650" y="2852738"/>
            <a:ext cx="71438" cy="288925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257503" name="Text Box 31"/>
          <p:cNvSpPr txBox="1">
            <a:spLocks noChangeArrowheads="1"/>
          </p:cNvSpPr>
          <p:nvPr/>
        </p:nvSpPr>
        <p:spPr bwMode="auto">
          <a:xfrm>
            <a:off x="7162800" y="2133600"/>
            <a:ext cx="3603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solidFill>
                  <a:srgbClr val="92D050"/>
                </a:solidFill>
                <a:latin typeface="Times New Roman" panose="02020603050405020304" pitchFamily="18" charset="0"/>
              </a:rPr>
              <a:t>2</a:t>
            </a:r>
            <a:endParaRPr lang="en-US" altLang="zh-CN" sz="2000">
              <a:solidFill>
                <a:srgbClr val="92D05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57504" name="Text Box 32"/>
          <p:cNvSpPr txBox="1">
            <a:spLocks noChangeArrowheads="1"/>
          </p:cNvSpPr>
          <p:nvPr/>
        </p:nvSpPr>
        <p:spPr bwMode="auto">
          <a:xfrm>
            <a:off x="7378700" y="1773238"/>
            <a:ext cx="3603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solidFill>
                  <a:srgbClr val="92D050"/>
                </a:solidFill>
                <a:latin typeface="Times New Roman" panose="02020603050405020304" pitchFamily="18" charset="0"/>
              </a:rPr>
              <a:t>2</a:t>
            </a:r>
            <a:endParaRPr lang="en-US" altLang="zh-CN" sz="2000">
              <a:solidFill>
                <a:srgbClr val="92D05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57505" name="Oval 33"/>
          <p:cNvSpPr>
            <a:spLocks noChangeArrowheads="1"/>
          </p:cNvSpPr>
          <p:nvPr/>
        </p:nvSpPr>
        <p:spPr bwMode="auto">
          <a:xfrm>
            <a:off x="7739063" y="1773238"/>
            <a:ext cx="504825" cy="504825"/>
          </a:xfrm>
          <a:prstGeom prst="ellipse">
            <a:avLst/>
          </a:prstGeom>
          <a:noFill/>
          <a:ln w="2857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92D050"/>
                </a:solidFill>
                <a:latin typeface="Tahoma" panose="020B0604030504040204" pitchFamily="34" charset="0"/>
              </a:rPr>
              <a:t>18</a:t>
            </a:r>
            <a:endParaRPr lang="en-US" altLang="zh-CN">
              <a:solidFill>
                <a:srgbClr val="92D050"/>
              </a:solidFill>
              <a:latin typeface="Tahoma" panose="020B0604030504040204" pitchFamily="34" charset="0"/>
            </a:endParaRPr>
          </a:p>
        </p:txBody>
      </p:sp>
      <p:sp>
        <p:nvSpPr>
          <p:cNvPr id="1257506" name="Oval 34"/>
          <p:cNvSpPr>
            <a:spLocks noChangeArrowheads="1"/>
          </p:cNvSpPr>
          <p:nvPr/>
        </p:nvSpPr>
        <p:spPr bwMode="auto">
          <a:xfrm>
            <a:off x="7235825" y="2422525"/>
            <a:ext cx="504825" cy="504825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92D050"/>
                </a:solidFill>
                <a:latin typeface="Tahoma" panose="020B0604030504040204" pitchFamily="34" charset="0"/>
              </a:rPr>
              <a:t>10</a:t>
            </a:r>
            <a:endParaRPr lang="en-US" altLang="zh-CN">
              <a:solidFill>
                <a:srgbClr val="92D050"/>
              </a:solidFill>
              <a:latin typeface="Tahoma" panose="020B0604030504040204" pitchFamily="34" charset="0"/>
            </a:endParaRPr>
          </a:p>
        </p:txBody>
      </p:sp>
      <p:sp>
        <p:nvSpPr>
          <p:cNvPr id="1257507" name="Line 35"/>
          <p:cNvSpPr>
            <a:spLocks noChangeShapeType="1"/>
          </p:cNvSpPr>
          <p:nvPr/>
        </p:nvSpPr>
        <p:spPr bwMode="auto">
          <a:xfrm flipV="1">
            <a:off x="7667625" y="2133600"/>
            <a:ext cx="144463" cy="360363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257508" name="Oval 36"/>
          <p:cNvSpPr>
            <a:spLocks noChangeArrowheads="1"/>
          </p:cNvSpPr>
          <p:nvPr/>
        </p:nvSpPr>
        <p:spPr bwMode="auto">
          <a:xfrm>
            <a:off x="8172450" y="2420938"/>
            <a:ext cx="504825" cy="504825"/>
          </a:xfrm>
          <a:prstGeom prst="ellipse">
            <a:avLst/>
          </a:prstGeom>
          <a:noFill/>
          <a:ln w="2857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92D050"/>
                </a:solidFill>
                <a:latin typeface="Tahoma" panose="020B0604030504040204" pitchFamily="34" charset="0"/>
              </a:rPr>
              <a:t>6</a:t>
            </a:r>
            <a:endParaRPr lang="en-US" altLang="zh-CN">
              <a:solidFill>
                <a:srgbClr val="92D050"/>
              </a:solidFill>
              <a:latin typeface="Tahoma" panose="020B0604030504040204" pitchFamily="34" charset="0"/>
            </a:endParaRPr>
          </a:p>
        </p:txBody>
      </p:sp>
      <p:sp>
        <p:nvSpPr>
          <p:cNvPr id="1257509" name="Text Box 37"/>
          <p:cNvSpPr txBox="1">
            <a:spLocks noChangeArrowheads="1"/>
          </p:cNvSpPr>
          <p:nvPr/>
        </p:nvSpPr>
        <p:spPr bwMode="auto">
          <a:xfrm>
            <a:off x="8532813" y="2205038"/>
            <a:ext cx="3603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solidFill>
                  <a:srgbClr val="92D050"/>
                </a:solidFill>
                <a:latin typeface="Times New Roman" panose="02020603050405020304" pitchFamily="18" charset="0"/>
              </a:rPr>
              <a:t>1</a:t>
            </a:r>
            <a:endParaRPr lang="en-US" altLang="zh-CN" sz="2000">
              <a:solidFill>
                <a:srgbClr val="92D05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57510" name="Line 38"/>
          <p:cNvSpPr>
            <a:spLocks noChangeShapeType="1"/>
          </p:cNvSpPr>
          <p:nvPr/>
        </p:nvSpPr>
        <p:spPr bwMode="auto">
          <a:xfrm flipH="1" flipV="1">
            <a:off x="8172450" y="2205038"/>
            <a:ext cx="71438" cy="288925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257511" name="Text Box 39"/>
          <p:cNvSpPr txBox="1">
            <a:spLocks noChangeArrowheads="1"/>
          </p:cNvSpPr>
          <p:nvPr/>
        </p:nvSpPr>
        <p:spPr bwMode="auto">
          <a:xfrm>
            <a:off x="6659563" y="2781300"/>
            <a:ext cx="3603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solidFill>
                  <a:srgbClr val="92D050"/>
                </a:solidFill>
                <a:latin typeface="Times New Roman" panose="02020603050405020304" pitchFamily="18" charset="0"/>
              </a:rPr>
              <a:t>1</a:t>
            </a:r>
            <a:endParaRPr lang="en-US" altLang="zh-CN" sz="2000">
              <a:solidFill>
                <a:srgbClr val="92D05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57512" name="Oval 40"/>
          <p:cNvSpPr>
            <a:spLocks noChangeArrowheads="1"/>
          </p:cNvSpPr>
          <p:nvPr/>
        </p:nvSpPr>
        <p:spPr bwMode="auto">
          <a:xfrm>
            <a:off x="6732588" y="3070225"/>
            <a:ext cx="504825" cy="504825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92D050"/>
                </a:solidFill>
                <a:latin typeface="Tahoma" panose="020B0604030504040204" pitchFamily="34" charset="0"/>
              </a:rPr>
              <a:t>5</a:t>
            </a:r>
            <a:endParaRPr lang="en-US" altLang="zh-CN">
              <a:solidFill>
                <a:srgbClr val="92D050"/>
              </a:solidFill>
              <a:latin typeface="Tahoma" panose="020B0604030504040204" pitchFamily="34" charset="0"/>
            </a:endParaRPr>
          </a:p>
        </p:txBody>
      </p:sp>
      <p:sp>
        <p:nvSpPr>
          <p:cNvPr id="1257513" name="Line 41"/>
          <p:cNvSpPr>
            <a:spLocks noChangeShapeType="1"/>
          </p:cNvSpPr>
          <p:nvPr/>
        </p:nvSpPr>
        <p:spPr bwMode="auto">
          <a:xfrm flipV="1">
            <a:off x="7164388" y="2781300"/>
            <a:ext cx="144462" cy="360363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257514" name="Oval 42"/>
          <p:cNvSpPr>
            <a:spLocks noChangeArrowheads="1"/>
          </p:cNvSpPr>
          <p:nvPr/>
        </p:nvSpPr>
        <p:spPr bwMode="auto">
          <a:xfrm>
            <a:off x="7669213" y="3068638"/>
            <a:ext cx="504825" cy="504825"/>
          </a:xfrm>
          <a:prstGeom prst="ellipse">
            <a:avLst/>
          </a:prstGeom>
          <a:noFill/>
          <a:ln w="2857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92D050"/>
                </a:solidFill>
                <a:latin typeface="Tahoma" panose="020B0604030504040204" pitchFamily="34" charset="0"/>
              </a:rPr>
              <a:t>7</a:t>
            </a:r>
            <a:endParaRPr lang="en-US" altLang="zh-CN">
              <a:solidFill>
                <a:srgbClr val="92D050"/>
              </a:solidFill>
              <a:latin typeface="Tahoma" panose="020B0604030504040204" pitchFamily="34" charset="0"/>
            </a:endParaRPr>
          </a:p>
        </p:txBody>
      </p:sp>
      <p:sp>
        <p:nvSpPr>
          <p:cNvPr id="1257515" name="Text Box 43"/>
          <p:cNvSpPr txBox="1">
            <a:spLocks noChangeArrowheads="1"/>
          </p:cNvSpPr>
          <p:nvPr/>
        </p:nvSpPr>
        <p:spPr bwMode="auto">
          <a:xfrm>
            <a:off x="8029575" y="2852738"/>
            <a:ext cx="3603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solidFill>
                  <a:srgbClr val="92D050"/>
                </a:solidFill>
                <a:latin typeface="Times New Roman" panose="02020603050405020304" pitchFamily="18" charset="0"/>
              </a:rPr>
              <a:t>1</a:t>
            </a:r>
            <a:endParaRPr lang="en-US" altLang="zh-CN" sz="2000">
              <a:solidFill>
                <a:srgbClr val="92D05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57516" name="Line 44"/>
          <p:cNvSpPr>
            <a:spLocks noChangeShapeType="1"/>
          </p:cNvSpPr>
          <p:nvPr/>
        </p:nvSpPr>
        <p:spPr bwMode="auto">
          <a:xfrm flipH="1" flipV="1">
            <a:off x="7669213" y="2852738"/>
            <a:ext cx="71437" cy="288925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257517" name="AutoShape 45"/>
          <p:cNvSpPr>
            <a:spLocks noChangeArrowheads="1"/>
          </p:cNvSpPr>
          <p:nvPr/>
        </p:nvSpPr>
        <p:spPr bwMode="auto">
          <a:xfrm>
            <a:off x="6084888" y="1917700"/>
            <a:ext cx="720725" cy="215900"/>
          </a:xfrm>
          <a:custGeom>
            <a:avLst/>
            <a:gdLst>
              <a:gd name="T0" fmla="*/ 601814618 w 21600"/>
              <a:gd name="T1" fmla="*/ 0 h 21600"/>
              <a:gd name="T2" fmla="*/ 0 w 21600"/>
              <a:gd name="T3" fmla="*/ 10785005 h 21600"/>
              <a:gd name="T4" fmla="*/ 601814618 w 21600"/>
              <a:gd name="T5" fmla="*/ 21570009 h 21600"/>
              <a:gd name="T6" fmla="*/ 802419112 w 21600"/>
              <a:gd name="T7" fmla="*/ 10785005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008000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92D05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8960" name="Text Box 46"/>
          <p:cNvSpPr txBox="1">
            <a:spLocks noChangeArrowheads="1"/>
          </p:cNvSpPr>
          <p:nvPr/>
        </p:nvSpPr>
        <p:spPr bwMode="auto">
          <a:xfrm>
            <a:off x="2195513" y="4581525"/>
            <a:ext cx="3603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solidFill>
                  <a:srgbClr val="92D050"/>
                </a:solidFill>
                <a:latin typeface="Times New Roman" panose="02020603050405020304" pitchFamily="18" charset="0"/>
              </a:rPr>
              <a:t>1</a:t>
            </a:r>
            <a:endParaRPr lang="en-US" altLang="zh-CN" sz="2000">
              <a:solidFill>
                <a:srgbClr val="92D05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8961" name="Text Box 47"/>
          <p:cNvSpPr txBox="1">
            <a:spLocks noChangeArrowheads="1"/>
          </p:cNvSpPr>
          <p:nvPr/>
        </p:nvSpPr>
        <p:spPr bwMode="auto">
          <a:xfrm>
            <a:off x="2411413" y="4221163"/>
            <a:ext cx="3603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solidFill>
                  <a:srgbClr val="92D050"/>
                </a:solidFill>
                <a:latin typeface="Times New Roman" panose="02020603050405020304" pitchFamily="18" charset="0"/>
              </a:rPr>
              <a:t>2</a:t>
            </a:r>
            <a:endParaRPr lang="en-US" altLang="zh-CN" sz="2000">
              <a:solidFill>
                <a:srgbClr val="92D05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8962" name="Oval 48"/>
          <p:cNvSpPr>
            <a:spLocks noChangeArrowheads="1"/>
          </p:cNvSpPr>
          <p:nvPr/>
        </p:nvSpPr>
        <p:spPr bwMode="auto">
          <a:xfrm>
            <a:off x="2771775" y="4221163"/>
            <a:ext cx="504825" cy="504825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92D050"/>
                </a:solidFill>
                <a:latin typeface="Tahoma" panose="020B0604030504040204" pitchFamily="34" charset="0"/>
              </a:rPr>
              <a:t>18</a:t>
            </a:r>
            <a:endParaRPr lang="en-US" altLang="zh-CN">
              <a:solidFill>
                <a:srgbClr val="92D050"/>
              </a:solidFill>
              <a:latin typeface="Tahoma" panose="020B0604030504040204" pitchFamily="34" charset="0"/>
            </a:endParaRPr>
          </a:p>
        </p:txBody>
      </p:sp>
      <p:sp>
        <p:nvSpPr>
          <p:cNvPr id="38963" name="Oval 49"/>
          <p:cNvSpPr>
            <a:spLocks noChangeArrowheads="1"/>
          </p:cNvSpPr>
          <p:nvPr/>
        </p:nvSpPr>
        <p:spPr bwMode="auto">
          <a:xfrm>
            <a:off x="2268538" y="4870450"/>
            <a:ext cx="504825" cy="504825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92D050"/>
                </a:solidFill>
                <a:latin typeface="Tahoma" panose="020B0604030504040204" pitchFamily="34" charset="0"/>
              </a:rPr>
              <a:t>6</a:t>
            </a:r>
            <a:endParaRPr lang="en-US" altLang="zh-CN">
              <a:solidFill>
                <a:srgbClr val="92D050"/>
              </a:solidFill>
              <a:latin typeface="Tahoma" panose="020B0604030504040204" pitchFamily="34" charset="0"/>
            </a:endParaRPr>
          </a:p>
        </p:txBody>
      </p:sp>
      <p:sp>
        <p:nvSpPr>
          <p:cNvPr id="38964" name="Line 50"/>
          <p:cNvSpPr>
            <a:spLocks noChangeShapeType="1"/>
          </p:cNvSpPr>
          <p:nvPr/>
        </p:nvSpPr>
        <p:spPr bwMode="auto">
          <a:xfrm flipV="1">
            <a:off x="2700338" y="4581525"/>
            <a:ext cx="144462" cy="360363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38965" name="Oval 51"/>
          <p:cNvSpPr>
            <a:spLocks noChangeArrowheads="1"/>
          </p:cNvSpPr>
          <p:nvPr/>
        </p:nvSpPr>
        <p:spPr bwMode="auto">
          <a:xfrm>
            <a:off x="3205163" y="4868863"/>
            <a:ext cx="504825" cy="504825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92D050"/>
                </a:solidFill>
                <a:latin typeface="Tahoma" panose="020B0604030504040204" pitchFamily="34" charset="0"/>
              </a:rPr>
              <a:t>7</a:t>
            </a:r>
            <a:endParaRPr lang="en-US" altLang="zh-CN">
              <a:solidFill>
                <a:srgbClr val="92D050"/>
              </a:solidFill>
              <a:latin typeface="Tahoma" panose="020B0604030504040204" pitchFamily="34" charset="0"/>
            </a:endParaRPr>
          </a:p>
        </p:txBody>
      </p:sp>
      <p:sp>
        <p:nvSpPr>
          <p:cNvPr id="38966" name="Text Box 52"/>
          <p:cNvSpPr txBox="1">
            <a:spLocks noChangeArrowheads="1"/>
          </p:cNvSpPr>
          <p:nvPr/>
        </p:nvSpPr>
        <p:spPr bwMode="auto">
          <a:xfrm>
            <a:off x="3565525" y="4652963"/>
            <a:ext cx="3603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solidFill>
                  <a:srgbClr val="92D050"/>
                </a:solidFill>
                <a:latin typeface="Times New Roman" panose="02020603050405020304" pitchFamily="18" charset="0"/>
              </a:rPr>
              <a:t>1</a:t>
            </a:r>
            <a:endParaRPr lang="en-US" altLang="zh-CN" sz="2000">
              <a:solidFill>
                <a:srgbClr val="92D05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8967" name="Line 53"/>
          <p:cNvSpPr>
            <a:spLocks noChangeShapeType="1"/>
          </p:cNvSpPr>
          <p:nvPr/>
        </p:nvSpPr>
        <p:spPr bwMode="auto">
          <a:xfrm flipH="1" flipV="1">
            <a:off x="3205163" y="4652963"/>
            <a:ext cx="71437" cy="288925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38968" name="Text Box 54"/>
          <p:cNvSpPr txBox="1">
            <a:spLocks noChangeArrowheads="1"/>
          </p:cNvSpPr>
          <p:nvPr/>
        </p:nvSpPr>
        <p:spPr bwMode="auto">
          <a:xfrm>
            <a:off x="539750" y="4581525"/>
            <a:ext cx="3603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solidFill>
                  <a:srgbClr val="92D050"/>
                </a:solidFill>
                <a:latin typeface="Times New Roman" panose="02020603050405020304" pitchFamily="18" charset="0"/>
              </a:rPr>
              <a:t>1</a:t>
            </a:r>
            <a:endParaRPr lang="en-US" altLang="zh-CN" sz="2000">
              <a:solidFill>
                <a:srgbClr val="92D05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8969" name="Text Box 55"/>
          <p:cNvSpPr txBox="1">
            <a:spLocks noChangeArrowheads="1"/>
          </p:cNvSpPr>
          <p:nvPr/>
        </p:nvSpPr>
        <p:spPr bwMode="auto">
          <a:xfrm>
            <a:off x="755650" y="4221163"/>
            <a:ext cx="3603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solidFill>
                  <a:srgbClr val="92D050"/>
                </a:solidFill>
                <a:latin typeface="Times New Roman" panose="02020603050405020304" pitchFamily="18" charset="0"/>
              </a:rPr>
              <a:t>2</a:t>
            </a:r>
            <a:endParaRPr lang="en-US" altLang="zh-CN" sz="2000">
              <a:solidFill>
                <a:srgbClr val="92D05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8970" name="Oval 56"/>
          <p:cNvSpPr>
            <a:spLocks noChangeArrowheads="1"/>
          </p:cNvSpPr>
          <p:nvPr/>
        </p:nvSpPr>
        <p:spPr bwMode="auto">
          <a:xfrm>
            <a:off x="1116013" y="4221163"/>
            <a:ext cx="504825" cy="504825"/>
          </a:xfrm>
          <a:prstGeom prst="ellipse">
            <a:avLst/>
          </a:prstGeom>
          <a:noFill/>
          <a:ln w="2857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92D050"/>
                </a:solidFill>
                <a:latin typeface="Tahoma" panose="020B0604030504040204" pitchFamily="34" charset="0"/>
              </a:rPr>
              <a:t>40</a:t>
            </a:r>
            <a:endParaRPr lang="en-US" altLang="zh-CN">
              <a:solidFill>
                <a:srgbClr val="92D050"/>
              </a:solidFill>
              <a:latin typeface="Tahoma" panose="020B0604030504040204" pitchFamily="34" charset="0"/>
            </a:endParaRPr>
          </a:p>
        </p:txBody>
      </p:sp>
      <p:sp>
        <p:nvSpPr>
          <p:cNvPr id="38971" name="Line 57"/>
          <p:cNvSpPr>
            <a:spLocks noChangeShapeType="1"/>
          </p:cNvSpPr>
          <p:nvPr/>
        </p:nvSpPr>
        <p:spPr bwMode="auto">
          <a:xfrm flipV="1">
            <a:off x="971550" y="4581525"/>
            <a:ext cx="217488" cy="360363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38972" name="Oval 58"/>
          <p:cNvSpPr>
            <a:spLocks noChangeArrowheads="1"/>
          </p:cNvSpPr>
          <p:nvPr/>
        </p:nvSpPr>
        <p:spPr bwMode="auto">
          <a:xfrm>
            <a:off x="1549400" y="4868863"/>
            <a:ext cx="504825" cy="504825"/>
          </a:xfrm>
          <a:prstGeom prst="ellipse">
            <a:avLst/>
          </a:prstGeom>
          <a:noFill/>
          <a:ln w="2857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92D050"/>
                </a:solidFill>
                <a:latin typeface="Tahoma" panose="020B0604030504040204" pitchFamily="34" charset="0"/>
              </a:rPr>
              <a:t>10</a:t>
            </a:r>
            <a:endParaRPr lang="en-US" altLang="zh-CN">
              <a:solidFill>
                <a:srgbClr val="92D050"/>
              </a:solidFill>
              <a:latin typeface="Tahoma" panose="020B0604030504040204" pitchFamily="34" charset="0"/>
            </a:endParaRPr>
          </a:p>
        </p:txBody>
      </p:sp>
      <p:sp>
        <p:nvSpPr>
          <p:cNvPr id="38973" name="Text Box 59"/>
          <p:cNvSpPr txBox="1">
            <a:spLocks noChangeArrowheads="1"/>
          </p:cNvSpPr>
          <p:nvPr/>
        </p:nvSpPr>
        <p:spPr bwMode="auto">
          <a:xfrm>
            <a:off x="1909763" y="4652963"/>
            <a:ext cx="3603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solidFill>
                  <a:srgbClr val="92D050"/>
                </a:solidFill>
                <a:latin typeface="Times New Roman" panose="02020603050405020304" pitchFamily="18" charset="0"/>
              </a:rPr>
              <a:t>1</a:t>
            </a:r>
            <a:endParaRPr lang="en-US" altLang="zh-CN" sz="2000">
              <a:solidFill>
                <a:srgbClr val="92D05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8974" name="Line 60"/>
          <p:cNvSpPr>
            <a:spLocks noChangeShapeType="1"/>
          </p:cNvSpPr>
          <p:nvPr/>
        </p:nvSpPr>
        <p:spPr bwMode="auto">
          <a:xfrm flipH="1" flipV="1">
            <a:off x="1549400" y="4652963"/>
            <a:ext cx="71438" cy="288925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38975" name="Text Box 61"/>
          <p:cNvSpPr txBox="1">
            <a:spLocks noChangeArrowheads="1"/>
          </p:cNvSpPr>
          <p:nvPr/>
        </p:nvSpPr>
        <p:spPr bwMode="auto">
          <a:xfrm>
            <a:off x="0" y="5229225"/>
            <a:ext cx="3603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solidFill>
                  <a:srgbClr val="92D050"/>
                </a:solidFill>
                <a:latin typeface="Times New Roman" panose="02020603050405020304" pitchFamily="18" charset="0"/>
              </a:rPr>
              <a:t>1</a:t>
            </a:r>
            <a:endParaRPr lang="en-US" altLang="zh-CN" sz="2000">
              <a:solidFill>
                <a:srgbClr val="92D05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8976" name="Oval 62"/>
          <p:cNvSpPr>
            <a:spLocks noChangeArrowheads="1"/>
          </p:cNvSpPr>
          <p:nvPr/>
        </p:nvSpPr>
        <p:spPr bwMode="auto">
          <a:xfrm>
            <a:off x="576263" y="4868863"/>
            <a:ext cx="504825" cy="504825"/>
          </a:xfrm>
          <a:prstGeom prst="ellipse">
            <a:avLst/>
          </a:prstGeom>
          <a:noFill/>
          <a:ln w="2857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92D050"/>
                </a:solidFill>
                <a:latin typeface="Tahoma" panose="020B0604030504040204" pitchFamily="34" charset="0"/>
              </a:rPr>
              <a:t>30</a:t>
            </a:r>
            <a:endParaRPr lang="en-US" altLang="zh-CN">
              <a:solidFill>
                <a:srgbClr val="92D050"/>
              </a:solidFill>
              <a:latin typeface="Tahoma" panose="020B0604030504040204" pitchFamily="34" charset="0"/>
            </a:endParaRPr>
          </a:p>
        </p:txBody>
      </p:sp>
      <p:sp>
        <p:nvSpPr>
          <p:cNvPr id="38977" name="Oval 63"/>
          <p:cNvSpPr>
            <a:spLocks noChangeArrowheads="1"/>
          </p:cNvSpPr>
          <p:nvPr/>
        </p:nvSpPr>
        <p:spPr bwMode="auto">
          <a:xfrm>
            <a:off x="179388" y="5516563"/>
            <a:ext cx="504825" cy="504825"/>
          </a:xfrm>
          <a:prstGeom prst="ellipse">
            <a:avLst/>
          </a:prstGeom>
          <a:noFill/>
          <a:ln w="2857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92D050"/>
                </a:solidFill>
                <a:latin typeface="Tahoma" panose="020B0604030504040204" pitchFamily="34" charset="0"/>
              </a:rPr>
              <a:t>20</a:t>
            </a:r>
            <a:endParaRPr lang="en-US" altLang="zh-CN">
              <a:solidFill>
                <a:srgbClr val="92D050"/>
              </a:solidFill>
              <a:latin typeface="Tahoma" panose="020B0604030504040204" pitchFamily="34" charset="0"/>
            </a:endParaRPr>
          </a:p>
        </p:txBody>
      </p:sp>
      <p:sp>
        <p:nvSpPr>
          <p:cNvPr id="38978" name="Line 64"/>
          <p:cNvSpPr>
            <a:spLocks noChangeShapeType="1"/>
          </p:cNvSpPr>
          <p:nvPr/>
        </p:nvSpPr>
        <p:spPr bwMode="auto">
          <a:xfrm flipV="1">
            <a:off x="611188" y="5300663"/>
            <a:ext cx="144462" cy="288925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38979" name="Oval 65"/>
          <p:cNvSpPr>
            <a:spLocks noChangeArrowheads="1"/>
          </p:cNvSpPr>
          <p:nvPr/>
        </p:nvSpPr>
        <p:spPr bwMode="auto">
          <a:xfrm>
            <a:off x="1009650" y="5516563"/>
            <a:ext cx="504825" cy="504825"/>
          </a:xfrm>
          <a:prstGeom prst="ellipse">
            <a:avLst/>
          </a:prstGeom>
          <a:noFill/>
          <a:ln w="2857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92D050"/>
                </a:solidFill>
                <a:latin typeface="Tahoma" panose="020B0604030504040204" pitchFamily="34" charset="0"/>
              </a:rPr>
              <a:t>5</a:t>
            </a:r>
            <a:endParaRPr lang="en-US" altLang="zh-CN">
              <a:solidFill>
                <a:srgbClr val="92D050"/>
              </a:solidFill>
              <a:latin typeface="Tahoma" panose="020B0604030504040204" pitchFamily="34" charset="0"/>
            </a:endParaRPr>
          </a:p>
        </p:txBody>
      </p:sp>
      <p:sp>
        <p:nvSpPr>
          <p:cNvPr id="38980" name="Text Box 66"/>
          <p:cNvSpPr txBox="1">
            <a:spLocks noChangeArrowheads="1"/>
          </p:cNvSpPr>
          <p:nvPr/>
        </p:nvSpPr>
        <p:spPr bwMode="auto">
          <a:xfrm>
            <a:off x="1476375" y="5445125"/>
            <a:ext cx="3603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solidFill>
                  <a:srgbClr val="92D050"/>
                </a:solidFill>
                <a:latin typeface="Times New Roman" panose="02020603050405020304" pitchFamily="18" charset="0"/>
              </a:rPr>
              <a:t>1</a:t>
            </a:r>
            <a:endParaRPr lang="en-US" altLang="zh-CN" sz="2000">
              <a:solidFill>
                <a:srgbClr val="92D05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8981" name="Line 67"/>
          <p:cNvSpPr>
            <a:spLocks noChangeShapeType="1"/>
          </p:cNvSpPr>
          <p:nvPr/>
        </p:nvSpPr>
        <p:spPr bwMode="auto">
          <a:xfrm flipV="1">
            <a:off x="1476375" y="5300663"/>
            <a:ext cx="142875" cy="288925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257540" name="Text Box 68"/>
          <p:cNvSpPr txBox="1">
            <a:spLocks noChangeArrowheads="1"/>
          </p:cNvSpPr>
          <p:nvPr/>
        </p:nvSpPr>
        <p:spPr bwMode="auto">
          <a:xfrm>
            <a:off x="4354513" y="4581525"/>
            <a:ext cx="3603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solidFill>
                  <a:srgbClr val="92D050"/>
                </a:solidFill>
                <a:latin typeface="Times New Roman" panose="02020603050405020304" pitchFamily="18" charset="0"/>
              </a:rPr>
              <a:t>1</a:t>
            </a:r>
            <a:endParaRPr lang="en-US" altLang="zh-CN" sz="2000">
              <a:solidFill>
                <a:srgbClr val="92D05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57541" name="Text Box 69"/>
          <p:cNvSpPr txBox="1">
            <a:spLocks noChangeArrowheads="1"/>
          </p:cNvSpPr>
          <p:nvPr/>
        </p:nvSpPr>
        <p:spPr bwMode="auto">
          <a:xfrm>
            <a:off x="4570413" y="4221163"/>
            <a:ext cx="3603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solidFill>
                  <a:srgbClr val="92D050"/>
                </a:solidFill>
                <a:latin typeface="Times New Roman" panose="02020603050405020304" pitchFamily="18" charset="0"/>
              </a:rPr>
              <a:t>2</a:t>
            </a:r>
            <a:endParaRPr lang="en-US" altLang="zh-CN" sz="2000">
              <a:solidFill>
                <a:srgbClr val="92D05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57542" name="Oval 70"/>
          <p:cNvSpPr>
            <a:spLocks noChangeArrowheads="1"/>
          </p:cNvSpPr>
          <p:nvPr/>
        </p:nvSpPr>
        <p:spPr bwMode="auto">
          <a:xfrm>
            <a:off x="4930775" y="4221163"/>
            <a:ext cx="504825" cy="504825"/>
          </a:xfrm>
          <a:prstGeom prst="ellipse">
            <a:avLst/>
          </a:prstGeom>
          <a:noFill/>
          <a:ln w="2857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92D050"/>
                </a:solidFill>
                <a:latin typeface="Tahoma" panose="020B0604030504040204" pitchFamily="34" charset="0"/>
              </a:rPr>
              <a:t>40</a:t>
            </a:r>
            <a:endParaRPr lang="en-US" altLang="zh-CN">
              <a:solidFill>
                <a:srgbClr val="92D050"/>
              </a:solidFill>
              <a:latin typeface="Tahoma" panose="020B0604030504040204" pitchFamily="34" charset="0"/>
            </a:endParaRPr>
          </a:p>
        </p:txBody>
      </p:sp>
      <p:sp>
        <p:nvSpPr>
          <p:cNvPr id="1257543" name="Line 71"/>
          <p:cNvSpPr>
            <a:spLocks noChangeShapeType="1"/>
          </p:cNvSpPr>
          <p:nvPr/>
        </p:nvSpPr>
        <p:spPr bwMode="auto">
          <a:xfrm flipV="1">
            <a:off x="4786313" y="4581525"/>
            <a:ext cx="217487" cy="360363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257544" name="Oval 72"/>
          <p:cNvSpPr>
            <a:spLocks noChangeArrowheads="1"/>
          </p:cNvSpPr>
          <p:nvPr/>
        </p:nvSpPr>
        <p:spPr bwMode="auto">
          <a:xfrm>
            <a:off x="5364163" y="4868863"/>
            <a:ext cx="504825" cy="504825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92D050"/>
                </a:solidFill>
                <a:latin typeface="Tahoma" panose="020B0604030504040204" pitchFamily="34" charset="0"/>
              </a:rPr>
              <a:t>18</a:t>
            </a:r>
            <a:endParaRPr lang="en-US" altLang="zh-CN">
              <a:solidFill>
                <a:srgbClr val="92D050"/>
              </a:solidFill>
              <a:latin typeface="Tahoma" panose="020B0604030504040204" pitchFamily="34" charset="0"/>
            </a:endParaRPr>
          </a:p>
        </p:txBody>
      </p:sp>
      <p:sp>
        <p:nvSpPr>
          <p:cNvPr id="1257545" name="Text Box 73"/>
          <p:cNvSpPr txBox="1">
            <a:spLocks noChangeArrowheads="1"/>
          </p:cNvSpPr>
          <p:nvPr/>
        </p:nvSpPr>
        <p:spPr bwMode="auto">
          <a:xfrm>
            <a:off x="5724525" y="4652963"/>
            <a:ext cx="3603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solidFill>
                  <a:srgbClr val="92D050"/>
                </a:solidFill>
                <a:latin typeface="Times New Roman" panose="02020603050405020304" pitchFamily="18" charset="0"/>
              </a:rPr>
              <a:t>2</a:t>
            </a:r>
            <a:endParaRPr lang="en-US" altLang="zh-CN" sz="2000">
              <a:solidFill>
                <a:srgbClr val="92D05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57546" name="Line 74"/>
          <p:cNvSpPr>
            <a:spLocks noChangeShapeType="1"/>
          </p:cNvSpPr>
          <p:nvPr/>
        </p:nvSpPr>
        <p:spPr bwMode="auto">
          <a:xfrm flipH="1" flipV="1">
            <a:off x="5364163" y="4652963"/>
            <a:ext cx="71437" cy="288925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257547" name="Text Box 75"/>
          <p:cNvSpPr txBox="1">
            <a:spLocks noChangeArrowheads="1"/>
          </p:cNvSpPr>
          <p:nvPr/>
        </p:nvSpPr>
        <p:spPr bwMode="auto">
          <a:xfrm>
            <a:off x="3814763" y="5229225"/>
            <a:ext cx="3603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solidFill>
                  <a:srgbClr val="92D050"/>
                </a:solidFill>
                <a:latin typeface="Times New Roman" panose="02020603050405020304" pitchFamily="18" charset="0"/>
              </a:rPr>
              <a:t>1</a:t>
            </a:r>
            <a:endParaRPr lang="en-US" altLang="zh-CN" sz="2000">
              <a:solidFill>
                <a:srgbClr val="92D05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57548" name="Oval 76"/>
          <p:cNvSpPr>
            <a:spLocks noChangeArrowheads="1"/>
          </p:cNvSpPr>
          <p:nvPr/>
        </p:nvSpPr>
        <p:spPr bwMode="auto">
          <a:xfrm>
            <a:off x="4391025" y="4868863"/>
            <a:ext cx="504825" cy="504825"/>
          </a:xfrm>
          <a:prstGeom prst="ellipse">
            <a:avLst/>
          </a:prstGeom>
          <a:noFill/>
          <a:ln w="2857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92D050"/>
                </a:solidFill>
                <a:latin typeface="Tahoma" panose="020B0604030504040204" pitchFamily="34" charset="0"/>
              </a:rPr>
              <a:t>30</a:t>
            </a:r>
            <a:endParaRPr lang="en-US" altLang="zh-CN">
              <a:solidFill>
                <a:srgbClr val="92D050"/>
              </a:solidFill>
              <a:latin typeface="Tahoma" panose="020B0604030504040204" pitchFamily="34" charset="0"/>
            </a:endParaRPr>
          </a:p>
        </p:txBody>
      </p:sp>
      <p:sp>
        <p:nvSpPr>
          <p:cNvPr id="1257549" name="Oval 77"/>
          <p:cNvSpPr>
            <a:spLocks noChangeArrowheads="1"/>
          </p:cNvSpPr>
          <p:nvPr/>
        </p:nvSpPr>
        <p:spPr bwMode="auto">
          <a:xfrm>
            <a:off x="3994150" y="5516563"/>
            <a:ext cx="504825" cy="504825"/>
          </a:xfrm>
          <a:prstGeom prst="ellipse">
            <a:avLst/>
          </a:prstGeom>
          <a:noFill/>
          <a:ln w="2857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92D050"/>
                </a:solidFill>
                <a:latin typeface="Tahoma" panose="020B0604030504040204" pitchFamily="34" charset="0"/>
              </a:rPr>
              <a:t>20</a:t>
            </a:r>
            <a:endParaRPr lang="en-US" altLang="zh-CN">
              <a:solidFill>
                <a:srgbClr val="92D050"/>
              </a:solidFill>
              <a:latin typeface="Tahoma" panose="020B0604030504040204" pitchFamily="34" charset="0"/>
            </a:endParaRPr>
          </a:p>
        </p:txBody>
      </p:sp>
      <p:sp>
        <p:nvSpPr>
          <p:cNvPr id="1257550" name="Line 78"/>
          <p:cNvSpPr>
            <a:spLocks noChangeShapeType="1"/>
          </p:cNvSpPr>
          <p:nvPr/>
        </p:nvSpPr>
        <p:spPr bwMode="auto">
          <a:xfrm flipV="1">
            <a:off x="4425950" y="5300663"/>
            <a:ext cx="144463" cy="288925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257551" name="Oval 79"/>
          <p:cNvSpPr>
            <a:spLocks noChangeArrowheads="1"/>
          </p:cNvSpPr>
          <p:nvPr/>
        </p:nvSpPr>
        <p:spPr bwMode="auto">
          <a:xfrm>
            <a:off x="4824413" y="5516563"/>
            <a:ext cx="504825" cy="504825"/>
          </a:xfrm>
          <a:prstGeom prst="ellipse">
            <a:avLst/>
          </a:prstGeom>
          <a:noFill/>
          <a:ln w="2857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92D050"/>
                </a:solidFill>
                <a:latin typeface="Tahoma" panose="020B0604030504040204" pitchFamily="34" charset="0"/>
              </a:rPr>
              <a:t>10</a:t>
            </a:r>
            <a:endParaRPr lang="en-US" altLang="zh-CN">
              <a:solidFill>
                <a:srgbClr val="92D050"/>
              </a:solidFill>
              <a:latin typeface="Tahoma" panose="020B0604030504040204" pitchFamily="34" charset="0"/>
            </a:endParaRPr>
          </a:p>
        </p:txBody>
      </p:sp>
      <p:sp>
        <p:nvSpPr>
          <p:cNvPr id="1257552" name="Line 80"/>
          <p:cNvSpPr>
            <a:spLocks noChangeShapeType="1"/>
          </p:cNvSpPr>
          <p:nvPr/>
        </p:nvSpPr>
        <p:spPr bwMode="auto">
          <a:xfrm flipV="1">
            <a:off x="5291138" y="5300663"/>
            <a:ext cx="142875" cy="288925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257553" name="AutoShape 81"/>
          <p:cNvSpPr>
            <a:spLocks noChangeArrowheads="1"/>
          </p:cNvSpPr>
          <p:nvPr/>
        </p:nvSpPr>
        <p:spPr bwMode="auto">
          <a:xfrm>
            <a:off x="3635375" y="4221163"/>
            <a:ext cx="720725" cy="215900"/>
          </a:xfrm>
          <a:custGeom>
            <a:avLst/>
            <a:gdLst>
              <a:gd name="T0" fmla="*/ 601814618 w 21600"/>
              <a:gd name="T1" fmla="*/ 0 h 21600"/>
              <a:gd name="T2" fmla="*/ 0 w 21600"/>
              <a:gd name="T3" fmla="*/ 10785005 h 21600"/>
              <a:gd name="T4" fmla="*/ 601814618 w 21600"/>
              <a:gd name="T5" fmla="*/ 21570009 h 21600"/>
              <a:gd name="T6" fmla="*/ 802419112 w 21600"/>
              <a:gd name="T7" fmla="*/ 10785005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008000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92D05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57554" name="Text Box 82"/>
          <p:cNvSpPr txBox="1">
            <a:spLocks noChangeArrowheads="1"/>
          </p:cNvSpPr>
          <p:nvPr/>
        </p:nvSpPr>
        <p:spPr bwMode="auto">
          <a:xfrm>
            <a:off x="4067175" y="6092825"/>
            <a:ext cx="3603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solidFill>
                  <a:srgbClr val="92D050"/>
                </a:solidFill>
                <a:latin typeface="Times New Roman" panose="02020603050405020304" pitchFamily="18" charset="0"/>
              </a:rPr>
              <a:t>1</a:t>
            </a:r>
            <a:endParaRPr lang="en-US" altLang="zh-CN" sz="2000">
              <a:solidFill>
                <a:srgbClr val="92D05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57555" name="Text Box 83"/>
          <p:cNvSpPr txBox="1">
            <a:spLocks noChangeArrowheads="1"/>
          </p:cNvSpPr>
          <p:nvPr/>
        </p:nvSpPr>
        <p:spPr bwMode="auto">
          <a:xfrm>
            <a:off x="4572000" y="5516563"/>
            <a:ext cx="3603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solidFill>
                  <a:srgbClr val="92D050"/>
                </a:solidFill>
                <a:latin typeface="Times New Roman" panose="02020603050405020304" pitchFamily="18" charset="0"/>
              </a:rPr>
              <a:t>2</a:t>
            </a:r>
            <a:endParaRPr lang="en-US" altLang="zh-CN" sz="2000">
              <a:solidFill>
                <a:srgbClr val="92D05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57556" name="Oval 84"/>
          <p:cNvSpPr>
            <a:spLocks noChangeArrowheads="1"/>
          </p:cNvSpPr>
          <p:nvPr/>
        </p:nvSpPr>
        <p:spPr bwMode="auto">
          <a:xfrm>
            <a:off x="4284663" y="6165850"/>
            <a:ext cx="504825" cy="504825"/>
          </a:xfrm>
          <a:prstGeom prst="ellipse">
            <a:avLst/>
          </a:prstGeom>
          <a:noFill/>
          <a:ln w="2857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92D050"/>
                </a:solidFill>
                <a:latin typeface="Tahoma" panose="020B0604030504040204" pitchFamily="34" charset="0"/>
              </a:rPr>
              <a:t>5</a:t>
            </a:r>
            <a:endParaRPr lang="en-US" altLang="zh-CN">
              <a:solidFill>
                <a:srgbClr val="92D050"/>
              </a:solidFill>
              <a:latin typeface="Tahoma" panose="020B0604030504040204" pitchFamily="34" charset="0"/>
            </a:endParaRPr>
          </a:p>
        </p:txBody>
      </p:sp>
      <p:sp>
        <p:nvSpPr>
          <p:cNvPr id="1257557" name="Line 85"/>
          <p:cNvSpPr>
            <a:spLocks noChangeShapeType="1"/>
          </p:cNvSpPr>
          <p:nvPr/>
        </p:nvSpPr>
        <p:spPr bwMode="auto">
          <a:xfrm flipV="1">
            <a:off x="4716463" y="5876925"/>
            <a:ext cx="144462" cy="360363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257558" name="Oval 86"/>
          <p:cNvSpPr>
            <a:spLocks noChangeArrowheads="1"/>
          </p:cNvSpPr>
          <p:nvPr/>
        </p:nvSpPr>
        <p:spPr bwMode="auto">
          <a:xfrm>
            <a:off x="5221288" y="6164263"/>
            <a:ext cx="504825" cy="504825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92D050"/>
                </a:solidFill>
                <a:latin typeface="Tahoma" panose="020B0604030504040204" pitchFamily="34" charset="0"/>
              </a:rPr>
              <a:t>7</a:t>
            </a:r>
            <a:endParaRPr lang="en-US" altLang="zh-CN">
              <a:solidFill>
                <a:srgbClr val="92D050"/>
              </a:solidFill>
              <a:latin typeface="Tahoma" panose="020B0604030504040204" pitchFamily="34" charset="0"/>
            </a:endParaRPr>
          </a:p>
        </p:txBody>
      </p:sp>
      <p:sp>
        <p:nvSpPr>
          <p:cNvPr id="1257559" name="Text Box 87"/>
          <p:cNvSpPr txBox="1">
            <a:spLocks noChangeArrowheads="1"/>
          </p:cNvSpPr>
          <p:nvPr/>
        </p:nvSpPr>
        <p:spPr bwMode="auto">
          <a:xfrm>
            <a:off x="5581650" y="5948363"/>
            <a:ext cx="3603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solidFill>
                  <a:srgbClr val="92D050"/>
                </a:solidFill>
                <a:latin typeface="Times New Roman" panose="02020603050405020304" pitchFamily="18" charset="0"/>
              </a:rPr>
              <a:t>1</a:t>
            </a:r>
            <a:endParaRPr lang="en-US" altLang="zh-CN" sz="2000">
              <a:solidFill>
                <a:srgbClr val="92D05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57560" name="Line 88"/>
          <p:cNvSpPr>
            <a:spLocks noChangeShapeType="1"/>
          </p:cNvSpPr>
          <p:nvPr/>
        </p:nvSpPr>
        <p:spPr bwMode="auto">
          <a:xfrm flipH="1" flipV="1">
            <a:off x="5221288" y="5948363"/>
            <a:ext cx="71437" cy="288925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257561" name="Oval 89"/>
          <p:cNvSpPr>
            <a:spLocks noChangeArrowheads="1"/>
          </p:cNvSpPr>
          <p:nvPr/>
        </p:nvSpPr>
        <p:spPr bwMode="auto">
          <a:xfrm>
            <a:off x="5724525" y="5516563"/>
            <a:ext cx="504825" cy="504825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92D050"/>
                </a:solidFill>
                <a:latin typeface="Tahoma" panose="020B0604030504040204" pitchFamily="34" charset="0"/>
              </a:rPr>
              <a:t>6</a:t>
            </a:r>
            <a:endParaRPr lang="en-US" altLang="zh-CN">
              <a:solidFill>
                <a:srgbClr val="92D050"/>
              </a:solidFill>
              <a:latin typeface="Tahoma" panose="020B0604030504040204" pitchFamily="34" charset="0"/>
            </a:endParaRPr>
          </a:p>
        </p:txBody>
      </p:sp>
      <p:sp>
        <p:nvSpPr>
          <p:cNvPr id="1257562" name="Text Box 90"/>
          <p:cNvSpPr txBox="1">
            <a:spLocks noChangeArrowheads="1"/>
          </p:cNvSpPr>
          <p:nvPr/>
        </p:nvSpPr>
        <p:spPr bwMode="auto">
          <a:xfrm>
            <a:off x="6084888" y="5300663"/>
            <a:ext cx="3603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solidFill>
                  <a:srgbClr val="92D050"/>
                </a:solidFill>
                <a:latin typeface="Times New Roman" panose="02020603050405020304" pitchFamily="18" charset="0"/>
              </a:rPr>
              <a:t>1</a:t>
            </a:r>
            <a:endParaRPr lang="en-US" altLang="zh-CN" sz="2000">
              <a:solidFill>
                <a:srgbClr val="92D05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57563" name="Line 91"/>
          <p:cNvSpPr>
            <a:spLocks noChangeShapeType="1"/>
          </p:cNvSpPr>
          <p:nvPr/>
        </p:nvSpPr>
        <p:spPr bwMode="auto">
          <a:xfrm flipH="1" flipV="1">
            <a:off x="5724525" y="5300663"/>
            <a:ext cx="71438" cy="288925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257564" name="Text Box 92"/>
          <p:cNvSpPr txBox="1">
            <a:spLocks noChangeArrowheads="1"/>
          </p:cNvSpPr>
          <p:nvPr/>
        </p:nvSpPr>
        <p:spPr bwMode="auto">
          <a:xfrm>
            <a:off x="7308850" y="4581525"/>
            <a:ext cx="3603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solidFill>
                  <a:srgbClr val="92D050"/>
                </a:solidFill>
                <a:latin typeface="Times New Roman" panose="02020603050405020304" pitchFamily="18" charset="0"/>
              </a:rPr>
              <a:t>2</a:t>
            </a:r>
            <a:endParaRPr lang="en-US" altLang="zh-CN" sz="2000">
              <a:solidFill>
                <a:srgbClr val="92D05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57565" name="Text Box 93"/>
          <p:cNvSpPr txBox="1">
            <a:spLocks noChangeArrowheads="1"/>
          </p:cNvSpPr>
          <p:nvPr/>
        </p:nvSpPr>
        <p:spPr bwMode="auto">
          <a:xfrm>
            <a:off x="7629525" y="4149725"/>
            <a:ext cx="3603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solidFill>
                  <a:srgbClr val="92D050"/>
                </a:solidFill>
                <a:latin typeface="Times New Roman" panose="02020603050405020304" pitchFamily="18" charset="0"/>
              </a:rPr>
              <a:t>2</a:t>
            </a:r>
            <a:endParaRPr lang="en-US" altLang="zh-CN" sz="2000">
              <a:solidFill>
                <a:srgbClr val="92D05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57566" name="Oval 94"/>
          <p:cNvSpPr>
            <a:spLocks noChangeArrowheads="1"/>
          </p:cNvSpPr>
          <p:nvPr/>
        </p:nvSpPr>
        <p:spPr bwMode="auto">
          <a:xfrm>
            <a:off x="7989888" y="4149725"/>
            <a:ext cx="504825" cy="504825"/>
          </a:xfrm>
          <a:prstGeom prst="ellipse">
            <a:avLst/>
          </a:prstGeom>
          <a:noFill/>
          <a:ln w="2857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92D050"/>
                </a:solidFill>
                <a:latin typeface="Tahoma" panose="020B0604030504040204" pitchFamily="34" charset="0"/>
              </a:rPr>
              <a:t>40</a:t>
            </a:r>
            <a:endParaRPr lang="en-US" altLang="zh-CN">
              <a:solidFill>
                <a:srgbClr val="92D050"/>
              </a:solidFill>
              <a:latin typeface="Tahoma" panose="020B0604030504040204" pitchFamily="34" charset="0"/>
            </a:endParaRPr>
          </a:p>
        </p:txBody>
      </p:sp>
      <p:sp>
        <p:nvSpPr>
          <p:cNvPr id="1257567" name="Line 95"/>
          <p:cNvSpPr>
            <a:spLocks noChangeShapeType="1"/>
          </p:cNvSpPr>
          <p:nvPr/>
        </p:nvSpPr>
        <p:spPr bwMode="auto">
          <a:xfrm flipV="1">
            <a:off x="7845425" y="4510088"/>
            <a:ext cx="217488" cy="360362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257568" name="Oval 96"/>
          <p:cNvSpPr>
            <a:spLocks noChangeArrowheads="1"/>
          </p:cNvSpPr>
          <p:nvPr/>
        </p:nvSpPr>
        <p:spPr bwMode="auto">
          <a:xfrm>
            <a:off x="8423275" y="4797425"/>
            <a:ext cx="504825" cy="504825"/>
          </a:xfrm>
          <a:prstGeom prst="ellipse">
            <a:avLst/>
          </a:prstGeom>
          <a:noFill/>
          <a:ln w="2857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92D050"/>
                </a:solidFill>
                <a:latin typeface="Tahoma" panose="020B0604030504040204" pitchFamily="34" charset="0"/>
              </a:rPr>
              <a:t>30</a:t>
            </a:r>
            <a:endParaRPr lang="en-US" altLang="zh-CN">
              <a:solidFill>
                <a:srgbClr val="92D050"/>
              </a:solidFill>
              <a:latin typeface="Tahoma" panose="020B0604030504040204" pitchFamily="34" charset="0"/>
            </a:endParaRPr>
          </a:p>
        </p:txBody>
      </p:sp>
      <p:sp>
        <p:nvSpPr>
          <p:cNvPr id="1257569" name="Text Box 97"/>
          <p:cNvSpPr txBox="1">
            <a:spLocks noChangeArrowheads="1"/>
          </p:cNvSpPr>
          <p:nvPr/>
        </p:nvSpPr>
        <p:spPr bwMode="auto">
          <a:xfrm>
            <a:off x="8783638" y="4581525"/>
            <a:ext cx="3603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latin typeface="Times New Roman" panose="02020603050405020304" pitchFamily="18" charset="0"/>
              </a:rPr>
              <a:t>1</a:t>
            </a:r>
            <a:endParaRPr lang="en-US" altLang="zh-CN" sz="2000">
              <a:latin typeface="Times New Roman" panose="02020603050405020304" pitchFamily="18" charset="0"/>
            </a:endParaRPr>
          </a:p>
        </p:txBody>
      </p:sp>
      <p:sp>
        <p:nvSpPr>
          <p:cNvPr id="1257570" name="Line 98"/>
          <p:cNvSpPr>
            <a:spLocks noChangeShapeType="1"/>
          </p:cNvSpPr>
          <p:nvPr/>
        </p:nvSpPr>
        <p:spPr bwMode="auto">
          <a:xfrm flipH="1" flipV="1">
            <a:off x="8423275" y="4581525"/>
            <a:ext cx="180975" cy="2159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257571" name="Text Box 99"/>
          <p:cNvSpPr txBox="1">
            <a:spLocks noChangeArrowheads="1"/>
          </p:cNvSpPr>
          <p:nvPr/>
        </p:nvSpPr>
        <p:spPr bwMode="auto">
          <a:xfrm>
            <a:off x="8066088" y="5159375"/>
            <a:ext cx="3603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solidFill>
                  <a:srgbClr val="92D050"/>
                </a:solidFill>
                <a:latin typeface="Times New Roman" panose="02020603050405020304" pitchFamily="18" charset="0"/>
              </a:rPr>
              <a:t>1</a:t>
            </a:r>
            <a:endParaRPr lang="en-US" altLang="zh-CN" sz="2000">
              <a:solidFill>
                <a:srgbClr val="92D05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57572" name="Oval 100"/>
          <p:cNvSpPr>
            <a:spLocks noChangeArrowheads="1"/>
          </p:cNvSpPr>
          <p:nvPr/>
        </p:nvSpPr>
        <p:spPr bwMode="auto">
          <a:xfrm>
            <a:off x="7450138" y="4797425"/>
            <a:ext cx="504825" cy="504825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92D050"/>
                </a:solidFill>
                <a:latin typeface="Tahoma" panose="020B0604030504040204" pitchFamily="34" charset="0"/>
              </a:rPr>
              <a:t>18</a:t>
            </a:r>
            <a:endParaRPr lang="en-US" altLang="zh-CN">
              <a:solidFill>
                <a:srgbClr val="92D050"/>
              </a:solidFill>
              <a:latin typeface="Tahoma" panose="020B0604030504040204" pitchFamily="34" charset="0"/>
            </a:endParaRPr>
          </a:p>
        </p:txBody>
      </p:sp>
      <p:sp>
        <p:nvSpPr>
          <p:cNvPr id="1257573" name="Oval 101"/>
          <p:cNvSpPr>
            <a:spLocks noChangeArrowheads="1"/>
          </p:cNvSpPr>
          <p:nvPr/>
        </p:nvSpPr>
        <p:spPr bwMode="auto">
          <a:xfrm>
            <a:off x="8459788" y="5445125"/>
            <a:ext cx="504825" cy="504825"/>
          </a:xfrm>
          <a:prstGeom prst="ellipse">
            <a:avLst/>
          </a:prstGeom>
          <a:noFill/>
          <a:ln w="2857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92D050"/>
                </a:solidFill>
                <a:latin typeface="Tahoma" panose="020B0604030504040204" pitchFamily="34" charset="0"/>
              </a:rPr>
              <a:t>20</a:t>
            </a:r>
            <a:endParaRPr lang="en-US" altLang="zh-CN">
              <a:solidFill>
                <a:srgbClr val="92D050"/>
              </a:solidFill>
              <a:latin typeface="Tahoma" panose="020B0604030504040204" pitchFamily="34" charset="0"/>
            </a:endParaRPr>
          </a:p>
        </p:txBody>
      </p:sp>
      <p:sp>
        <p:nvSpPr>
          <p:cNvPr id="1257574" name="Line 102"/>
          <p:cNvSpPr>
            <a:spLocks noChangeShapeType="1"/>
          </p:cNvSpPr>
          <p:nvPr/>
        </p:nvSpPr>
        <p:spPr bwMode="auto">
          <a:xfrm flipV="1">
            <a:off x="8675688" y="5300663"/>
            <a:ext cx="0" cy="144462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257575" name="Oval 103"/>
          <p:cNvSpPr>
            <a:spLocks noChangeArrowheads="1"/>
          </p:cNvSpPr>
          <p:nvPr/>
        </p:nvSpPr>
        <p:spPr bwMode="auto">
          <a:xfrm>
            <a:off x="6948488" y="5446713"/>
            <a:ext cx="504825" cy="504825"/>
          </a:xfrm>
          <a:prstGeom prst="ellipse">
            <a:avLst/>
          </a:prstGeom>
          <a:noFill/>
          <a:ln w="2857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92D050"/>
                </a:solidFill>
                <a:latin typeface="Tahoma" panose="020B0604030504040204" pitchFamily="34" charset="0"/>
              </a:rPr>
              <a:t>10</a:t>
            </a:r>
            <a:endParaRPr lang="en-US" altLang="zh-CN">
              <a:solidFill>
                <a:srgbClr val="92D050"/>
              </a:solidFill>
              <a:latin typeface="Tahoma" panose="020B0604030504040204" pitchFamily="34" charset="0"/>
            </a:endParaRPr>
          </a:p>
        </p:txBody>
      </p:sp>
      <p:sp>
        <p:nvSpPr>
          <p:cNvPr id="1257576" name="Line 104"/>
          <p:cNvSpPr>
            <a:spLocks noChangeShapeType="1"/>
          </p:cNvSpPr>
          <p:nvPr/>
        </p:nvSpPr>
        <p:spPr bwMode="auto">
          <a:xfrm flipV="1">
            <a:off x="7415213" y="5230813"/>
            <a:ext cx="142875" cy="288925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257577" name="Text Box 105"/>
          <p:cNvSpPr txBox="1">
            <a:spLocks noChangeArrowheads="1"/>
          </p:cNvSpPr>
          <p:nvPr/>
        </p:nvSpPr>
        <p:spPr bwMode="auto">
          <a:xfrm>
            <a:off x="6300788" y="5949950"/>
            <a:ext cx="3603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solidFill>
                  <a:srgbClr val="92D050"/>
                </a:solidFill>
                <a:latin typeface="Times New Roman" panose="02020603050405020304" pitchFamily="18" charset="0"/>
              </a:rPr>
              <a:t>1</a:t>
            </a:r>
            <a:endParaRPr lang="en-US" altLang="zh-CN" sz="2000">
              <a:solidFill>
                <a:srgbClr val="92D05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57578" name="Text Box 106"/>
          <p:cNvSpPr txBox="1">
            <a:spLocks noChangeArrowheads="1"/>
          </p:cNvSpPr>
          <p:nvPr/>
        </p:nvSpPr>
        <p:spPr bwMode="auto">
          <a:xfrm>
            <a:off x="6696075" y="5446713"/>
            <a:ext cx="3603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solidFill>
                  <a:srgbClr val="92D050"/>
                </a:solidFill>
                <a:latin typeface="Times New Roman" panose="02020603050405020304" pitchFamily="18" charset="0"/>
              </a:rPr>
              <a:t>2</a:t>
            </a:r>
            <a:endParaRPr lang="en-US" altLang="zh-CN" sz="2000">
              <a:solidFill>
                <a:srgbClr val="92D05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57579" name="Oval 107"/>
          <p:cNvSpPr>
            <a:spLocks noChangeArrowheads="1"/>
          </p:cNvSpPr>
          <p:nvPr/>
        </p:nvSpPr>
        <p:spPr bwMode="auto">
          <a:xfrm>
            <a:off x="6516688" y="6092825"/>
            <a:ext cx="504825" cy="504825"/>
          </a:xfrm>
          <a:prstGeom prst="ellipse">
            <a:avLst/>
          </a:prstGeom>
          <a:noFill/>
          <a:ln w="2857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92D050"/>
                </a:solidFill>
                <a:latin typeface="Tahoma" panose="020B0604030504040204" pitchFamily="34" charset="0"/>
              </a:rPr>
              <a:t>5</a:t>
            </a:r>
            <a:endParaRPr lang="en-US" altLang="zh-CN">
              <a:solidFill>
                <a:srgbClr val="92D050"/>
              </a:solidFill>
              <a:latin typeface="Tahoma" panose="020B0604030504040204" pitchFamily="34" charset="0"/>
            </a:endParaRPr>
          </a:p>
        </p:txBody>
      </p:sp>
      <p:sp>
        <p:nvSpPr>
          <p:cNvPr id="1257580" name="Line 108"/>
          <p:cNvSpPr>
            <a:spLocks noChangeShapeType="1"/>
          </p:cNvSpPr>
          <p:nvPr/>
        </p:nvSpPr>
        <p:spPr bwMode="auto">
          <a:xfrm flipV="1">
            <a:off x="6840538" y="5807075"/>
            <a:ext cx="144462" cy="360363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257581" name="Oval 109"/>
          <p:cNvSpPr>
            <a:spLocks noChangeArrowheads="1"/>
          </p:cNvSpPr>
          <p:nvPr/>
        </p:nvSpPr>
        <p:spPr bwMode="auto">
          <a:xfrm>
            <a:off x="7345363" y="6094413"/>
            <a:ext cx="504825" cy="504825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92D050"/>
                </a:solidFill>
                <a:latin typeface="Tahoma" panose="020B0604030504040204" pitchFamily="34" charset="0"/>
              </a:rPr>
              <a:t>7</a:t>
            </a:r>
            <a:endParaRPr lang="en-US" altLang="zh-CN">
              <a:solidFill>
                <a:srgbClr val="92D050"/>
              </a:solidFill>
              <a:latin typeface="Tahoma" panose="020B0604030504040204" pitchFamily="34" charset="0"/>
            </a:endParaRPr>
          </a:p>
        </p:txBody>
      </p:sp>
      <p:sp>
        <p:nvSpPr>
          <p:cNvPr id="1257582" name="Text Box 110"/>
          <p:cNvSpPr txBox="1">
            <a:spLocks noChangeArrowheads="1"/>
          </p:cNvSpPr>
          <p:nvPr/>
        </p:nvSpPr>
        <p:spPr bwMode="auto">
          <a:xfrm>
            <a:off x="7705725" y="5878513"/>
            <a:ext cx="3603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solidFill>
                  <a:srgbClr val="92D050"/>
                </a:solidFill>
                <a:latin typeface="Times New Roman" panose="02020603050405020304" pitchFamily="18" charset="0"/>
              </a:rPr>
              <a:t>1</a:t>
            </a:r>
            <a:endParaRPr lang="en-US" altLang="zh-CN" sz="2000">
              <a:solidFill>
                <a:srgbClr val="92D05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57583" name="Line 111"/>
          <p:cNvSpPr>
            <a:spLocks noChangeShapeType="1"/>
          </p:cNvSpPr>
          <p:nvPr/>
        </p:nvSpPr>
        <p:spPr bwMode="auto">
          <a:xfrm flipH="1" flipV="1">
            <a:off x="7345363" y="5878513"/>
            <a:ext cx="71437" cy="288925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257584" name="Oval 112"/>
          <p:cNvSpPr>
            <a:spLocks noChangeArrowheads="1"/>
          </p:cNvSpPr>
          <p:nvPr/>
        </p:nvSpPr>
        <p:spPr bwMode="auto">
          <a:xfrm>
            <a:off x="7740650" y="5445125"/>
            <a:ext cx="504825" cy="504825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92D050"/>
                </a:solidFill>
                <a:latin typeface="Tahoma" panose="020B0604030504040204" pitchFamily="34" charset="0"/>
              </a:rPr>
              <a:t>6</a:t>
            </a:r>
            <a:endParaRPr lang="en-US" altLang="zh-CN">
              <a:solidFill>
                <a:srgbClr val="92D050"/>
              </a:solidFill>
              <a:latin typeface="Tahoma" panose="020B0604030504040204" pitchFamily="34" charset="0"/>
            </a:endParaRPr>
          </a:p>
        </p:txBody>
      </p:sp>
      <p:sp>
        <p:nvSpPr>
          <p:cNvPr id="1257585" name="Text Box 113"/>
          <p:cNvSpPr txBox="1">
            <a:spLocks noChangeArrowheads="1"/>
          </p:cNvSpPr>
          <p:nvPr/>
        </p:nvSpPr>
        <p:spPr bwMode="auto">
          <a:xfrm>
            <a:off x="8783638" y="5229225"/>
            <a:ext cx="3603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latin typeface="Times New Roman" panose="02020603050405020304" pitchFamily="18" charset="0"/>
              </a:rPr>
              <a:t>1</a:t>
            </a:r>
            <a:endParaRPr lang="en-US" altLang="zh-CN" sz="2000">
              <a:latin typeface="Times New Roman" panose="02020603050405020304" pitchFamily="18" charset="0"/>
            </a:endParaRPr>
          </a:p>
        </p:txBody>
      </p:sp>
      <p:sp>
        <p:nvSpPr>
          <p:cNvPr id="1257586" name="Line 114"/>
          <p:cNvSpPr>
            <a:spLocks noChangeShapeType="1"/>
          </p:cNvSpPr>
          <p:nvPr/>
        </p:nvSpPr>
        <p:spPr bwMode="auto">
          <a:xfrm flipH="1" flipV="1">
            <a:off x="7848600" y="5230813"/>
            <a:ext cx="71438" cy="288925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257587" name="AutoShape 115"/>
          <p:cNvSpPr>
            <a:spLocks noChangeArrowheads="1"/>
          </p:cNvSpPr>
          <p:nvPr/>
        </p:nvSpPr>
        <p:spPr bwMode="auto">
          <a:xfrm>
            <a:off x="6300788" y="4292600"/>
            <a:ext cx="720725" cy="215900"/>
          </a:xfrm>
          <a:custGeom>
            <a:avLst/>
            <a:gdLst>
              <a:gd name="T0" fmla="*/ 601814618 w 21600"/>
              <a:gd name="T1" fmla="*/ 0 h 21600"/>
              <a:gd name="T2" fmla="*/ 0 w 21600"/>
              <a:gd name="T3" fmla="*/ 10785005 h 21600"/>
              <a:gd name="T4" fmla="*/ 601814618 w 21600"/>
              <a:gd name="T5" fmla="*/ 21570009 h 21600"/>
              <a:gd name="T6" fmla="*/ 802419112 w 21600"/>
              <a:gd name="T7" fmla="*/ 10785005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008000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92D05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7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574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574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7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574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574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7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574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574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7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574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574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7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574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574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7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574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574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7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574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574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7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574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574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7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2574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2574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7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2574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2574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7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574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574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7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2574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2574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7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2575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2575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7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2575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2575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7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2575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2575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7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2575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2575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7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2575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2575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7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2575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2575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7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2575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2575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7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2575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2575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7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2575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12575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7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2575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2575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7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12575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12575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7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12575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12575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7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12575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12575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7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12575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12575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7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12575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12575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7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12575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12575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7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12575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12575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7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12575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12575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7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12575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12575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7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12575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12575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7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12575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12575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7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12575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12575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7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12575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12575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7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12575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12575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7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12575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12575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7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5" dur="500" fill="hold"/>
                                        <p:tgtEl>
                                          <p:spTgt spid="12575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12575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7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12575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12575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7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3" dur="500" fill="hold"/>
                                        <p:tgtEl>
                                          <p:spTgt spid="12575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4" dur="500" fill="hold"/>
                                        <p:tgtEl>
                                          <p:spTgt spid="12575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7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7" dur="500" fill="hold"/>
                                        <p:tgtEl>
                                          <p:spTgt spid="12575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8" dur="500" fill="hold"/>
                                        <p:tgtEl>
                                          <p:spTgt spid="12575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7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1" dur="500" fill="hold"/>
                                        <p:tgtEl>
                                          <p:spTgt spid="12575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2" dur="500" fill="hold"/>
                                        <p:tgtEl>
                                          <p:spTgt spid="12575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7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5" dur="500" fill="hold"/>
                                        <p:tgtEl>
                                          <p:spTgt spid="12575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6" dur="500" fill="hold"/>
                                        <p:tgtEl>
                                          <p:spTgt spid="12575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7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9" dur="500" fill="hold"/>
                                        <p:tgtEl>
                                          <p:spTgt spid="12575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0" dur="500" fill="hold"/>
                                        <p:tgtEl>
                                          <p:spTgt spid="12575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7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3" dur="500" fill="hold"/>
                                        <p:tgtEl>
                                          <p:spTgt spid="12575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4" dur="500" fill="hold"/>
                                        <p:tgtEl>
                                          <p:spTgt spid="12575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7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7" dur="500" fill="hold"/>
                                        <p:tgtEl>
                                          <p:spTgt spid="12575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8" dur="500" fill="hold"/>
                                        <p:tgtEl>
                                          <p:spTgt spid="12575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7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1" dur="500" fill="hold"/>
                                        <p:tgtEl>
                                          <p:spTgt spid="12575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2" dur="500" fill="hold"/>
                                        <p:tgtEl>
                                          <p:spTgt spid="12575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7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5" dur="500" fill="hold"/>
                                        <p:tgtEl>
                                          <p:spTgt spid="12575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6" dur="500" fill="hold"/>
                                        <p:tgtEl>
                                          <p:spTgt spid="12575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7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9" dur="500" fill="hold"/>
                                        <p:tgtEl>
                                          <p:spTgt spid="12575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0" dur="500" fill="hold"/>
                                        <p:tgtEl>
                                          <p:spTgt spid="12575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7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3" dur="500" fill="hold"/>
                                        <p:tgtEl>
                                          <p:spTgt spid="12575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4" dur="500" fill="hold"/>
                                        <p:tgtEl>
                                          <p:spTgt spid="12575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7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7" dur="500" fill="hold"/>
                                        <p:tgtEl>
                                          <p:spTgt spid="12575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8" dur="500" fill="hold"/>
                                        <p:tgtEl>
                                          <p:spTgt spid="12575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7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1" dur="500" fill="hold"/>
                                        <p:tgtEl>
                                          <p:spTgt spid="12575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2" dur="500" fill="hold"/>
                                        <p:tgtEl>
                                          <p:spTgt spid="12575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7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5" dur="500" fill="hold"/>
                                        <p:tgtEl>
                                          <p:spTgt spid="12575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6" dur="500" fill="hold"/>
                                        <p:tgtEl>
                                          <p:spTgt spid="12575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7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9" dur="500" fill="hold"/>
                                        <p:tgtEl>
                                          <p:spTgt spid="12575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0" dur="500" fill="hold"/>
                                        <p:tgtEl>
                                          <p:spTgt spid="12575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7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5" dur="500" fill="hold"/>
                                        <p:tgtEl>
                                          <p:spTgt spid="12575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6" dur="500" fill="hold"/>
                                        <p:tgtEl>
                                          <p:spTgt spid="12575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7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1" dur="500" fill="hold"/>
                                        <p:tgtEl>
                                          <p:spTgt spid="12575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2" dur="500" fill="hold"/>
                                        <p:tgtEl>
                                          <p:spTgt spid="12575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7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5" dur="500" fill="hold"/>
                                        <p:tgtEl>
                                          <p:spTgt spid="12575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6" dur="500" fill="hold"/>
                                        <p:tgtEl>
                                          <p:spTgt spid="12575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7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9" dur="500" fill="hold"/>
                                        <p:tgtEl>
                                          <p:spTgt spid="12575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0" dur="500" fill="hold"/>
                                        <p:tgtEl>
                                          <p:spTgt spid="12575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7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3" dur="500" fill="hold"/>
                                        <p:tgtEl>
                                          <p:spTgt spid="12575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4" dur="500" fill="hold"/>
                                        <p:tgtEl>
                                          <p:spTgt spid="12575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7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7" dur="500" fill="hold"/>
                                        <p:tgtEl>
                                          <p:spTgt spid="12575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8" dur="500" fill="hold"/>
                                        <p:tgtEl>
                                          <p:spTgt spid="12575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7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1" dur="500" fill="hold"/>
                                        <p:tgtEl>
                                          <p:spTgt spid="12575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2" dur="500" fill="hold"/>
                                        <p:tgtEl>
                                          <p:spTgt spid="12575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7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5" dur="500" fill="hold"/>
                                        <p:tgtEl>
                                          <p:spTgt spid="12575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6" dur="500" fill="hold"/>
                                        <p:tgtEl>
                                          <p:spTgt spid="12575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7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9" dur="500" fill="hold"/>
                                        <p:tgtEl>
                                          <p:spTgt spid="12575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0" dur="500" fill="hold"/>
                                        <p:tgtEl>
                                          <p:spTgt spid="12575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7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3" dur="500" fill="hold"/>
                                        <p:tgtEl>
                                          <p:spTgt spid="12575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4" dur="500" fill="hold"/>
                                        <p:tgtEl>
                                          <p:spTgt spid="12575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7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7" dur="500" fill="hold"/>
                                        <p:tgtEl>
                                          <p:spTgt spid="12575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8" dur="500" fill="hold"/>
                                        <p:tgtEl>
                                          <p:spTgt spid="12575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7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1" dur="500" fill="hold"/>
                                        <p:tgtEl>
                                          <p:spTgt spid="12575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2" dur="500" fill="hold"/>
                                        <p:tgtEl>
                                          <p:spTgt spid="12575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7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5" dur="500" fill="hold"/>
                                        <p:tgtEl>
                                          <p:spTgt spid="12575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6" dur="500" fill="hold"/>
                                        <p:tgtEl>
                                          <p:spTgt spid="12575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7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9" dur="500" fill="hold"/>
                                        <p:tgtEl>
                                          <p:spTgt spid="12575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0" dur="500" fill="hold"/>
                                        <p:tgtEl>
                                          <p:spTgt spid="12575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7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3" dur="500" fill="hold"/>
                                        <p:tgtEl>
                                          <p:spTgt spid="12575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4" dur="500" fill="hold"/>
                                        <p:tgtEl>
                                          <p:spTgt spid="12575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7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7" dur="500" fill="hold"/>
                                        <p:tgtEl>
                                          <p:spTgt spid="12575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8" dur="500" fill="hold"/>
                                        <p:tgtEl>
                                          <p:spTgt spid="12575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7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1" dur="500" fill="hold"/>
                                        <p:tgtEl>
                                          <p:spTgt spid="12575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2" dur="500" fill="hold"/>
                                        <p:tgtEl>
                                          <p:spTgt spid="12575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7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5" dur="500" fill="hold"/>
                                        <p:tgtEl>
                                          <p:spTgt spid="12575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6" dur="500" fill="hold"/>
                                        <p:tgtEl>
                                          <p:spTgt spid="12575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7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9" dur="500" fill="hold"/>
                                        <p:tgtEl>
                                          <p:spTgt spid="12575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0" dur="500" fill="hold"/>
                                        <p:tgtEl>
                                          <p:spTgt spid="12575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7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3" dur="500" fill="hold"/>
                                        <p:tgtEl>
                                          <p:spTgt spid="12575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4" dur="500" fill="hold"/>
                                        <p:tgtEl>
                                          <p:spTgt spid="12575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7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7" dur="500" fill="hold"/>
                                        <p:tgtEl>
                                          <p:spTgt spid="12575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8" dur="500" fill="hold"/>
                                        <p:tgtEl>
                                          <p:spTgt spid="12575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7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1" dur="500" fill="hold"/>
                                        <p:tgtEl>
                                          <p:spTgt spid="12575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2" dur="500" fill="hold"/>
                                        <p:tgtEl>
                                          <p:spTgt spid="12575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7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5" dur="500" fill="hold"/>
                                        <p:tgtEl>
                                          <p:spTgt spid="12575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6" dur="500" fill="hold"/>
                                        <p:tgtEl>
                                          <p:spTgt spid="12575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7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9" dur="500" fill="hold"/>
                                        <p:tgtEl>
                                          <p:spTgt spid="12575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0" dur="500" fill="hold"/>
                                        <p:tgtEl>
                                          <p:spTgt spid="12575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7488" grpId="0" bldLvl="0" animBg="1"/>
      <p:bldP spid="1257489" grpId="0"/>
      <p:bldP spid="1257490" grpId="0"/>
      <p:bldP spid="1257491" grpId="0" bldLvl="0" animBg="1"/>
      <p:bldP spid="1257492" grpId="0" bldLvl="0" animBg="1"/>
      <p:bldP spid="1257493" grpId="0" bldLvl="0" animBg="1"/>
      <p:bldP spid="1257494" grpId="0" bldLvl="0" animBg="1"/>
      <p:bldP spid="1257495" grpId="0"/>
      <p:bldP spid="1257496" grpId="0" bldLvl="0" animBg="1"/>
      <p:bldP spid="1257497" grpId="0"/>
      <p:bldP spid="1257498" grpId="0" bldLvl="0" animBg="1"/>
      <p:bldP spid="1257499" grpId="0" bldLvl="0" animBg="1"/>
      <p:bldP spid="1257500" grpId="0" bldLvl="0" animBg="1"/>
      <p:bldP spid="1257501" grpId="0"/>
      <p:bldP spid="1257502" grpId="0" bldLvl="0" animBg="1"/>
      <p:bldP spid="1257503" grpId="0"/>
      <p:bldP spid="1257504" grpId="0"/>
      <p:bldP spid="1257505" grpId="0" bldLvl="0" animBg="1"/>
      <p:bldP spid="1257506" grpId="0" bldLvl="0" animBg="1"/>
      <p:bldP spid="1257507" grpId="0" bldLvl="0" animBg="1"/>
      <p:bldP spid="1257508" grpId="0" bldLvl="0" animBg="1"/>
      <p:bldP spid="1257509" grpId="0"/>
      <p:bldP spid="1257510" grpId="0" bldLvl="0" animBg="1"/>
      <p:bldP spid="1257511" grpId="0"/>
      <p:bldP spid="1257512" grpId="0" bldLvl="0" animBg="1"/>
      <p:bldP spid="1257513" grpId="0" bldLvl="0" animBg="1"/>
      <p:bldP spid="1257514" grpId="0" bldLvl="0" animBg="1"/>
      <p:bldP spid="1257515" grpId="0"/>
      <p:bldP spid="1257516" grpId="0" bldLvl="0" animBg="1"/>
      <p:bldP spid="1257517" grpId="0" bldLvl="0" animBg="1"/>
      <p:bldP spid="1257540" grpId="0"/>
      <p:bldP spid="1257541" grpId="0"/>
      <p:bldP spid="1257542" grpId="0" bldLvl="0" animBg="1"/>
      <p:bldP spid="1257543" grpId="0" bldLvl="0" animBg="1"/>
      <p:bldP spid="1257544" grpId="0" bldLvl="0" animBg="1"/>
      <p:bldP spid="1257545" grpId="0"/>
      <p:bldP spid="1257546" grpId="0" bldLvl="0" animBg="1"/>
      <p:bldP spid="1257547" grpId="0"/>
      <p:bldP spid="1257548" grpId="0" bldLvl="0" animBg="1"/>
      <p:bldP spid="1257549" grpId="0" bldLvl="0" animBg="1"/>
      <p:bldP spid="1257550" grpId="0" bldLvl="0" animBg="1"/>
      <p:bldP spid="1257551" grpId="0" bldLvl="0" animBg="1"/>
      <p:bldP spid="1257552" grpId="0" bldLvl="0" animBg="1"/>
      <p:bldP spid="1257553" grpId="0" bldLvl="0" animBg="1"/>
      <p:bldP spid="1257554" grpId="0"/>
      <p:bldP spid="1257555" grpId="0"/>
      <p:bldP spid="1257556" grpId="0" bldLvl="0" animBg="1"/>
      <p:bldP spid="1257557" grpId="0" bldLvl="0" animBg="1"/>
      <p:bldP spid="1257558" grpId="0" bldLvl="0" animBg="1"/>
      <p:bldP spid="1257559" grpId="0"/>
      <p:bldP spid="1257560" grpId="0" bldLvl="0" animBg="1"/>
      <p:bldP spid="1257561" grpId="0" bldLvl="0" animBg="1"/>
      <p:bldP spid="1257562" grpId="0"/>
      <p:bldP spid="1257563" grpId="0" bldLvl="0" animBg="1"/>
      <p:bldP spid="1257564" grpId="0"/>
      <p:bldP spid="1257565" grpId="0"/>
      <p:bldP spid="1257566" grpId="0" bldLvl="0" animBg="1"/>
      <p:bldP spid="1257567" grpId="0" bldLvl="0" animBg="1"/>
      <p:bldP spid="1257568" grpId="0" bldLvl="0" animBg="1"/>
      <p:bldP spid="1257569" grpId="0"/>
      <p:bldP spid="1257570" grpId="0" bldLvl="0" animBg="1"/>
      <p:bldP spid="1257571" grpId="0"/>
      <p:bldP spid="1257572" grpId="0" bldLvl="0" animBg="1"/>
      <p:bldP spid="1257573" grpId="0" bldLvl="0" animBg="1"/>
      <p:bldP spid="1257574" grpId="0" bldLvl="0" animBg="1"/>
      <p:bldP spid="1257575" grpId="0" bldLvl="0" animBg="1"/>
      <p:bldP spid="1257576" grpId="0" bldLvl="0" animBg="1"/>
      <p:bldP spid="1257577" grpId="0"/>
      <p:bldP spid="1257578" grpId="0"/>
      <p:bldP spid="1257579" grpId="0" bldLvl="0" animBg="1"/>
      <p:bldP spid="1257580" grpId="0" bldLvl="0" animBg="1"/>
      <p:bldP spid="1257581" grpId="0" bldLvl="0" animBg="1"/>
      <p:bldP spid="1257582" grpId="0"/>
      <p:bldP spid="1257583" grpId="0" bldLvl="0" animBg="1"/>
      <p:bldP spid="1257584" grpId="0" bldLvl="0" animBg="1"/>
      <p:bldP spid="1257585" grpId="0"/>
      <p:bldP spid="1257586" grpId="0" bldLvl="0" animBg="1"/>
      <p:bldP spid="1257587" grpId="0" bldLvl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灯片编号占位符 3"/>
          <p:cNvSpPr>
            <a:spLocks noGrp="1"/>
          </p:cNvSpPr>
          <p:nvPr>
            <p:ph type="sldNum" sz="quarter" idx="12"/>
          </p:nvPr>
        </p:nvSpPr>
        <p:spPr>
          <a:ln>
            <a:miter lim="800000"/>
          </a:ln>
        </p:spPr>
        <p:txBody>
          <a:bodyPr anchor="b"/>
          <a:lstStyle/>
          <a:p>
            <a:pPr>
              <a:defRPr/>
            </a:pPr>
            <a:fld id="{79D960DC-A4F5-4DBC-8253-F20EF7D54905}" type="slidenum">
              <a:rPr lang="zh-CN" altLang="en-US" sz="1200">
                <a:solidFill>
                  <a:schemeClr val="bg2"/>
                </a:solidFill>
              </a:rPr>
            </a:fld>
            <a:endParaRPr lang="en-US" altLang="zh-CN" sz="1200">
              <a:solidFill>
                <a:schemeClr val="bg2"/>
              </a:solidFill>
            </a:endParaRPr>
          </a:p>
        </p:txBody>
      </p:sp>
      <p:sp>
        <p:nvSpPr>
          <p:cNvPr id="40" name="日期占位符 4"/>
          <p:cNvSpPr>
            <a:spLocks noGrp="1"/>
          </p:cNvSpPr>
          <p:nvPr>
            <p:ph type="dt" sz="half" idx="10"/>
          </p:nvPr>
        </p:nvSpPr>
        <p:spPr>
          <a:ln>
            <a:miter lim="800000"/>
          </a:ln>
        </p:spPr>
        <p:txBody>
          <a:bodyPr/>
          <a:lstStyle/>
          <a:p>
            <a:pPr>
              <a:defRPr/>
            </a:pPr>
            <a:fld id="{C5D8B66C-8E5A-498C-811F-4B6BD8A8CD45}" type="datetime7">
              <a:rPr kumimoji="1" lang="zh-CN" altLang="en-US" sz="1200">
                <a:latin typeface="+mn-ea"/>
              </a:rPr>
            </a:fld>
            <a:endParaRPr kumimoji="1" lang="en-US" altLang="zh-CN" sz="1200">
              <a:latin typeface="+mn-ea"/>
            </a:endParaRPr>
          </a:p>
        </p:txBody>
      </p:sp>
      <p:sp>
        <p:nvSpPr>
          <p:cNvPr id="4096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294130" y="15875"/>
            <a:ext cx="7849870" cy="852170"/>
          </a:xfrm>
        </p:spPr>
        <p:txBody>
          <a:bodyPr anchor="b"/>
          <a:lstStyle/>
          <a:p>
            <a:pPr eaLnBrk="1" hangingPunct="1"/>
            <a:r>
              <a:rPr lang="en-US" altLang="zh-CN">
                <a:ea typeface="宋体" pitchFamily="2" charset="-122"/>
              </a:rPr>
              <a:t>9.4.5 </a:t>
            </a:r>
            <a:r>
              <a:rPr lang="zh-CN" altLang="en-US">
                <a:ea typeface="宋体" pitchFamily="2" charset="-122"/>
              </a:rPr>
              <a:t>初始化最大</a:t>
            </a:r>
            <a:r>
              <a:rPr lang="en-US" altLang="zh-CN">
                <a:ea typeface="宋体" pitchFamily="2" charset="-122"/>
              </a:rPr>
              <a:t>HBLT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4096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74675" y="1412875"/>
            <a:ext cx="8569325" cy="2087880"/>
          </a:xfrm>
        </p:spPr>
        <p:txBody>
          <a:bodyPr/>
          <a:lstStyle/>
          <a:p>
            <a:pPr eaLnBrk="1" hangingPunct="1"/>
            <a:r>
              <a:rPr lang="zh-CN" altLang="en-US">
                <a:latin typeface="Times New Roman" panose="02020603050405020304" pitchFamily="18" charset="0"/>
                <a:ea typeface="宋体" pitchFamily="2" charset="-122"/>
              </a:rPr>
              <a:t>构造具有五个元素：</a:t>
            </a:r>
            <a:r>
              <a:rPr lang="en-US" altLang="zh-CN">
                <a:latin typeface="Times New Roman" panose="02020603050405020304" pitchFamily="18" charset="0"/>
                <a:ea typeface="宋体" pitchFamily="2" charset="-122"/>
              </a:rPr>
              <a:t>7,1,9,11,2</a:t>
            </a:r>
            <a:r>
              <a:rPr lang="zh-CN" altLang="en-US">
                <a:latin typeface="Times New Roman" panose="02020603050405020304" pitchFamily="18" charset="0"/>
                <a:ea typeface="宋体" pitchFamily="2" charset="-122"/>
              </a:rPr>
              <a:t>的一棵最大</a:t>
            </a:r>
            <a:r>
              <a:rPr lang="en-US" altLang="zh-CN">
                <a:latin typeface="Times New Roman" panose="02020603050405020304" pitchFamily="18" charset="0"/>
                <a:ea typeface="宋体" pitchFamily="2" charset="-122"/>
              </a:rPr>
              <a:t>HBLT</a:t>
            </a:r>
            <a:r>
              <a:rPr lang="zh-CN" altLang="en-US">
                <a:latin typeface="Times New Roman" panose="02020603050405020304" pitchFamily="18" charset="0"/>
                <a:ea typeface="宋体" pitchFamily="2" charset="-122"/>
              </a:rPr>
              <a:t>。先构造五个单元素的最大</a:t>
            </a:r>
            <a:r>
              <a:rPr lang="en-US" altLang="zh-CN">
                <a:latin typeface="Times New Roman" panose="02020603050405020304" pitchFamily="18" charset="0"/>
                <a:ea typeface="宋体" pitchFamily="2" charset="-122"/>
              </a:rPr>
              <a:t>HBLT</a:t>
            </a:r>
            <a:r>
              <a:rPr lang="zh-CN" altLang="en-US">
                <a:latin typeface="Times New Roman" panose="02020603050405020304" pitchFamily="18" charset="0"/>
                <a:ea typeface="宋体" pitchFamily="2" charset="-122"/>
              </a:rPr>
              <a:t>，并形成一个</a:t>
            </a:r>
            <a:r>
              <a:rPr lang="en-US" altLang="zh-CN">
                <a:latin typeface="Times New Roman" panose="02020603050405020304" pitchFamily="18" charset="0"/>
                <a:ea typeface="宋体" pitchFamily="2" charset="-122"/>
              </a:rPr>
              <a:t>FIFO</a:t>
            </a:r>
            <a:r>
              <a:rPr lang="zh-CN" altLang="en-US">
                <a:latin typeface="Times New Roman" panose="02020603050405020304" pitchFamily="18" charset="0"/>
                <a:ea typeface="宋体" pitchFamily="2" charset="-122"/>
              </a:rPr>
              <a:t>队列。</a:t>
            </a:r>
            <a:endParaRPr lang="zh-CN" altLang="en-US">
              <a:latin typeface="Times New Roman" panose="02020603050405020304" pitchFamily="18" charset="0"/>
              <a:ea typeface="宋体" pitchFamily="2" charset="-122"/>
            </a:endParaRPr>
          </a:p>
        </p:txBody>
      </p:sp>
      <p:sp>
        <p:nvSpPr>
          <p:cNvPr id="1259524" name="Oval 4"/>
          <p:cNvSpPr>
            <a:spLocks noChangeArrowheads="1"/>
          </p:cNvSpPr>
          <p:nvPr/>
        </p:nvSpPr>
        <p:spPr bwMode="auto">
          <a:xfrm>
            <a:off x="395288" y="3716338"/>
            <a:ext cx="504825" cy="504825"/>
          </a:xfrm>
          <a:prstGeom prst="ellipse">
            <a:avLst/>
          </a:prstGeom>
          <a:noFill/>
          <a:ln w="2857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latin typeface="Tahoma" panose="020B0604030504040204" pitchFamily="34" charset="0"/>
              </a:rPr>
              <a:t>7</a:t>
            </a:r>
            <a:endParaRPr lang="en-US" altLang="zh-CN">
              <a:latin typeface="Tahoma" panose="020B0604030504040204" pitchFamily="34" charset="0"/>
            </a:endParaRPr>
          </a:p>
        </p:txBody>
      </p:sp>
      <p:sp>
        <p:nvSpPr>
          <p:cNvPr id="1259525" name="AutoShape 5"/>
          <p:cNvSpPr>
            <a:spLocks noChangeArrowheads="1"/>
          </p:cNvSpPr>
          <p:nvPr/>
        </p:nvSpPr>
        <p:spPr bwMode="auto">
          <a:xfrm>
            <a:off x="250825" y="4437063"/>
            <a:ext cx="865188" cy="215900"/>
          </a:xfrm>
          <a:custGeom>
            <a:avLst/>
            <a:gdLst>
              <a:gd name="T0" fmla="*/ 1041082683 w 21600"/>
              <a:gd name="T1" fmla="*/ 0 h 21600"/>
              <a:gd name="T2" fmla="*/ 0 w 21600"/>
              <a:gd name="T3" fmla="*/ 10785005 h 21600"/>
              <a:gd name="T4" fmla="*/ 1041082683 w 21600"/>
              <a:gd name="T5" fmla="*/ 21570009 h 21600"/>
              <a:gd name="T6" fmla="*/ 1388110231 w 21600"/>
              <a:gd name="T7" fmla="*/ 10785005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008000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259526" name="Oval 6"/>
          <p:cNvSpPr>
            <a:spLocks noChangeArrowheads="1"/>
          </p:cNvSpPr>
          <p:nvPr/>
        </p:nvSpPr>
        <p:spPr bwMode="auto">
          <a:xfrm>
            <a:off x="1042988" y="3716338"/>
            <a:ext cx="504825" cy="504825"/>
          </a:xfrm>
          <a:prstGeom prst="ellipse">
            <a:avLst/>
          </a:prstGeom>
          <a:noFill/>
          <a:ln w="2857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latin typeface="Tahoma" panose="020B0604030504040204" pitchFamily="34" charset="0"/>
              </a:rPr>
              <a:t>1</a:t>
            </a:r>
            <a:endParaRPr lang="en-US" altLang="zh-CN">
              <a:latin typeface="Tahoma" panose="020B0604030504040204" pitchFamily="34" charset="0"/>
            </a:endParaRPr>
          </a:p>
        </p:txBody>
      </p:sp>
      <p:sp>
        <p:nvSpPr>
          <p:cNvPr id="1259527" name="Oval 7"/>
          <p:cNvSpPr>
            <a:spLocks noChangeArrowheads="1"/>
          </p:cNvSpPr>
          <p:nvPr/>
        </p:nvSpPr>
        <p:spPr bwMode="auto">
          <a:xfrm>
            <a:off x="1692275" y="3716338"/>
            <a:ext cx="504825" cy="504825"/>
          </a:xfrm>
          <a:prstGeom prst="ellipse">
            <a:avLst/>
          </a:prstGeom>
          <a:noFill/>
          <a:ln w="2857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latin typeface="Tahoma" panose="020B0604030504040204" pitchFamily="34" charset="0"/>
              </a:rPr>
              <a:t>9</a:t>
            </a:r>
            <a:endParaRPr lang="en-US" altLang="zh-CN">
              <a:latin typeface="Tahoma" panose="020B0604030504040204" pitchFamily="34" charset="0"/>
            </a:endParaRPr>
          </a:p>
        </p:txBody>
      </p:sp>
      <p:sp>
        <p:nvSpPr>
          <p:cNvPr id="1259528" name="Oval 8"/>
          <p:cNvSpPr>
            <a:spLocks noChangeArrowheads="1"/>
          </p:cNvSpPr>
          <p:nvPr/>
        </p:nvSpPr>
        <p:spPr bwMode="auto">
          <a:xfrm>
            <a:off x="2339975" y="3716338"/>
            <a:ext cx="504825" cy="504825"/>
          </a:xfrm>
          <a:prstGeom prst="ellipse">
            <a:avLst/>
          </a:prstGeom>
          <a:noFill/>
          <a:ln w="2857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latin typeface="Tahoma" panose="020B0604030504040204" pitchFamily="34" charset="0"/>
              </a:rPr>
              <a:t>11</a:t>
            </a:r>
            <a:endParaRPr lang="en-US" altLang="zh-CN">
              <a:latin typeface="Tahoma" panose="020B0604030504040204" pitchFamily="34" charset="0"/>
            </a:endParaRPr>
          </a:p>
        </p:txBody>
      </p:sp>
      <p:sp>
        <p:nvSpPr>
          <p:cNvPr id="1259529" name="Oval 9"/>
          <p:cNvSpPr>
            <a:spLocks noChangeArrowheads="1"/>
          </p:cNvSpPr>
          <p:nvPr/>
        </p:nvSpPr>
        <p:spPr bwMode="auto">
          <a:xfrm>
            <a:off x="2987675" y="3716338"/>
            <a:ext cx="504825" cy="504825"/>
          </a:xfrm>
          <a:prstGeom prst="ellipse">
            <a:avLst/>
          </a:prstGeom>
          <a:noFill/>
          <a:ln w="2857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latin typeface="Tahoma" panose="020B0604030504040204" pitchFamily="34" charset="0"/>
              </a:rPr>
              <a:t>2</a:t>
            </a:r>
            <a:endParaRPr lang="en-US" altLang="zh-CN">
              <a:latin typeface="Tahoma" panose="020B0604030504040204" pitchFamily="34" charset="0"/>
            </a:endParaRPr>
          </a:p>
        </p:txBody>
      </p:sp>
      <p:sp>
        <p:nvSpPr>
          <p:cNvPr id="1259530" name="Line 10"/>
          <p:cNvSpPr>
            <a:spLocks noChangeShapeType="1"/>
          </p:cNvSpPr>
          <p:nvPr/>
        </p:nvSpPr>
        <p:spPr bwMode="auto">
          <a:xfrm>
            <a:off x="323850" y="4292600"/>
            <a:ext cx="5688013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259531" name="Line 11"/>
          <p:cNvSpPr>
            <a:spLocks noChangeShapeType="1"/>
          </p:cNvSpPr>
          <p:nvPr/>
        </p:nvSpPr>
        <p:spPr bwMode="auto">
          <a:xfrm>
            <a:off x="323850" y="3644900"/>
            <a:ext cx="5688013" cy="0"/>
          </a:xfrm>
          <a:prstGeom prst="line">
            <a:avLst/>
          </a:prstGeom>
          <a:gradFill>
            <a:gsLst>
              <a:gs pos="0">
                <a:srgbClr val="9EE256"/>
              </a:gs>
              <a:gs pos="100000">
                <a:srgbClr val="52762D"/>
              </a:gs>
            </a:gsLst>
            <a:lin ang="5400000" scaled="0"/>
          </a:gradFill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259532" name="Oval 12"/>
          <p:cNvSpPr>
            <a:spLocks noChangeArrowheads="1"/>
          </p:cNvSpPr>
          <p:nvPr/>
        </p:nvSpPr>
        <p:spPr bwMode="auto">
          <a:xfrm>
            <a:off x="755650" y="4797425"/>
            <a:ext cx="504825" cy="504825"/>
          </a:xfrm>
          <a:prstGeom prst="ellipse">
            <a:avLst/>
          </a:prstGeom>
          <a:gradFill>
            <a:gsLst>
              <a:gs pos="0">
                <a:srgbClr val="9EE256"/>
              </a:gs>
              <a:gs pos="100000">
                <a:srgbClr val="52762D"/>
              </a:gs>
            </a:gsLst>
            <a:lin ang="5400000" scaled="0"/>
          </a:gradFill>
          <a:ln w="2857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>
                <a:latin typeface="Tahoma" panose="020B0604030504040204" pitchFamily="34" charset="0"/>
              </a:rPr>
              <a:t>7</a:t>
            </a:r>
            <a:endParaRPr lang="en-US" altLang="zh-CN">
              <a:latin typeface="Tahoma" panose="020B0604030504040204" pitchFamily="34" charset="0"/>
            </a:endParaRPr>
          </a:p>
        </p:txBody>
      </p:sp>
      <p:sp>
        <p:nvSpPr>
          <p:cNvPr id="1259533" name="Oval 13"/>
          <p:cNvSpPr>
            <a:spLocks noChangeArrowheads="1"/>
          </p:cNvSpPr>
          <p:nvPr/>
        </p:nvSpPr>
        <p:spPr bwMode="auto">
          <a:xfrm>
            <a:off x="395288" y="5662613"/>
            <a:ext cx="504825" cy="504825"/>
          </a:xfrm>
          <a:prstGeom prst="ellipse">
            <a:avLst/>
          </a:prstGeom>
          <a:noFill/>
          <a:ln w="2857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latin typeface="Tahoma" panose="020B0604030504040204" pitchFamily="34" charset="0"/>
              </a:rPr>
              <a:t>1</a:t>
            </a:r>
            <a:endParaRPr lang="en-US" altLang="zh-CN">
              <a:latin typeface="Tahoma" panose="020B0604030504040204" pitchFamily="34" charset="0"/>
            </a:endParaRPr>
          </a:p>
        </p:txBody>
      </p:sp>
      <p:sp>
        <p:nvSpPr>
          <p:cNvPr id="1259534" name="Line 14"/>
          <p:cNvSpPr>
            <a:spLocks noChangeShapeType="1"/>
          </p:cNvSpPr>
          <p:nvPr/>
        </p:nvSpPr>
        <p:spPr bwMode="auto">
          <a:xfrm flipH="1">
            <a:off x="684213" y="5302250"/>
            <a:ext cx="215900" cy="360363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259535" name="AutoShape 15"/>
          <p:cNvSpPr>
            <a:spLocks noChangeArrowheads="1"/>
          </p:cNvSpPr>
          <p:nvPr/>
        </p:nvSpPr>
        <p:spPr bwMode="auto">
          <a:xfrm>
            <a:off x="1619250" y="4437063"/>
            <a:ext cx="865188" cy="215900"/>
          </a:xfrm>
          <a:custGeom>
            <a:avLst/>
            <a:gdLst>
              <a:gd name="T0" fmla="*/ 1041082683 w 21600"/>
              <a:gd name="T1" fmla="*/ 0 h 21600"/>
              <a:gd name="T2" fmla="*/ 0 w 21600"/>
              <a:gd name="T3" fmla="*/ 10785005 h 21600"/>
              <a:gd name="T4" fmla="*/ 1041082683 w 21600"/>
              <a:gd name="T5" fmla="*/ 21570009 h 21600"/>
              <a:gd name="T6" fmla="*/ 1388110231 w 21600"/>
              <a:gd name="T7" fmla="*/ 10785005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008000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259536" name="Oval 16"/>
          <p:cNvSpPr>
            <a:spLocks noChangeArrowheads="1"/>
          </p:cNvSpPr>
          <p:nvPr/>
        </p:nvSpPr>
        <p:spPr bwMode="auto">
          <a:xfrm>
            <a:off x="2124075" y="4797425"/>
            <a:ext cx="504825" cy="504825"/>
          </a:xfrm>
          <a:prstGeom prst="ellipse">
            <a:avLst/>
          </a:prstGeom>
          <a:gradFill>
            <a:gsLst>
              <a:gs pos="0">
                <a:srgbClr val="9EE256"/>
              </a:gs>
              <a:gs pos="100000">
                <a:srgbClr val="52762D"/>
              </a:gs>
            </a:gsLst>
            <a:lin ang="5400000" scaled="0"/>
          </a:gradFill>
          <a:ln w="2857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>
                <a:latin typeface="Tahoma" panose="020B0604030504040204" pitchFamily="34" charset="0"/>
              </a:rPr>
              <a:t>11</a:t>
            </a:r>
            <a:endParaRPr lang="en-US" altLang="zh-CN">
              <a:latin typeface="Tahoma" panose="020B0604030504040204" pitchFamily="34" charset="0"/>
            </a:endParaRPr>
          </a:p>
        </p:txBody>
      </p:sp>
      <p:sp>
        <p:nvSpPr>
          <p:cNvPr id="1259537" name="Oval 17"/>
          <p:cNvSpPr>
            <a:spLocks noChangeArrowheads="1"/>
          </p:cNvSpPr>
          <p:nvPr/>
        </p:nvSpPr>
        <p:spPr bwMode="auto">
          <a:xfrm>
            <a:off x="1763713" y="5662613"/>
            <a:ext cx="504825" cy="504825"/>
          </a:xfrm>
          <a:prstGeom prst="ellipse">
            <a:avLst/>
          </a:prstGeom>
          <a:noFill/>
          <a:ln w="2857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latin typeface="Tahoma" panose="020B0604030504040204" pitchFamily="34" charset="0"/>
              </a:rPr>
              <a:t>9</a:t>
            </a:r>
            <a:endParaRPr lang="en-US" altLang="zh-CN">
              <a:latin typeface="Tahoma" panose="020B0604030504040204" pitchFamily="34" charset="0"/>
            </a:endParaRPr>
          </a:p>
        </p:txBody>
      </p:sp>
      <p:sp>
        <p:nvSpPr>
          <p:cNvPr id="1259538" name="Line 18"/>
          <p:cNvSpPr>
            <a:spLocks noChangeShapeType="1"/>
          </p:cNvSpPr>
          <p:nvPr/>
        </p:nvSpPr>
        <p:spPr bwMode="auto">
          <a:xfrm flipH="1">
            <a:off x="2052638" y="5302250"/>
            <a:ext cx="215900" cy="360363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259539" name="Oval 19"/>
          <p:cNvSpPr>
            <a:spLocks noChangeArrowheads="1"/>
          </p:cNvSpPr>
          <p:nvPr/>
        </p:nvSpPr>
        <p:spPr bwMode="auto">
          <a:xfrm>
            <a:off x="3635375" y="3716338"/>
            <a:ext cx="504825" cy="504825"/>
          </a:xfrm>
          <a:prstGeom prst="ellipse">
            <a:avLst/>
          </a:prstGeom>
          <a:gradFill>
            <a:gsLst>
              <a:gs pos="0">
                <a:srgbClr val="9EE256"/>
              </a:gs>
              <a:gs pos="100000">
                <a:srgbClr val="52762D"/>
              </a:gs>
            </a:gsLst>
            <a:lin ang="5400000" scaled="0"/>
          </a:gradFill>
          <a:ln w="2857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>
                <a:latin typeface="Tahoma" panose="020B0604030504040204" pitchFamily="34" charset="0"/>
              </a:rPr>
              <a:t>7</a:t>
            </a:r>
            <a:endParaRPr lang="en-US" altLang="zh-CN">
              <a:latin typeface="Tahoma" panose="020B0604030504040204" pitchFamily="34" charset="0"/>
            </a:endParaRPr>
          </a:p>
        </p:txBody>
      </p:sp>
      <p:sp>
        <p:nvSpPr>
          <p:cNvPr id="1259540" name="Oval 20"/>
          <p:cNvSpPr>
            <a:spLocks noChangeArrowheads="1"/>
          </p:cNvSpPr>
          <p:nvPr/>
        </p:nvSpPr>
        <p:spPr bwMode="auto">
          <a:xfrm>
            <a:off x="4284663" y="3716338"/>
            <a:ext cx="504825" cy="504825"/>
          </a:xfrm>
          <a:prstGeom prst="ellipse">
            <a:avLst/>
          </a:prstGeom>
          <a:gradFill>
            <a:gsLst>
              <a:gs pos="0">
                <a:srgbClr val="9EE256"/>
              </a:gs>
              <a:gs pos="100000">
                <a:srgbClr val="52762D"/>
              </a:gs>
            </a:gsLst>
            <a:lin ang="5400000" scaled="0"/>
          </a:gradFill>
          <a:ln w="2857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>
                <a:latin typeface="Tahoma" panose="020B0604030504040204" pitchFamily="34" charset="0"/>
              </a:rPr>
              <a:t>11</a:t>
            </a:r>
            <a:endParaRPr lang="en-US" altLang="zh-CN">
              <a:latin typeface="Tahoma" panose="020B0604030504040204" pitchFamily="34" charset="0"/>
            </a:endParaRPr>
          </a:p>
        </p:txBody>
      </p:sp>
      <p:sp>
        <p:nvSpPr>
          <p:cNvPr id="1259541" name="AutoShape 21"/>
          <p:cNvSpPr>
            <a:spLocks noChangeArrowheads="1"/>
          </p:cNvSpPr>
          <p:nvPr/>
        </p:nvSpPr>
        <p:spPr bwMode="auto">
          <a:xfrm>
            <a:off x="3059113" y="4437063"/>
            <a:ext cx="865187" cy="215900"/>
          </a:xfrm>
          <a:custGeom>
            <a:avLst/>
            <a:gdLst>
              <a:gd name="T0" fmla="*/ 1041078676 w 21600"/>
              <a:gd name="T1" fmla="*/ 0 h 21600"/>
              <a:gd name="T2" fmla="*/ 0 w 21600"/>
              <a:gd name="T3" fmla="*/ 10785005 h 21600"/>
              <a:gd name="T4" fmla="*/ 1041078676 w 21600"/>
              <a:gd name="T5" fmla="*/ 21570009 h 21600"/>
              <a:gd name="T6" fmla="*/ 1388105422 w 21600"/>
              <a:gd name="T7" fmla="*/ 10785005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008000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259542" name="Oval 22"/>
          <p:cNvSpPr>
            <a:spLocks noChangeArrowheads="1"/>
          </p:cNvSpPr>
          <p:nvPr/>
        </p:nvSpPr>
        <p:spPr bwMode="auto">
          <a:xfrm>
            <a:off x="3563938" y="4797425"/>
            <a:ext cx="504825" cy="504825"/>
          </a:xfrm>
          <a:prstGeom prst="ellipse">
            <a:avLst/>
          </a:prstGeom>
          <a:solidFill>
            <a:srgbClr val="008000"/>
          </a:solidFill>
          <a:ln w="2857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>
                <a:latin typeface="Tahoma" panose="020B0604030504040204" pitchFamily="34" charset="0"/>
              </a:rPr>
              <a:t>7</a:t>
            </a:r>
            <a:endParaRPr lang="en-US" altLang="zh-CN">
              <a:latin typeface="Tahoma" panose="020B0604030504040204" pitchFamily="34" charset="0"/>
            </a:endParaRPr>
          </a:p>
        </p:txBody>
      </p:sp>
      <p:sp>
        <p:nvSpPr>
          <p:cNvPr id="1259543" name="Oval 23"/>
          <p:cNvSpPr>
            <a:spLocks noChangeArrowheads="1"/>
          </p:cNvSpPr>
          <p:nvPr/>
        </p:nvSpPr>
        <p:spPr bwMode="auto">
          <a:xfrm>
            <a:off x="3203575" y="5662613"/>
            <a:ext cx="504825" cy="504825"/>
          </a:xfrm>
          <a:prstGeom prst="ellipse">
            <a:avLst/>
          </a:prstGeom>
          <a:noFill/>
          <a:ln w="2857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latin typeface="Tahoma" panose="020B0604030504040204" pitchFamily="34" charset="0"/>
              </a:rPr>
              <a:t>1</a:t>
            </a:r>
            <a:endParaRPr lang="en-US" altLang="zh-CN">
              <a:latin typeface="Tahoma" panose="020B0604030504040204" pitchFamily="34" charset="0"/>
            </a:endParaRPr>
          </a:p>
        </p:txBody>
      </p:sp>
      <p:sp>
        <p:nvSpPr>
          <p:cNvPr id="1259544" name="Line 24"/>
          <p:cNvSpPr>
            <a:spLocks noChangeShapeType="1"/>
          </p:cNvSpPr>
          <p:nvPr/>
        </p:nvSpPr>
        <p:spPr bwMode="auto">
          <a:xfrm flipH="1">
            <a:off x="3492500" y="5302250"/>
            <a:ext cx="215900" cy="360363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259545" name="Oval 25"/>
          <p:cNvSpPr>
            <a:spLocks noChangeArrowheads="1"/>
          </p:cNvSpPr>
          <p:nvPr/>
        </p:nvSpPr>
        <p:spPr bwMode="auto">
          <a:xfrm>
            <a:off x="3924300" y="5661025"/>
            <a:ext cx="504825" cy="504825"/>
          </a:xfrm>
          <a:prstGeom prst="ellipse">
            <a:avLst/>
          </a:prstGeom>
          <a:noFill/>
          <a:ln w="2857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latin typeface="Tahoma" panose="020B0604030504040204" pitchFamily="34" charset="0"/>
              </a:rPr>
              <a:t>2</a:t>
            </a:r>
            <a:endParaRPr lang="en-US" altLang="zh-CN">
              <a:latin typeface="Tahoma" panose="020B0604030504040204" pitchFamily="34" charset="0"/>
            </a:endParaRPr>
          </a:p>
        </p:txBody>
      </p:sp>
      <p:sp>
        <p:nvSpPr>
          <p:cNvPr id="1259546" name="Line 26"/>
          <p:cNvSpPr>
            <a:spLocks noChangeShapeType="1"/>
          </p:cNvSpPr>
          <p:nvPr/>
        </p:nvSpPr>
        <p:spPr bwMode="auto">
          <a:xfrm>
            <a:off x="3924300" y="5229225"/>
            <a:ext cx="288925" cy="4318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259547" name="Oval 27"/>
          <p:cNvSpPr>
            <a:spLocks noChangeArrowheads="1"/>
          </p:cNvSpPr>
          <p:nvPr/>
        </p:nvSpPr>
        <p:spPr bwMode="auto">
          <a:xfrm>
            <a:off x="4932363" y="3716338"/>
            <a:ext cx="504825" cy="504825"/>
          </a:xfrm>
          <a:prstGeom prst="ellipse">
            <a:avLst/>
          </a:prstGeom>
          <a:solidFill>
            <a:srgbClr val="008000"/>
          </a:solidFill>
          <a:ln w="2857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>
                <a:latin typeface="Tahoma" panose="020B0604030504040204" pitchFamily="34" charset="0"/>
              </a:rPr>
              <a:t>7</a:t>
            </a:r>
            <a:endParaRPr lang="en-US" altLang="zh-CN">
              <a:latin typeface="Tahoma" panose="020B0604030504040204" pitchFamily="34" charset="0"/>
            </a:endParaRPr>
          </a:p>
        </p:txBody>
      </p:sp>
      <p:sp>
        <p:nvSpPr>
          <p:cNvPr id="1259548" name="AutoShape 28"/>
          <p:cNvSpPr>
            <a:spLocks noChangeArrowheads="1"/>
          </p:cNvSpPr>
          <p:nvPr/>
        </p:nvSpPr>
        <p:spPr bwMode="auto">
          <a:xfrm>
            <a:off x="4716463" y="4437063"/>
            <a:ext cx="865187" cy="215900"/>
          </a:xfrm>
          <a:custGeom>
            <a:avLst/>
            <a:gdLst>
              <a:gd name="T0" fmla="*/ 1041078676 w 21600"/>
              <a:gd name="T1" fmla="*/ 0 h 21600"/>
              <a:gd name="T2" fmla="*/ 0 w 21600"/>
              <a:gd name="T3" fmla="*/ 10785005 h 21600"/>
              <a:gd name="T4" fmla="*/ 1041078676 w 21600"/>
              <a:gd name="T5" fmla="*/ 21570009 h 21600"/>
              <a:gd name="T6" fmla="*/ 1388105422 w 21600"/>
              <a:gd name="T7" fmla="*/ 10785005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008000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259549" name="Oval 29"/>
          <p:cNvSpPr>
            <a:spLocks noChangeArrowheads="1"/>
          </p:cNvSpPr>
          <p:nvPr/>
        </p:nvSpPr>
        <p:spPr bwMode="auto">
          <a:xfrm>
            <a:off x="6443663" y="4365625"/>
            <a:ext cx="504825" cy="504825"/>
          </a:xfrm>
          <a:prstGeom prst="ellipse">
            <a:avLst/>
          </a:prstGeom>
          <a:solidFill>
            <a:srgbClr val="CC0099"/>
          </a:solidFill>
          <a:ln w="2857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>
                <a:latin typeface="Tahoma" panose="020B0604030504040204" pitchFamily="34" charset="0"/>
              </a:rPr>
              <a:t>11</a:t>
            </a:r>
            <a:endParaRPr lang="en-US" altLang="zh-CN">
              <a:latin typeface="Tahoma" panose="020B0604030504040204" pitchFamily="34" charset="0"/>
            </a:endParaRPr>
          </a:p>
        </p:txBody>
      </p:sp>
      <p:sp>
        <p:nvSpPr>
          <p:cNvPr id="1259550" name="Oval 30"/>
          <p:cNvSpPr>
            <a:spLocks noChangeArrowheads="1"/>
          </p:cNvSpPr>
          <p:nvPr/>
        </p:nvSpPr>
        <p:spPr bwMode="auto">
          <a:xfrm>
            <a:off x="6877050" y="5229225"/>
            <a:ext cx="504825" cy="504825"/>
          </a:xfrm>
          <a:prstGeom prst="ellipse">
            <a:avLst/>
          </a:prstGeom>
          <a:noFill/>
          <a:ln w="2857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latin typeface="Tahoma" panose="020B0604030504040204" pitchFamily="34" charset="0"/>
              </a:rPr>
              <a:t>9</a:t>
            </a:r>
            <a:endParaRPr lang="en-US" altLang="zh-CN">
              <a:latin typeface="Tahoma" panose="020B0604030504040204" pitchFamily="34" charset="0"/>
            </a:endParaRPr>
          </a:p>
        </p:txBody>
      </p:sp>
      <p:sp>
        <p:nvSpPr>
          <p:cNvPr id="1259551" name="Line 31"/>
          <p:cNvSpPr>
            <a:spLocks noChangeShapeType="1"/>
          </p:cNvSpPr>
          <p:nvPr/>
        </p:nvSpPr>
        <p:spPr bwMode="auto">
          <a:xfrm flipH="1">
            <a:off x="6372225" y="4870450"/>
            <a:ext cx="215900" cy="360363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259552" name="Oval 32"/>
          <p:cNvSpPr>
            <a:spLocks noChangeArrowheads="1"/>
          </p:cNvSpPr>
          <p:nvPr/>
        </p:nvSpPr>
        <p:spPr bwMode="auto">
          <a:xfrm>
            <a:off x="6011863" y="5229225"/>
            <a:ext cx="504825" cy="504825"/>
          </a:xfrm>
          <a:prstGeom prst="ellipse">
            <a:avLst/>
          </a:prstGeom>
          <a:solidFill>
            <a:srgbClr val="008000"/>
          </a:solidFill>
          <a:ln w="2857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>
                <a:latin typeface="Tahoma" panose="020B0604030504040204" pitchFamily="34" charset="0"/>
              </a:rPr>
              <a:t>7</a:t>
            </a:r>
            <a:endParaRPr lang="en-US" altLang="zh-CN">
              <a:latin typeface="Tahoma" panose="020B0604030504040204" pitchFamily="34" charset="0"/>
            </a:endParaRPr>
          </a:p>
        </p:txBody>
      </p:sp>
      <p:sp>
        <p:nvSpPr>
          <p:cNvPr id="1259553" name="Oval 33"/>
          <p:cNvSpPr>
            <a:spLocks noChangeArrowheads="1"/>
          </p:cNvSpPr>
          <p:nvPr/>
        </p:nvSpPr>
        <p:spPr bwMode="auto">
          <a:xfrm>
            <a:off x="5724525" y="6094413"/>
            <a:ext cx="504825" cy="504825"/>
          </a:xfrm>
          <a:prstGeom prst="ellipse">
            <a:avLst/>
          </a:prstGeom>
          <a:noFill/>
          <a:ln w="2857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latin typeface="Tahoma" panose="020B0604030504040204" pitchFamily="34" charset="0"/>
              </a:rPr>
              <a:t>1</a:t>
            </a:r>
            <a:endParaRPr lang="en-US" altLang="zh-CN">
              <a:latin typeface="Tahoma" panose="020B0604030504040204" pitchFamily="34" charset="0"/>
            </a:endParaRPr>
          </a:p>
        </p:txBody>
      </p:sp>
      <p:sp>
        <p:nvSpPr>
          <p:cNvPr id="1259554" name="Line 34"/>
          <p:cNvSpPr>
            <a:spLocks noChangeShapeType="1"/>
          </p:cNvSpPr>
          <p:nvPr/>
        </p:nvSpPr>
        <p:spPr bwMode="auto">
          <a:xfrm flipH="1">
            <a:off x="6013450" y="5734050"/>
            <a:ext cx="215900" cy="360363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259555" name="Oval 35"/>
          <p:cNvSpPr>
            <a:spLocks noChangeArrowheads="1"/>
          </p:cNvSpPr>
          <p:nvPr/>
        </p:nvSpPr>
        <p:spPr bwMode="auto">
          <a:xfrm>
            <a:off x="6445250" y="6092825"/>
            <a:ext cx="504825" cy="504825"/>
          </a:xfrm>
          <a:prstGeom prst="ellipse">
            <a:avLst/>
          </a:prstGeom>
          <a:noFill/>
          <a:ln w="2857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latin typeface="Tahoma" panose="020B0604030504040204" pitchFamily="34" charset="0"/>
              </a:rPr>
              <a:t>2</a:t>
            </a:r>
            <a:endParaRPr lang="en-US" altLang="zh-CN">
              <a:latin typeface="Tahoma" panose="020B0604030504040204" pitchFamily="34" charset="0"/>
            </a:endParaRPr>
          </a:p>
        </p:txBody>
      </p:sp>
      <p:sp>
        <p:nvSpPr>
          <p:cNvPr id="1259556" name="Line 36"/>
          <p:cNvSpPr>
            <a:spLocks noChangeShapeType="1"/>
          </p:cNvSpPr>
          <p:nvPr/>
        </p:nvSpPr>
        <p:spPr bwMode="auto">
          <a:xfrm>
            <a:off x="6445250" y="5661025"/>
            <a:ext cx="288925" cy="4318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259557" name="Line 37"/>
          <p:cNvSpPr>
            <a:spLocks noChangeShapeType="1"/>
          </p:cNvSpPr>
          <p:nvPr/>
        </p:nvSpPr>
        <p:spPr bwMode="auto">
          <a:xfrm>
            <a:off x="6804025" y="4868863"/>
            <a:ext cx="215900" cy="360362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259558" name="Oval 38"/>
          <p:cNvSpPr>
            <a:spLocks noChangeArrowheads="1"/>
          </p:cNvSpPr>
          <p:nvPr/>
        </p:nvSpPr>
        <p:spPr bwMode="auto">
          <a:xfrm>
            <a:off x="5508625" y="3716338"/>
            <a:ext cx="504825" cy="504825"/>
          </a:xfrm>
          <a:prstGeom prst="ellipse">
            <a:avLst/>
          </a:prstGeom>
          <a:solidFill>
            <a:srgbClr val="CC0099"/>
          </a:solidFill>
          <a:ln w="2857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>
                <a:latin typeface="Tahoma" panose="020B0604030504040204" pitchFamily="34" charset="0"/>
              </a:rPr>
              <a:t>11</a:t>
            </a:r>
            <a:endParaRPr lang="en-US" altLang="zh-CN">
              <a:latin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2595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2595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2595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2595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2595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12595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12595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12595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00"/>
                            </p:stCondLst>
                            <p:childTnLst>
                              <p:par>
                                <p:cTn id="2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12595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12595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12595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12595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0"/>
                            </p:stCondLst>
                            <p:childTnLst>
                              <p:par>
                                <p:cTn id="3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12595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12595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2595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2595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5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46" dur="1000"/>
                                        <p:tgtEl>
                                          <p:spTgt spid="12595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59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00"/>
                            </p:stCondLst>
                            <p:childTnLst>
                              <p:par>
                                <p:cTn id="49" presetID="5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50" dur="1000"/>
                                        <p:tgtEl>
                                          <p:spTgt spid="12595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59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000"/>
                            </p:stCondLst>
                            <p:childTnLst>
                              <p:par>
                                <p:cTn id="5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12595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12595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000"/>
                            </p:stCondLst>
                            <p:childTnLst>
                              <p:par>
                                <p:cTn id="5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1000" fill="hold"/>
                                        <p:tgtEl>
                                          <p:spTgt spid="12595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1000" fill="hold"/>
                                        <p:tgtEl>
                                          <p:spTgt spid="12595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0"/>
                            </p:stCondLst>
                            <p:childTnLst>
                              <p:par>
                                <p:cTn id="6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1000" fill="hold"/>
                                        <p:tgtEl>
                                          <p:spTgt spid="12595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1000" fill="hold"/>
                                        <p:tgtEl>
                                          <p:spTgt spid="12595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000"/>
                            </p:stCondLst>
                            <p:childTnLst>
                              <p:par>
                                <p:cTn id="6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1000" fill="hold"/>
                                        <p:tgtEl>
                                          <p:spTgt spid="12595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1000" fill="hold"/>
                                        <p:tgtEl>
                                          <p:spTgt spid="12595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2595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2595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000"/>
                            </p:stCondLst>
                            <p:childTnLst>
                              <p:par>
                                <p:cTn id="79" presetID="5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80" dur="1000"/>
                                        <p:tgtEl>
                                          <p:spTgt spid="12595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59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2000"/>
                            </p:stCondLst>
                            <p:childTnLst>
                              <p:par>
                                <p:cTn id="83" presetID="5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84" dur="1000"/>
                                        <p:tgtEl>
                                          <p:spTgt spid="12595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59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3000"/>
                            </p:stCondLst>
                            <p:childTnLst>
                              <p:par>
                                <p:cTn id="8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1000" fill="hold"/>
                                        <p:tgtEl>
                                          <p:spTgt spid="12595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1000" fill="hold"/>
                                        <p:tgtEl>
                                          <p:spTgt spid="12595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4000"/>
                            </p:stCondLst>
                            <p:childTnLst>
                              <p:par>
                                <p:cTn id="9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1000" fill="hold"/>
                                        <p:tgtEl>
                                          <p:spTgt spid="12595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1000" fill="hold"/>
                                        <p:tgtEl>
                                          <p:spTgt spid="12595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0"/>
                            </p:stCondLst>
                            <p:childTnLst>
                              <p:par>
                                <p:cTn id="9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1000" fill="hold"/>
                                        <p:tgtEl>
                                          <p:spTgt spid="12595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1000" fill="hold"/>
                                        <p:tgtEl>
                                          <p:spTgt spid="12595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6000"/>
                            </p:stCondLst>
                            <p:childTnLst>
                              <p:par>
                                <p:cTn id="10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1000" fill="hold"/>
                                        <p:tgtEl>
                                          <p:spTgt spid="12595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1000" fill="hold"/>
                                        <p:tgtEl>
                                          <p:spTgt spid="12595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12595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12595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13" presetID="5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14" dur="1000"/>
                                        <p:tgtEl>
                                          <p:spTgt spid="12595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59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17" presetID="5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18" dur="1000"/>
                                        <p:tgtEl>
                                          <p:spTgt spid="12595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59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3000"/>
                            </p:stCondLst>
                            <p:childTnLst>
                              <p:par>
                                <p:cTn id="12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1000" fill="hold"/>
                                        <p:tgtEl>
                                          <p:spTgt spid="12595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1000" fill="hold"/>
                                        <p:tgtEl>
                                          <p:spTgt spid="12595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4000"/>
                            </p:stCondLst>
                            <p:childTnLst>
                              <p:par>
                                <p:cTn id="12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" dur="1000" fill="hold"/>
                                        <p:tgtEl>
                                          <p:spTgt spid="12595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1000" fill="hold"/>
                                        <p:tgtEl>
                                          <p:spTgt spid="12595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5000"/>
                            </p:stCondLst>
                            <p:childTnLst>
                              <p:par>
                                <p:cTn id="13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1000" fill="hold"/>
                                        <p:tgtEl>
                                          <p:spTgt spid="12595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1000" fill="hold"/>
                                        <p:tgtEl>
                                          <p:spTgt spid="12595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6000"/>
                            </p:stCondLst>
                            <p:childTnLst>
                              <p:par>
                                <p:cTn id="13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8" dur="1000" fill="hold"/>
                                        <p:tgtEl>
                                          <p:spTgt spid="12595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9" dur="1000" fill="hold"/>
                                        <p:tgtEl>
                                          <p:spTgt spid="12595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7000"/>
                            </p:stCondLst>
                            <p:childTnLst>
                              <p:par>
                                <p:cTn id="14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1000" fill="hold"/>
                                        <p:tgtEl>
                                          <p:spTgt spid="12595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1000" fill="hold"/>
                                        <p:tgtEl>
                                          <p:spTgt spid="12595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8000"/>
                            </p:stCondLst>
                            <p:childTnLst>
                              <p:par>
                                <p:cTn id="14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8" dur="1000" fill="hold"/>
                                        <p:tgtEl>
                                          <p:spTgt spid="12595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9" dur="1000" fill="hold"/>
                                        <p:tgtEl>
                                          <p:spTgt spid="12595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12595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1000" fill="hold"/>
                                        <p:tgtEl>
                                          <p:spTgt spid="12595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1000"/>
                            </p:stCondLst>
                            <p:childTnLst>
                              <p:par>
                                <p:cTn id="157" presetID="5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58" dur="1000"/>
                                        <p:tgtEl>
                                          <p:spTgt spid="12595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59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2000"/>
                            </p:stCondLst>
                            <p:childTnLst>
                              <p:par>
                                <p:cTn id="161" presetID="5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62" dur="1000"/>
                                        <p:tgtEl>
                                          <p:spTgt spid="12595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59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3000"/>
                            </p:stCondLst>
                            <p:childTnLst>
                              <p:par>
                                <p:cTn id="16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7" dur="1000" fill="hold"/>
                                        <p:tgtEl>
                                          <p:spTgt spid="12595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8" dur="1000" fill="hold"/>
                                        <p:tgtEl>
                                          <p:spTgt spid="12595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4000"/>
                            </p:stCondLst>
                            <p:childTnLst>
                              <p:par>
                                <p:cTn id="17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2" dur="1000" fill="hold"/>
                                        <p:tgtEl>
                                          <p:spTgt spid="12595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3" dur="1000" fill="hold"/>
                                        <p:tgtEl>
                                          <p:spTgt spid="12595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5000"/>
                            </p:stCondLst>
                            <p:childTnLst>
                              <p:par>
                                <p:cTn id="17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7" dur="1000" fill="hold"/>
                                        <p:tgtEl>
                                          <p:spTgt spid="12595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8" dur="1000" fill="hold"/>
                                        <p:tgtEl>
                                          <p:spTgt spid="12595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>
                            <p:stCondLst>
                              <p:cond delay="6000"/>
                            </p:stCondLst>
                            <p:childTnLst>
                              <p:par>
                                <p:cTn id="18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2" dur="1000" fill="hold"/>
                                        <p:tgtEl>
                                          <p:spTgt spid="12595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3" dur="1000" fill="hold"/>
                                        <p:tgtEl>
                                          <p:spTgt spid="12595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7000"/>
                            </p:stCondLst>
                            <p:childTnLst>
                              <p:par>
                                <p:cTn id="18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7" dur="1000" fill="hold"/>
                                        <p:tgtEl>
                                          <p:spTgt spid="12595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8" dur="1000" fill="hold"/>
                                        <p:tgtEl>
                                          <p:spTgt spid="12595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" fill="hold">
                            <p:stCondLst>
                              <p:cond delay="8000"/>
                            </p:stCondLst>
                            <p:childTnLst>
                              <p:par>
                                <p:cTn id="19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2" dur="1000" fill="hold"/>
                                        <p:tgtEl>
                                          <p:spTgt spid="12595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3" dur="1000" fill="hold"/>
                                        <p:tgtEl>
                                          <p:spTgt spid="12595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9000"/>
                            </p:stCondLst>
                            <p:childTnLst>
                              <p:par>
                                <p:cTn id="19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7" dur="1000" fill="hold"/>
                                        <p:tgtEl>
                                          <p:spTgt spid="12595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8" dur="1000" fill="hold"/>
                                        <p:tgtEl>
                                          <p:spTgt spid="12595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" fill="hold">
                            <p:stCondLst>
                              <p:cond delay="10000"/>
                            </p:stCondLst>
                            <p:childTnLst>
                              <p:par>
                                <p:cTn id="20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2" dur="1000" fill="hold"/>
                                        <p:tgtEl>
                                          <p:spTgt spid="12595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3" dur="1000" fill="hold"/>
                                        <p:tgtEl>
                                          <p:spTgt spid="12595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4" fill="hold">
                            <p:stCondLst>
                              <p:cond delay="11000"/>
                            </p:stCondLst>
                            <p:childTnLst>
                              <p:par>
                                <p:cTn id="20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7" dur="1000" fill="hold"/>
                                        <p:tgtEl>
                                          <p:spTgt spid="12595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8" dur="1000" fill="hold"/>
                                        <p:tgtEl>
                                          <p:spTgt spid="12595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9" fill="hold">
                            <p:stCondLst>
                              <p:cond delay="12000"/>
                            </p:stCondLst>
                            <p:childTnLst>
                              <p:par>
                                <p:cTn id="2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2" dur="1000" fill="hold"/>
                                        <p:tgtEl>
                                          <p:spTgt spid="12595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3" dur="1000" fill="hold"/>
                                        <p:tgtEl>
                                          <p:spTgt spid="12595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524" grpId="0" animBg="1"/>
      <p:bldP spid="1259524" grpId="1" animBg="1"/>
      <p:bldP spid="1259525" grpId="0" animBg="1"/>
      <p:bldP spid="1259526" grpId="0" animBg="1"/>
      <p:bldP spid="1259526" grpId="1" animBg="1"/>
      <p:bldP spid="1259527" grpId="0" animBg="1"/>
      <p:bldP spid="1259527" grpId="1" animBg="1"/>
      <p:bldP spid="1259528" grpId="0" animBg="1"/>
      <p:bldP spid="1259528" grpId="1" animBg="1"/>
      <p:bldP spid="1259529" grpId="0" animBg="1"/>
      <p:bldP spid="1259529" grpId="1" animBg="1"/>
      <p:bldP spid="1259530" grpId="0" animBg="1"/>
      <p:bldP spid="1259531" grpId="0" bldLvl="0" animBg="1"/>
      <p:bldP spid="1259532" grpId="0" bldLvl="0" animBg="1"/>
      <p:bldP spid="1259533" grpId="0" animBg="1"/>
      <p:bldP spid="1259534" grpId="0" animBg="1"/>
      <p:bldP spid="1259535" grpId="0" animBg="1"/>
      <p:bldP spid="1259536" grpId="0" bldLvl="0" animBg="1"/>
      <p:bldP spid="1259537" grpId="0" animBg="1"/>
      <p:bldP spid="1259538" grpId="0" animBg="1"/>
      <p:bldP spid="1259539" grpId="0" bldLvl="0" animBg="1"/>
      <p:bldP spid="1259539" grpId="1" bldLvl="0" animBg="1"/>
      <p:bldP spid="1259540" grpId="0" bldLvl="0" animBg="1"/>
      <p:bldP spid="1259540" grpId="1" bldLvl="0" animBg="1"/>
      <p:bldP spid="1259541" grpId="0" animBg="1"/>
      <p:bldP spid="1259542" grpId="0" animBg="1"/>
      <p:bldP spid="1259543" grpId="0" animBg="1"/>
      <p:bldP spid="1259544" grpId="0" animBg="1"/>
      <p:bldP spid="1259545" grpId="0" animBg="1"/>
      <p:bldP spid="1259546" grpId="0" animBg="1"/>
      <p:bldP spid="1259547" grpId="0" animBg="1"/>
      <p:bldP spid="1259547" grpId="1" animBg="1"/>
      <p:bldP spid="1259548" grpId="0" animBg="1"/>
      <p:bldP spid="1259549" grpId="0" animBg="1"/>
      <p:bldP spid="1259550" grpId="0" animBg="1"/>
      <p:bldP spid="1259551" grpId="0" animBg="1"/>
      <p:bldP spid="1259552" grpId="0" animBg="1"/>
      <p:bldP spid="1259553" grpId="0" animBg="1"/>
      <p:bldP spid="1259554" grpId="0" animBg="1"/>
      <p:bldP spid="1259555" grpId="0" animBg="1"/>
      <p:bldP spid="1259556" grpId="0" animBg="1"/>
      <p:bldP spid="1259557" grpId="0" animBg="1"/>
      <p:bldP spid="125955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ln>
            <a:miter lim="800000"/>
          </a:ln>
        </p:spPr>
        <p:txBody>
          <a:bodyPr anchor="b"/>
          <a:lstStyle/>
          <a:p>
            <a:pPr>
              <a:defRPr/>
            </a:pPr>
            <a:fld id="{EB8DA359-5E86-4C6C-B513-8E123A1CD733}" type="slidenum">
              <a:rPr lang="zh-CN" altLang="en-US" sz="1200">
                <a:solidFill>
                  <a:schemeClr val="bg2"/>
                </a:solidFill>
              </a:rPr>
            </a:fld>
            <a:endParaRPr lang="en-US" altLang="zh-CN" sz="1200">
              <a:solidFill>
                <a:schemeClr val="bg2"/>
              </a:solidFill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ln>
            <a:miter lim="800000"/>
          </a:ln>
        </p:spPr>
        <p:txBody>
          <a:bodyPr/>
          <a:lstStyle/>
          <a:p>
            <a:pPr>
              <a:defRPr/>
            </a:pPr>
            <a:fld id="{F70AA865-07DD-43F2-B2A4-79F712392E33}" type="datetime7">
              <a:rPr kumimoji="1" lang="zh-CN" altLang="en-US" sz="1200">
                <a:latin typeface="+mn-ea"/>
              </a:rPr>
            </a:fld>
            <a:endParaRPr kumimoji="1" lang="en-US" altLang="zh-CN" sz="1200">
              <a:latin typeface="+mn-ea"/>
            </a:endParaRPr>
          </a:p>
        </p:txBody>
      </p:sp>
      <p:sp>
        <p:nvSpPr>
          <p:cNvPr id="4198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87450" y="44450"/>
            <a:ext cx="7849870" cy="852170"/>
          </a:xfrm>
        </p:spPr>
        <p:txBody>
          <a:bodyPr anchor="b"/>
          <a:lstStyle/>
          <a:p>
            <a:pPr eaLnBrk="1" hangingPunct="1"/>
            <a:r>
              <a:rPr lang="en-US" altLang="zh-CN">
                <a:ea typeface="宋体" pitchFamily="2" charset="-122"/>
              </a:rPr>
              <a:t>9.4.6  </a:t>
            </a:r>
            <a:r>
              <a:rPr lang="zh-CN" altLang="en-US">
                <a:ea typeface="宋体" pitchFamily="2" charset="-122"/>
              </a:rPr>
              <a:t>类</a:t>
            </a:r>
            <a:r>
              <a:rPr lang="en-US" altLang="zh-CN">
                <a:ea typeface="宋体" pitchFamily="2" charset="-122"/>
              </a:rPr>
              <a:t>MaxHBLT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4198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74675" y="980440"/>
            <a:ext cx="8569325" cy="5184775"/>
          </a:xfrm>
          <a:solidFill>
            <a:srgbClr val="CCECFF"/>
          </a:solidFill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800">
                <a:latin typeface="Times New Roman" panose="02020603050405020304" pitchFamily="18" charset="0"/>
                <a:ea typeface="宋体" pitchFamily="2" charset="-122"/>
              </a:rPr>
              <a:t>template &lt;class T&gt;</a:t>
            </a:r>
            <a:endParaRPr lang="zh-CN" altLang="zh-CN" sz="2800">
              <a:latin typeface="Times New Roman" panose="02020603050405020304" pitchFamily="18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800">
                <a:latin typeface="Times New Roman" panose="02020603050405020304" pitchFamily="18" charset="0"/>
                <a:ea typeface="宋体" pitchFamily="2" charset="-122"/>
              </a:rPr>
              <a:t>class </a:t>
            </a:r>
            <a:r>
              <a:rPr lang="zh-CN" altLang="zh-CN" sz="2800">
                <a:solidFill>
                  <a:schemeClr val="hlink"/>
                </a:solidFill>
                <a:latin typeface="Times New Roman" panose="02020603050405020304" pitchFamily="18" charset="0"/>
                <a:ea typeface="宋体" pitchFamily="2" charset="-122"/>
              </a:rPr>
              <a:t>HBLTNode</a:t>
            </a:r>
            <a:r>
              <a:rPr lang="zh-CN" altLang="zh-CN" sz="2800">
                <a:latin typeface="Times New Roman" panose="02020603050405020304" pitchFamily="18" charset="0"/>
                <a:ea typeface="宋体" pitchFamily="2" charset="-122"/>
              </a:rPr>
              <a:t> {</a:t>
            </a:r>
            <a:endParaRPr lang="zh-CN" altLang="zh-CN" sz="2800">
              <a:latin typeface="Times New Roman" panose="02020603050405020304" pitchFamily="18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800">
                <a:latin typeface="Times New Roman" panose="02020603050405020304" pitchFamily="18" charset="0"/>
                <a:ea typeface="宋体" pitchFamily="2" charset="-122"/>
              </a:rPr>
              <a:t>  </a:t>
            </a:r>
            <a:r>
              <a:rPr lang="zh-CN" altLang="zh-CN" sz="2800">
                <a:latin typeface="Times New Roman" panose="02020603050405020304" pitchFamily="18" charset="0"/>
                <a:ea typeface="宋体" pitchFamily="2" charset="-122"/>
              </a:rPr>
              <a:t>public:</a:t>
            </a:r>
            <a:endParaRPr lang="zh-CN" altLang="zh-CN" sz="2800">
              <a:latin typeface="Times New Roman" panose="02020603050405020304" pitchFamily="18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800">
                <a:latin typeface="Times New Roman" panose="02020603050405020304" pitchFamily="18" charset="0"/>
                <a:ea typeface="宋体" pitchFamily="2" charset="-122"/>
              </a:rPr>
              <a:t>     HBLTNode(const T&amp; </a:t>
            </a:r>
            <a:r>
              <a:rPr lang="zh-CN" altLang="zh-CN" sz="2800">
                <a:solidFill>
                  <a:schemeClr val="folHlink"/>
                </a:solidFill>
                <a:latin typeface="Times New Roman" panose="02020603050405020304" pitchFamily="18" charset="0"/>
                <a:ea typeface="宋体" pitchFamily="2" charset="-122"/>
              </a:rPr>
              <a:t>e</a:t>
            </a:r>
            <a:r>
              <a:rPr lang="zh-CN" altLang="zh-CN" sz="2800">
                <a:latin typeface="Times New Roman" panose="02020603050405020304" pitchFamily="18" charset="0"/>
                <a:ea typeface="宋体" pitchFamily="2" charset="-122"/>
              </a:rPr>
              <a:t>, const int </a:t>
            </a:r>
            <a:r>
              <a:rPr lang="zh-CN" altLang="zh-CN" sz="2800">
                <a:solidFill>
                  <a:schemeClr val="folHlink"/>
                </a:solidFill>
                <a:latin typeface="Times New Roman" panose="02020603050405020304" pitchFamily="18" charset="0"/>
                <a:ea typeface="宋体" pitchFamily="2" charset="-122"/>
              </a:rPr>
              <a:t>sh</a:t>
            </a:r>
            <a:r>
              <a:rPr lang="zh-CN" altLang="zh-CN" sz="2800">
                <a:latin typeface="Times New Roman" panose="02020603050405020304" pitchFamily="18" charset="0"/>
                <a:ea typeface="宋体" pitchFamily="2" charset="-122"/>
              </a:rPr>
              <a:t>) {</a:t>
            </a:r>
            <a:endParaRPr lang="zh-CN" altLang="en-US" sz="2800">
              <a:latin typeface="Times New Roman" panose="02020603050405020304" pitchFamily="18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800">
                <a:latin typeface="Times New Roman" panose="02020603050405020304" pitchFamily="18" charset="0"/>
                <a:ea typeface="宋体" pitchFamily="2" charset="-122"/>
              </a:rPr>
              <a:t>         </a:t>
            </a:r>
            <a:r>
              <a:rPr lang="zh-CN" altLang="zh-CN" sz="2800">
                <a:latin typeface="Times New Roman" panose="02020603050405020304" pitchFamily="18" charset="0"/>
                <a:ea typeface="宋体" pitchFamily="2" charset="-122"/>
              </a:rPr>
              <a:t>data = e;</a:t>
            </a:r>
            <a:r>
              <a:rPr lang="zh-CN" altLang="en-US" sz="2800">
                <a:latin typeface="Times New Roman" panose="02020603050405020304" pitchFamily="18" charset="0"/>
                <a:ea typeface="宋体" pitchFamily="2" charset="-122"/>
              </a:rPr>
              <a:t> </a:t>
            </a:r>
            <a:r>
              <a:rPr lang="zh-CN" altLang="zh-CN" sz="2800">
                <a:latin typeface="Times New Roman" panose="02020603050405020304" pitchFamily="18" charset="0"/>
                <a:ea typeface="宋体" pitchFamily="2" charset="-122"/>
              </a:rPr>
              <a:t>  s = sh;</a:t>
            </a:r>
            <a:endParaRPr lang="zh-CN" altLang="zh-CN" sz="2800">
              <a:latin typeface="Times New Roman" panose="02020603050405020304" pitchFamily="18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800">
                <a:latin typeface="Times New Roman" panose="02020603050405020304" pitchFamily="18" charset="0"/>
                <a:ea typeface="宋体" pitchFamily="2" charset="-122"/>
              </a:rPr>
              <a:t>        </a:t>
            </a:r>
            <a:r>
              <a:rPr lang="zh-CN" altLang="en-US" sz="2800">
                <a:latin typeface="Times New Roman" panose="02020603050405020304" pitchFamily="18" charset="0"/>
                <a:ea typeface="宋体" pitchFamily="2" charset="-122"/>
              </a:rPr>
              <a:t> </a:t>
            </a:r>
            <a:r>
              <a:rPr lang="zh-CN" altLang="zh-CN" sz="2800">
                <a:latin typeface="Times New Roman" panose="02020603050405020304" pitchFamily="18" charset="0"/>
                <a:ea typeface="宋体" pitchFamily="2" charset="-122"/>
              </a:rPr>
              <a:t>LeftChild = RightChild = 0;</a:t>
            </a:r>
            <a:endParaRPr lang="zh-CN" altLang="en-US" sz="2800">
              <a:latin typeface="Times New Roman" panose="02020603050405020304" pitchFamily="18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800">
                <a:latin typeface="Times New Roman" panose="02020603050405020304" pitchFamily="18" charset="0"/>
                <a:ea typeface="宋体" pitchFamily="2" charset="-122"/>
              </a:rPr>
              <a:t>     </a:t>
            </a:r>
            <a:r>
              <a:rPr lang="zh-CN" altLang="zh-CN" sz="2800">
                <a:latin typeface="Times New Roman" panose="02020603050405020304" pitchFamily="18" charset="0"/>
                <a:ea typeface="宋体" pitchFamily="2" charset="-122"/>
              </a:rPr>
              <a:t>}</a:t>
            </a:r>
            <a:endParaRPr lang="zh-CN" altLang="zh-CN" sz="2800">
              <a:latin typeface="Times New Roman" panose="02020603050405020304" pitchFamily="18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800">
                <a:latin typeface="Times New Roman" panose="02020603050405020304" pitchFamily="18" charset="0"/>
                <a:ea typeface="宋体" pitchFamily="2" charset="-122"/>
              </a:rPr>
              <a:t>   private:</a:t>
            </a:r>
            <a:endParaRPr lang="zh-CN" altLang="zh-CN" sz="2800">
              <a:latin typeface="Times New Roman" panose="02020603050405020304" pitchFamily="18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800">
                <a:latin typeface="Times New Roman" panose="02020603050405020304" pitchFamily="18" charset="0"/>
                <a:ea typeface="宋体" pitchFamily="2" charset="-122"/>
              </a:rPr>
              <a:t>      int s; </a:t>
            </a:r>
            <a:r>
              <a:rPr lang="zh-CN" altLang="en-US" sz="2800">
                <a:latin typeface="Times New Roman" panose="02020603050405020304" pitchFamily="18" charset="0"/>
                <a:ea typeface="宋体" pitchFamily="2" charset="-122"/>
              </a:rPr>
              <a:t>	</a:t>
            </a:r>
            <a:r>
              <a:rPr lang="zh-CN" altLang="zh-CN" sz="2800">
                <a:latin typeface="Times New Roman" panose="02020603050405020304" pitchFamily="18" charset="0"/>
                <a:ea typeface="宋体" pitchFamily="2" charset="-122"/>
              </a:rPr>
              <a:t>// s value of node</a:t>
            </a:r>
            <a:endParaRPr lang="zh-CN" altLang="zh-CN" sz="2800">
              <a:latin typeface="Times New Roman" panose="02020603050405020304" pitchFamily="18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800">
                <a:latin typeface="Times New Roman" panose="02020603050405020304" pitchFamily="18" charset="0"/>
                <a:ea typeface="宋体" pitchFamily="2" charset="-122"/>
              </a:rPr>
              <a:t>      T data;</a:t>
            </a:r>
            <a:endParaRPr lang="zh-CN" altLang="zh-CN" sz="2800">
              <a:latin typeface="Times New Roman" panose="02020603050405020304" pitchFamily="18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800">
                <a:latin typeface="Times New Roman" panose="02020603050405020304" pitchFamily="18" charset="0"/>
                <a:ea typeface="宋体" pitchFamily="2" charset="-122"/>
              </a:rPr>
              <a:t>      HBLTNode&lt;T&gt; *LeftChild, *RightChild;</a:t>
            </a:r>
            <a:endParaRPr lang="zh-CN" altLang="zh-CN" sz="2800">
              <a:latin typeface="Times New Roman" panose="02020603050405020304" pitchFamily="18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800">
                <a:latin typeface="Times New Roman" panose="02020603050405020304" pitchFamily="18" charset="0"/>
                <a:ea typeface="宋体" pitchFamily="2" charset="-122"/>
              </a:rPr>
              <a:t>};</a:t>
            </a:r>
            <a:r>
              <a:rPr lang="zh-CN" altLang="en-US" sz="2800">
                <a:latin typeface="Times New Roman" panose="02020603050405020304" pitchFamily="18" charset="0"/>
                <a:ea typeface="宋体" pitchFamily="2" charset="-122"/>
              </a:rPr>
              <a:t>/</a:t>
            </a:r>
            <a:r>
              <a:rPr lang="en-US" altLang="zh-CN" sz="2800">
                <a:latin typeface="Times New Roman" panose="02020603050405020304" pitchFamily="18" charset="0"/>
                <a:ea typeface="宋体" pitchFamily="2" charset="-122"/>
              </a:rPr>
              <a:t>/</a:t>
            </a:r>
            <a:r>
              <a:rPr lang="zh-CN" altLang="en-US" sz="2800">
                <a:latin typeface="Times New Roman" panose="02020603050405020304" pitchFamily="18" charset="0"/>
                <a:ea typeface="宋体" pitchFamily="2" charset="-122"/>
              </a:rPr>
              <a:t>程序</a:t>
            </a:r>
            <a:r>
              <a:rPr lang="en-US" altLang="zh-CN" sz="2800">
                <a:latin typeface="Times New Roman" panose="02020603050405020304" pitchFamily="18" charset="0"/>
                <a:ea typeface="宋体" pitchFamily="2" charset="-122"/>
              </a:rPr>
              <a:t>9-6HBLT</a:t>
            </a:r>
            <a:r>
              <a:rPr lang="zh-CN" altLang="en-US" sz="2800">
                <a:latin typeface="Times New Roman" panose="02020603050405020304" pitchFamily="18" charset="0"/>
                <a:ea typeface="宋体" pitchFamily="2" charset="-122"/>
              </a:rPr>
              <a:t>的节点类 </a:t>
            </a:r>
            <a:endParaRPr lang="en-US" altLang="zh-CN" sz="2800">
              <a:latin typeface="Times New Roman" panose="02020603050405020304" pitchFamily="18" charset="0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ln>
            <a:miter lim="800000"/>
          </a:ln>
        </p:spPr>
        <p:txBody>
          <a:bodyPr anchor="b"/>
          <a:lstStyle/>
          <a:p>
            <a:pPr>
              <a:defRPr/>
            </a:pPr>
            <a:fld id="{5FF06933-0DC7-484A-BB58-02F0D03C77D4}" type="slidenum">
              <a:rPr lang="zh-CN" altLang="en-US" sz="1200">
                <a:solidFill>
                  <a:schemeClr val="bg2"/>
                </a:solidFill>
              </a:rPr>
            </a:fld>
            <a:endParaRPr lang="en-US" altLang="zh-CN" sz="1200">
              <a:solidFill>
                <a:schemeClr val="bg2"/>
              </a:solidFill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ln>
            <a:miter lim="800000"/>
          </a:ln>
        </p:spPr>
        <p:txBody>
          <a:bodyPr/>
          <a:lstStyle/>
          <a:p>
            <a:pPr>
              <a:defRPr/>
            </a:pPr>
            <a:fld id="{E1225EA9-7410-44DD-87F1-A77F7E896D58}" type="datetime7">
              <a:rPr kumimoji="1" lang="zh-CN" altLang="en-US" sz="1200">
                <a:latin typeface="+mn-ea"/>
              </a:rPr>
            </a:fld>
            <a:endParaRPr kumimoji="1" lang="en-US" altLang="zh-CN" sz="1200">
              <a:latin typeface="+mn-ea"/>
            </a:endParaRPr>
          </a:p>
        </p:txBody>
      </p:sp>
      <p:sp>
        <p:nvSpPr>
          <p:cNvPr id="4301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87450" y="44450"/>
            <a:ext cx="7849870" cy="852805"/>
          </a:xfrm>
        </p:spPr>
        <p:txBody>
          <a:bodyPr anchor="b"/>
          <a:lstStyle/>
          <a:p>
            <a:pPr eaLnBrk="1" hangingPunct="1"/>
            <a:r>
              <a:rPr lang="en-US" altLang="zh-CN">
                <a:ea typeface="宋体" pitchFamily="2" charset="-122"/>
              </a:rPr>
              <a:t>9.4.6  </a:t>
            </a:r>
            <a:r>
              <a:rPr lang="zh-CN" altLang="en-US">
                <a:ea typeface="宋体" pitchFamily="2" charset="-122"/>
              </a:rPr>
              <a:t>类</a:t>
            </a:r>
            <a:r>
              <a:rPr lang="en-US" altLang="zh-CN">
                <a:ea typeface="宋体" pitchFamily="2" charset="-122"/>
              </a:rPr>
              <a:t>MaxHBLT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4301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95605" y="267970"/>
            <a:ext cx="8569325" cy="6409055"/>
          </a:xfrm>
          <a:solidFill>
            <a:srgbClr val="CCECFF"/>
          </a:solidFill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zh-CN" sz="2000">
                <a:latin typeface="Times New Roman" panose="02020603050405020304" pitchFamily="18" charset="0"/>
                <a:ea typeface="宋体" pitchFamily="2" charset="-122"/>
              </a:rPr>
              <a:t>template&lt;class T&gt;</a:t>
            </a:r>
            <a:endParaRPr lang="zh-CN" altLang="zh-CN" sz="2000">
              <a:latin typeface="Times New Roman" panose="02020603050405020304" pitchFamily="18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zh-CN" sz="2000">
                <a:latin typeface="Times New Roman" panose="02020603050405020304" pitchFamily="18" charset="0"/>
                <a:ea typeface="宋体" pitchFamily="2" charset="-122"/>
              </a:rPr>
              <a:t>class </a:t>
            </a:r>
            <a:r>
              <a:rPr lang="zh-CN" altLang="zh-CN" sz="2000">
                <a:solidFill>
                  <a:schemeClr val="hlink"/>
                </a:solidFill>
                <a:latin typeface="Times New Roman" panose="02020603050405020304" pitchFamily="18" charset="0"/>
                <a:ea typeface="宋体" pitchFamily="2" charset="-122"/>
              </a:rPr>
              <a:t>MaxHBLT </a:t>
            </a:r>
            <a:r>
              <a:rPr lang="zh-CN" altLang="zh-CN" sz="2000">
                <a:latin typeface="Times New Roman" panose="02020603050405020304" pitchFamily="18" charset="0"/>
                <a:ea typeface="宋体" pitchFamily="2" charset="-122"/>
              </a:rPr>
              <a:t>{</a:t>
            </a:r>
            <a:endParaRPr lang="zh-CN" altLang="zh-CN" sz="2000">
              <a:latin typeface="Times New Roman" panose="02020603050405020304" pitchFamily="18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zh-CN" sz="2000">
                <a:latin typeface="Times New Roman" panose="02020603050405020304" pitchFamily="18" charset="0"/>
                <a:ea typeface="宋体" pitchFamily="2" charset="-122"/>
              </a:rPr>
              <a:t>  public:</a:t>
            </a:r>
            <a:endParaRPr lang="zh-CN" altLang="zh-CN" sz="2000">
              <a:latin typeface="Times New Roman" panose="02020603050405020304" pitchFamily="18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zh-CN" sz="2000">
                <a:latin typeface="Times New Roman" panose="02020603050405020304" pitchFamily="18" charset="0"/>
                <a:ea typeface="宋体" pitchFamily="2" charset="-122"/>
              </a:rPr>
              <a:t>      MaxHBLT() </a:t>
            </a:r>
            <a:r>
              <a:rPr lang="zh-CN" altLang="zh-CN" sz="2000">
                <a:solidFill>
                  <a:schemeClr val="folHlink"/>
                </a:solidFill>
                <a:latin typeface="Times New Roman" panose="02020603050405020304" pitchFamily="18" charset="0"/>
                <a:ea typeface="宋体" pitchFamily="2" charset="-122"/>
              </a:rPr>
              <a:t>{</a:t>
            </a:r>
            <a:r>
              <a:rPr lang="zh-CN" altLang="zh-CN" sz="2000">
                <a:solidFill>
                  <a:srgbClr val="990033"/>
                </a:solidFill>
                <a:latin typeface="Times New Roman" panose="02020603050405020304" pitchFamily="18" charset="0"/>
                <a:ea typeface="宋体" pitchFamily="2" charset="-122"/>
              </a:rPr>
              <a:t>root</a:t>
            </a:r>
            <a:r>
              <a:rPr lang="zh-CN" altLang="zh-CN" sz="2000">
                <a:solidFill>
                  <a:schemeClr val="folHlink"/>
                </a:solidFill>
                <a:latin typeface="Times New Roman" panose="02020603050405020304" pitchFamily="18" charset="0"/>
                <a:ea typeface="宋体" pitchFamily="2" charset="-122"/>
              </a:rPr>
              <a:t> = 0;}</a:t>
            </a:r>
            <a:endParaRPr lang="zh-CN" altLang="zh-CN" sz="2000">
              <a:solidFill>
                <a:schemeClr val="folHlink"/>
              </a:solidFill>
              <a:latin typeface="Times New Roman" panose="02020603050405020304" pitchFamily="18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zh-CN" sz="2000">
                <a:latin typeface="Times New Roman" panose="02020603050405020304" pitchFamily="18" charset="0"/>
                <a:ea typeface="宋体" pitchFamily="2" charset="-122"/>
              </a:rPr>
              <a:t>      ~MaxHBLT() </a:t>
            </a:r>
            <a:r>
              <a:rPr lang="zh-CN" altLang="zh-CN" sz="2000">
                <a:solidFill>
                  <a:schemeClr val="folHlink"/>
                </a:solidFill>
                <a:latin typeface="Times New Roman" panose="02020603050405020304" pitchFamily="18" charset="0"/>
                <a:ea typeface="宋体" pitchFamily="2" charset="-122"/>
              </a:rPr>
              <a:t>{</a:t>
            </a:r>
            <a:r>
              <a:rPr lang="zh-CN" altLang="zh-CN" sz="2000">
                <a:solidFill>
                  <a:srgbClr val="990033"/>
                </a:solidFill>
                <a:latin typeface="Times New Roman" panose="02020603050405020304" pitchFamily="18" charset="0"/>
                <a:ea typeface="宋体" pitchFamily="2" charset="-122"/>
              </a:rPr>
              <a:t>Free</a:t>
            </a:r>
            <a:r>
              <a:rPr lang="zh-CN" altLang="zh-CN" sz="2000">
                <a:solidFill>
                  <a:schemeClr val="folHlink"/>
                </a:solidFill>
                <a:latin typeface="Times New Roman" panose="02020603050405020304" pitchFamily="18" charset="0"/>
                <a:ea typeface="宋体" pitchFamily="2" charset="-122"/>
              </a:rPr>
              <a:t>(root);}</a:t>
            </a:r>
            <a:endParaRPr lang="zh-CN" altLang="zh-CN" sz="2000">
              <a:solidFill>
                <a:schemeClr val="folHlink"/>
              </a:solidFill>
              <a:latin typeface="Times New Roman" panose="02020603050405020304" pitchFamily="18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zh-CN" sz="2000">
                <a:latin typeface="Times New Roman" panose="02020603050405020304" pitchFamily="18" charset="0"/>
                <a:ea typeface="宋体" pitchFamily="2" charset="-122"/>
              </a:rPr>
              <a:t>      T Max() </a:t>
            </a:r>
            <a:r>
              <a:rPr lang="zh-CN" altLang="zh-CN" sz="2000">
                <a:solidFill>
                  <a:schemeClr val="folHlink"/>
                </a:solidFill>
                <a:latin typeface="Times New Roman" panose="02020603050405020304" pitchFamily="18" charset="0"/>
                <a:ea typeface="宋体" pitchFamily="2" charset="-122"/>
              </a:rPr>
              <a:t>{if (!root) throw OutOfBounds(); return root-&gt;data;}</a:t>
            </a:r>
            <a:endParaRPr lang="zh-CN" altLang="zh-CN" sz="2000">
              <a:solidFill>
                <a:schemeClr val="folHlink"/>
              </a:solidFill>
              <a:latin typeface="Times New Roman" panose="02020603050405020304" pitchFamily="18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zh-CN" sz="2000">
                <a:latin typeface="Times New Roman" panose="02020603050405020304" pitchFamily="18" charset="0"/>
                <a:ea typeface="宋体" pitchFamily="2" charset="-122"/>
              </a:rPr>
              <a:t>      MaxHBLT&lt;T&gt;&amp; </a:t>
            </a:r>
            <a:r>
              <a:rPr lang="zh-CN" altLang="zh-CN" sz="2000">
                <a:solidFill>
                  <a:srgbClr val="CC0099"/>
                </a:solidFill>
                <a:latin typeface="Times New Roman" panose="02020603050405020304" pitchFamily="18" charset="0"/>
                <a:ea typeface="宋体" pitchFamily="2" charset="-122"/>
              </a:rPr>
              <a:t>Insert</a:t>
            </a:r>
            <a:r>
              <a:rPr lang="zh-CN" altLang="zh-CN" sz="2000">
                <a:latin typeface="Times New Roman" panose="02020603050405020304" pitchFamily="18" charset="0"/>
                <a:ea typeface="宋体" pitchFamily="2" charset="-122"/>
              </a:rPr>
              <a:t>(const T&amp; x);</a:t>
            </a:r>
            <a:endParaRPr lang="zh-CN" altLang="zh-CN" sz="2000">
              <a:latin typeface="Times New Roman" panose="02020603050405020304" pitchFamily="18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zh-CN" sz="2000">
                <a:latin typeface="Times New Roman" panose="02020603050405020304" pitchFamily="18" charset="0"/>
                <a:ea typeface="宋体" pitchFamily="2" charset="-122"/>
              </a:rPr>
              <a:t>      MaxHBLT&lt;T&gt;&amp; </a:t>
            </a:r>
            <a:r>
              <a:rPr lang="zh-CN" altLang="zh-CN" sz="2000">
                <a:solidFill>
                  <a:srgbClr val="CC0099"/>
                </a:solidFill>
                <a:latin typeface="Times New Roman" panose="02020603050405020304" pitchFamily="18" charset="0"/>
                <a:ea typeface="宋体" pitchFamily="2" charset="-122"/>
              </a:rPr>
              <a:t>DeleteMax</a:t>
            </a:r>
            <a:r>
              <a:rPr lang="zh-CN" altLang="zh-CN" sz="2000">
                <a:latin typeface="Times New Roman" panose="02020603050405020304" pitchFamily="18" charset="0"/>
                <a:ea typeface="宋体" pitchFamily="2" charset="-122"/>
              </a:rPr>
              <a:t>(T&amp; x);</a:t>
            </a:r>
            <a:endParaRPr lang="zh-CN" altLang="zh-CN" sz="2000">
              <a:latin typeface="Times New Roman" panose="02020603050405020304" pitchFamily="18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zh-CN" sz="2000">
                <a:latin typeface="Times New Roman" panose="02020603050405020304" pitchFamily="18" charset="0"/>
                <a:ea typeface="宋体" pitchFamily="2" charset="-122"/>
              </a:rPr>
              <a:t>      MaxHBLT&lt;T&gt;&amp; </a:t>
            </a:r>
            <a:r>
              <a:rPr lang="zh-CN" altLang="zh-CN" sz="2000">
                <a:solidFill>
                  <a:srgbClr val="CC0099"/>
                </a:solidFill>
                <a:latin typeface="Times New Roman" panose="02020603050405020304" pitchFamily="18" charset="0"/>
                <a:ea typeface="宋体" pitchFamily="2" charset="-122"/>
              </a:rPr>
              <a:t>Meld</a:t>
            </a:r>
            <a:r>
              <a:rPr lang="zh-CN" altLang="zh-CN" sz="2000">
                <a:latin typeface="Times New Roman" panose="02020603050405020304" pitchFamily="18" charset="0"/>
                <a:ea typeface="宋体" pitchFamily="2" charset="-122"/>
              </a:rPr>
              <a:t>(MaxHBLT&lt;T&gt;&amp; x) {</a:t>
            </a:r>
            <a:endParaRPr lang="zh-CN" altLang="zh-CN" sz="2000">
              <a:latin typeface="Times New Roman" panose="02020603050405020304" pitchFamily="18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zh-CN" sz="2000">
                <a:solidFill>
                  <a:srgbClr val="990033"/>
                </a:solidFill>
                <a:latin typeface="Times New Roman" panose="02020603050405020304" pitchFamily="18" charset="0"/>
                <a:ea typeface="宋体" pitchFamily="2" charset="-122"/>
              </a:rPr>
              <a:t>                Meld</a:t>
            </a:r>
            <a:r>
              <a:rPr lang="zh-CN" altLang="zh-CN" sz="2000">
                <a:latin typeface="Times New Roman" panose="02020603050405020304" pitchFamily="18" charset="0"/>
                <a:ea typeface="宋体" pitchFamily="2" charset="-122"/>
              </a:rPr>
              <a:t>(root,</a:t>
            </a:r>
            <a:r>
              <a:rPr lang="zh-CN" altLang="en-US" sz="2000">
                <a:latin typeface="Times New Roman" panose="02020603050405020304" pitchFamily="18" charset="0"/>
                <a:ea typeface="宋体" pitchFamily="2" charset="-122"/>
              </a:rPr>
              <a:t> </a:t>
            </a:r>
            <a:r>
              <a:rPr lang="zh-CN" altLang="zh-CN" sz="2000">
                <a:latin typeface="Times New Roman" panose="02020603050405020304" pitchFamily="18" charset="0"/>
                <a:ea typeface="宋体" pitchFamily="2" charset="-122"/>
              </a:rPr>
              <a:t>x.root);   x.</a:t>
            </a:r>
            <a:r>
              <a:rPr lang="zh-CN" altLang="zh-CN" sz="2000">
                <a:solidFill>
                  <a:srgbClr val="990033"/>
                </a:solidFill>
                <a:latin typeface="Times New Roman" panose="02020603050405020304" pitchFamily="18" charset="0"/>
                <a:ea typeface="宋体" pitchFamily="2" charset="-122"/>
              </a:rPr>
              <a:t>root</a:t>
            </a:r>
            <a:r>
              <a:rPr lang="zh-CN" altLang="zh-CN" sz="2000">
                <a:latin typeface="Times New Roman" panose="02020603050405020304" pitchFamily="18" charset="0"/>
                <a:ea typeface="宋体" pitchFamily="2" charset="-122"/>
              </a:rPr>
              <a:t> = 0;</a:t>
            </a:r>
            <a:endParaRPr lang="zh-CN" altLang="zh-CN" sz="2000">
              <a:latin typeface="Times New Roman" panose="02020603050405020304" pitchFamily="18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zh-CN" sz="2000">
                <a:latin typeface="Times New Roman" panose="02020603050405020304" pitchFamily="18" charset="0"/>
                <a:ea typeface="宋体" pitchFamily="2" charset="-122"/>
              </a:rPr>
              <a:t>                return *this;}</a:t>
            </a:r>
            <a:endParaRPr lang="zh-CN" altLang="zh-CN" sz="2000">
              <a:latin typeface="Times New Roman" panose="02020603050405020304" pitchFamily="18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zh-CN" sz="2000">
                <a:latin typeface="Times New Roman" panose="02020603050405020304" pitchFamily="18" charset="0"/>
                <a:ea typeface="宋体" pitchFamily="2" charset="-122"/>
              </a:rPr>
              <a:t>      void </a:t>
            </a:r>
            <a:r>
              <a:rPr lang="zh-CN" altLang="zh-CN" sz="2000">
                <a:solidFill>
                  <a:srgbClr val="CC0099"/>
                </a:solidFill>
                <a:latin typeface="Times New Roman" panose="02020603050405020304" pitchFamily="18" charset="0"/>
                <a:ea typeface="宋体" pitchFamily="2" charset="-122"/>
              </a:rPr>
              <a:t>Initialize</a:t>
            </a:r>
            <a:r>
              <a:rPr lang="zh-CN" altLang="zh-CN" sz="2000">
                <a:latin typeface="Times New Roman" panose="02020603050405020304" pitchFamily="18" charset="0"/>
                <a:ea typeface="宋体" pitchFamily="2" charset="-122"/>
              </a:rPr>
              <a:t>(T a[], int n);</a:t>
            </a:r>
            <a:endParaRPr lang="zh-CN" altLang="zh-CN" sz="2000">
              <a:latin typeface="Times New Roman" panose="02020603050405020304" pitchFamily="18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zh-CN" sz="2000">
                <a:latin typeface="Times New Roman" panose="02020603050405020304" pitchFamily="18" charset="0"/>
                <a:ea typeface="宋体" pitchFamily="2" charset="-122"/>
              </a:rPr>
              <a:t>      void Output() const </a:t>
            </a:r>
            <a:r>
              <a:rPr lang="zh-CN" altLang="zh-CN" sz="2000">
                <a:solidFill>
                  <a:schemeClr val="folHlink"/>
                </a:solidFill>
                <a:latin typeface="Times New Roman" panose="02020603050405020304" pitchFamily="18" charset="0"/>
                <a:ea typeface="宋体" pitchFamily="2" charset="-122"/>
              </a:rPr>
              <a:t>{Output(</a:t>
            </a:r>
            <a:r>
              <a:rPr lang="zh-CN" altLang="zh-CN" sz="2000">
                <a:solidFill>
                  <a:srgbClr val="990033"/>
                </a:solidFill>
                <a:latin typeface="Times New Roman" panose="02020603050405020304" pitchFamily="18" charset="0"/>
                <a:ea typeface="宋体" pitchFamily="2" charset="-122"/>
              </a:rPr>
              <a:t>root</a:t>
            </a:r>
            <a:r>
              <a:rPr lang="zh-CN" altLang="zh-CN" sz="2000">
                <a:solidFill>
                  <a:schemeClr val="folHlink"/>
                </a:solidFill>
                <a:latin typeface="Times New Roman" panose="02020603050405020304" pitchFamily="18" charset="0"/>
                <a:ea typeface="宋体" pitchFamily="2" charset="-122"/>
              </a:rPr>
              <a:t>); cout &lt;&lt; endl;}</a:t>
            </a:r>
            <a:endParaRPr lang="zh-CN" altLang="zh-CN" sz="2000">
              <a:solidFill>
                <a:schemeClr val="folHlink"/>
              </a:solidFill>
              <a:latin typeface="Times New Roman" panose="02020603050405020304" pitchFamily="18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zh-CN" sz="2000">
                <a:latin typeface="Times New Roman" panose="02020603050405020304" pitchFamily="18" charset="0"/>
                <a:ea typeface="宋体" pitchFamily="2" charset="-122"/>
              </a:rPr>
              <a:t>  private:</a:t>
            </a:r>
            <a:endParaRPr lang="zh-CN" altLang="zh-CN" sz="2000">
              <a:latin typeface="Times New Roman" panose="02020603050405020304" pitchFamily="18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zh-CN" sz="2000">
                <a:latin typeface="Times New Roman" panose="02020603050405020304" pitchFamily="18" charset="0"/>
                <a:ea typeface="宋体" pitchFamily="2" charset="-122"/>
              </a:rPr>
              <a:t>      void </a:t>
            </a:r>
            <a:r>
              <a:rPr lang="zh-CN" altLang="zh-CN" sz="2000">
                <a:solidFill>
                  <a:srgbClr val="990033"/>
                </a:solidFill>
                <a:latin typeface="Times New Roman" panose="02020603050405020304" pitchFamily="18" charset="0"/>
                <a:ea typeface="宋体" pitchFamily="2" charset="-122"/>
              </a:rPr>
              <a:t>Free</a:t>
            </a:r>
            <a:r>
              <a:rPr lang="zh-CN" altLang="zh-CN" sz="2000">
                <a:latin typeface="Times New Roman" panose="02020603050405020304" pitchFamily="18" charset="0"/>
                <a:ea typeface="宋体" pitchFamily="2" charset="-122"/>
              </a:rPr>
              <a:t>(HBLTNode&lt;T&gt; *t);</a:t>
            </a:r>
            <a:endParaRPr lang="zh-CN" altLang="zh-CN" sz="2000">
              <a:latin typeface="Times New Roman" panose="02020603050405020304" pitchFamily="18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zh-CN" sz="2000">
                <a:latin typeface="Times New Roman" panose="02020603050405020304" pitchFamily="18" charset="0"/>
                <a:ea typeface="宋体" pitchFamily="2" charset="-122"/>
              </a:rPr>
              <a:t>      void </a:t>
            </a:r>
            <a:r>
              <a:rPr lang="zh-CN" altLang="zh-CN" sz="2000">
                <a:solidFill>
                  <a:srgbClr val="990033"/>
                </a:solidFill>
                <a:latin typeface="Times New Roman" panose="02020603050405020304" pitchFamily="18" charset="0"/>
                <a:ea typeface="宋体" pitchFamily="2" charset="-122"/>
              </a:rPr>
              <a:t>Meld</a:t>
            </a:r>
            <a:r>
              <a:rPr lang="zh-CN" altLang="zh-CN" sz="2000">
                <a:latin typeface="Times New Roman" panose="02020603050405020304" pitchFamily="18" charset="0"/>
                <a:ea typeface="宋体" pitchFamily="2" charset="-122"/>
              </a:rPr>
              <a:t>(HBLTNode&lt;T&gt;* &amp;x, HBLTNode&lt;T&gt;* y);</a:t>
            </a:r>
            <a:endParaRPr lang="zh-CN" altLang="zh-CN" sz="2000">
              <a:latin typeface="Times New Roman" panose="02020603050405020304" pitchFamily="18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zh-CN" sz="2000">
                <a:latin typeface="Times New Roman" panose="02020603050405020304" pitchFamily="18" charset="0"/>
                <a:ea typeface="宋体" pitchFamily="2" charset="-122"/>
              </a:rPr>
              <a:t>      void Output(HBLTNode&lt;T&gt; *t) const;</a:t>
            </a:r>
            <a:endParaRPr lang="zh-CN" altLang="zh-CN" sz="2000">
              <a:latin typeface="Times New Roman" panose="02020603050405020304" pitchFamily="18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zh-CN" sz="2000">
                <a:latin typeface="Times New Roman" panose="02020603050405020304" pitchFamily="18" charset="0"/>
                <a:ea typeface="宋体" pitchFamily="2" charset="-122"/>
              </a:rPr>
              <a:t>      HBLTNode&lt;T&gt; *</a:t>
            </a:r>
            <a:r>
              <a:rPr lang="zh-CN" altLang="zh-CN" sz="2000">
                <a:solidFill>
                  <a:srgbClr val="990033"/>
                </a:solidFill>
                <a:latin typeface="Times New Roman" panose="02020603050405020304" pitchFamily="18" charset="0"/>
                <a:ea typeface="宋体" pitchFamily="2" charset="-122"/>
              </a:rPr>
              <a:t>root</a:t>
            </a:r>
            <a:r>
              <a:rPr lang="zh-CN" altLang="zh-CN" sz="2000">
                <a:latin typeface="Times New Roman" panose="02020603050405020304" pitchFamily="18" charset="0"/>
                <a:ea typeface="宋体" pitchFamily="2" charset="-122"/>
              </a:rPr>
              <a:t>;  // pointer to tree root</a:t>
            </a:r>
            <a:endParaRPr lang="zh-CN" altLang="zh-CN" sz="2000">
              <a:latin typeface="Times New Roman" panose="02020603050405020304" pitchFamily="18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zh-CN" sz="2000">
                <a:latin typeface="Times New Roman" panose="02020603050405020304" pitchFamily="18" charset="0"/>
                <a:ea typeface="宋体" pitchFamily="2" charset="-122"/>
              </a:rPr>
              <a:t>};</a:t>
            </a:r>
            <a:r>
              <a:rPr lang="zh-CN" altLang="en-US" sz="2000">
                <a:latin typeface="Times New Roman" panose="02020603050405020304" pitchFamily="18" charset="0"/>
                <a:ea typeface="宋体" pitchFamily="2" charset="-122"/>
              </a:rPr>
              <a:t>/</a:t>
            </a:r>
            <a:r>
              <a:rPr lang="en-US" altLang="zh-CN" sz="2000">
                <a:latin typeface="Times New Roman" panose="02020603050405020304" pitchFamily="18" charset="0"/>
                <a:ea typeface="宋体" pitchFamily="2" charset="-122"/>
              </a:rPr>
              <a:t>/</a:t>
            </a:r>
            <a:r>
              <a:rPr lang="zh-CN" altLang="en-US" sz="2000">
                <a:latin typeface="Times New Roman" panose="02020603050405020304" pitchFamily="18" charset="0"/>
                <a:ea typeface="宋体" pitchFamily="2" charset="-122"/>
              </a:rPr>
              <a:t>程序</a:t>
            </a:r>
            <a:r>
              <a:rPr lang="en-US" altLang="zh-CN" sz="2000">
                <a:latin typeface="Times New Roman" panose="02020603050405020304" pitchFamily="18" charset="0"/>
                <a:ea typeface="宋体" pitchFamily="2" charset="-122"/>
              </a:rPr>
              <a:t>9-7MaxHBLT</a:t>
            </a:r>
            <a:r>
              <a:rPr lang="zh-CN" altLang="en-US" sz="2000">
                <a:latin typeface="Times New Roman" panose="02020603050405020304" pitchFamily="18" charset="0"/>
                <a:ea typeface="宋体" pitchFamily="2" charset="-122"/>
              </a:rPr>
              <a:t>类</a:t>
            </a:r>
            <a:endParaRPr lang="en-US" altLang="zh-CN" sz="2000">
              <a:latin typeface="Times New Roman" panose="02020603050405020304" pitchFamily="18" charset="0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ln>
            <a:miter lim="800000"/>
          </a:ln>
        </p:spPr>
        <p:txBody>
          <a:bodyPr anchor="b"/>
          <a:lstStyle/>
          <a:p>
            <a:pPr>
              <a:defRPr/>
            </a:pPr>
            <a:fld id="{A038EBC2-E42E-4E10-9EA5-CFDEE3142854}" type="slidenum">
              <a:rPr lang="zh-CN" altLang="en-US" sz="1200">
                <a:solidFill>
                  <a:schemeClr val="bg2"/>
                </a:solidFill>
              </a:rPr>
            </a:fld>
            <a:endParaRPr lang="en-US" altLang="zh-CN" sz="1200">
              <a:solidFill>
                <a:schemeClr val="bg2"/>
              </a:solidFill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ln>
            <a:miter lim="800000"/>
          </a:ln>
        </p:spPr>
        <p:txBody>
          <a:bodyPr/>
          <a:lstStyle/>
          <a:p>
            <a:pPr>
              <a:defRPr/>
            </a:pPr>
            <a:fld id="{81F9F401-BB84-402D-8C7D-352A07F094FC}" type="datetime7">
              <a:rPr kumimoji="1" lang="zh-CN" altLang="en-US" sz="1200">
                <a:latin typeface="+mn-ea"/>
              </a:rPr>
            </a:fld>
            <a:endParaRPr kumimoji="1" lang="en-US" altLang="zh-CN" sz="1200">
              <a:latin typeface="+mn-ea"/>
            </a:endParaRPr>
          </a:p>
        </p:txBody>
      </p:sp>
      <p:sp>
        <p:nvSpPr>
          <p:cNvPr id="4608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259840" y="0"/>
            <a:ext cx="7849870" cy="852805"/>
          </a:xfrm>
        </p:spPr>
        <p:txBody>
          <a:bodyPr anchor="b"/>
          <a:lstStyle/>
          <a:p>
            <a:pPr eaLnBrk="1" hangingPunct="1"/>
            <a:r>
              <a:rPr lang="en-US" altLang="zh-CN">
                <a:ea typeface="宋体" pitchFamily="2" charset="-122"/>
              </a:rPr>
              <a:t>9.4.6  </a:t>
            </a:r>
            <a:r>
              <a:rPr lang="zh-CN" altLang="en-US">
                <a:ea typeface="宋体" pitchFamily="2" charset="-122"/>
              </a:rPr>
              <a:t>类</a:t>
            </a:r>
            <a:r>
              <a:rPr lang="en-US" altLang="zh-CN">
                <a:ea typeface="宋体" pitchFamily="2" charset="-122"/>
              </a:rPr>
              <a:t>MaxHBLT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4608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332740"/>
            <a:ext cx="8569325" cy="6409055"/>
          </a:xfrm>
          <a:solidFill>
            <a:srgbClr val="CCECFF"/>
          </a:solidFill>
        </p:spPr>
        <p:txBody>
          <a:bodyPr/>
          <a:lstStyle/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zh-CN" altLang="en-US" sz="2400">
                <a:latin typeface="Times New Roman" panose="02020603050405020304" pitchFamily="18" charset="0"/>
                <a:ea typeface="宋体" pitchFamily="2" charset="-122"/>
              </a:rPr>
              <a:t>template&lt;class T&gt;</a:t>
            </a:r>
            <a:endParaRPr lang="zh-CN" altLang="en-US" sz="2400">
              <a:latin typeface="Times New Roman" panose="02020603050405020304" pitchFamily="18" charset="0"/>
              <a:ea typeface="宋体" pitchFamily="2" charset="-122"/>
            </a:endParaRPr>
          </a:p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zh-CN" altLang="en-US" sz="2400">
                <a:latin typeface="Times New Roman" panose="02020603050405020304" pitchFamily="18" charset="0"/>
                <a:ea typeface="宋体" pitchFamily="2" charset="-122"/>
              </a:rPr>
              <a:t>void MaxHBLT&lt;T&gt;::</a:t>
            </a:r>
            <a:r>
              <a:rPr lang="zh-CN" altLang="en-US" sz="2400">
                <a:solidFill>
                  <a:schemeClr val="hlink"/>
                </a:solidFill>
                <a:latin typeface="Times New Roman" panose="02020603050405020304" pitchFamily="18" charset="0"/>
                <a:ea typeface="宋体" pitchFamily="2" charset="-122"/>
              </a:rPr>
              <a:t>Meld</a:t>
            </a:r>
            <a:r>
              <a:rPr lang="zh-CN" altLang="en-US" sz="2400">
                <a:latin typeface="Times New Roman" panose="02020603050405020304" pitchFamily="18" charset="0"/>
                <a:ea typeface="宋体" pitchFamily="2" charset="-122"/>
              </a:rPr>
              <a:t>(HBLTNode&lt;T&gt;* &amp;x, HBLTNode&lt;T&gt;* y)</a:t>
            </a:r>
            <a:endParaRPr lang="zh-CN" altLang="en-US" sz="2400">
              <a:latin typeface="Times New Roman" panose="02020603050405020304" pitchFamily="18" charset="0"/>
              <a:ea typeface="宋体" pitchFamily="2" charset="-122"/>
            </a:endParaRPr>
          </a:p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zh-CN" altLang="en-US" sz="2400">
                <a:latin typeface="Times New Roman" panose="02020603050405020304" pitchFamily="18" charset="0"/>
                <a:ea typeface="宋体" pitchFamily="2" charset="-122"/>
              </a:rPr>
              <a:t>{ </a:t>
            </a:r>
            <a:r>
              <a:rPr lang="en-US" altLang="zh-CN" sz="2400">
                <a:latin typeface="Times New Roman" panose="02020603050405020304" pitchFamily="18" charset="0"/>
                <a:ea typeface="宋体" pitchFamily="2" charset="-122"/>
              </a:rPr>
              <a:t>//</a:t>
            </a:r>
            <a:r>
              <a:rPr lang="zh-CN" altLang="en-US" sz="2400">
                <a:latin typeface="Times New Roman" panose="02020603050405020304" pitchFamily="18" charset="0"/>
                <a:ea typeface="宋体" pitchFamily="2" charset="-122"/>
              </a:rPr>
              <a:t>合并两棵根为*</a:t>
            </a:r>
            <a:r>
              <a:rPr lang="en-US" altLang="zh-CN" sz="2400">
                <a:latin typeface="Times New Roman" panose="02020603050405020304" pitchFamily="18" charset="0"/>
                <a:ea typeface="宋体" pitchFamily="2" charset="-122"/>
              </a:rPr>
              <a:t>x</a:t>
            </a:r>
            <a:r>
              <a:rPr lang="zh-CN" altLang="en-US" sz="2400">
                <a:latin typeface="Times New Roman" panose="02020603050405020304" pitchFamily="18" charset="0"/>
                <a:ea typeface="宋体" pitchFamily="2" charset="-122"/>
              </a:rPr>
              <a:t>和*</a:t>
            </a:r>
            <a:r>
              <a:rPr lang="en-US" altLang="zh-CN" sz="2400">
                <a:latin typeface="Times New Roman" panose="02020603050405020304" pitchFamily="18" charset="0"/>
                <a:ea typeface="宋体" pitchFamily="2" charset="-122"/>
              </a:rPr>
              <a:t>y</a:t>
            </a:r>
            <a:r>
              <a:rPr lang="zh-CN" altLang="en-US" sz="2400">
                <a:latin typeface="Times New Roman" panose="02020603050405020304" pitchFamily="18" charset="0"/>
                <a:ea typeface="宋体" pitchFamily="2" charset="-122"/>
              </a:rPr>
              <a:t>的左高树</a:t>
            </a:r>
            <a:r>
              <a:rPr lang="en-US" altLang="zh-CN" sz="2400">
                <a:latin typeface="Times New Roman" panose="02020603050405020304" pitchFamily="18" charset="0"/>
                <a:ea typeface="宋体" pitchFamily="2" charset="-122"/>
              </a:rPr>
              <a:t>,</a:t>
            </a:r>
            <a:r>
              <a:rPr lang="zh-CN" altLang="en-US" sz="2400">
                <a:solidFill>
                  <a:schemeClr val="folHlink"/>
                </a:solidFill>
                <a:latin typeface="Times New Roman" panose="02020603050405020304" pitchFamily="18" charset="0"/>
                <a:ea typeface="宋体" pitchFamily="2" charset="-122"/>
              </a:rPr>
              <a:t>返回指向新根</a:t>
            </a:r>
            <a:r>
              <a:rPr lang="en-US" altLang="zh-CN" sz="2400">
                <a:solidFill>
                  <a:schemeClr val="folHlink"/>
                </a:solidFill>
                <a:latin typeface="Times New Roman" panose="02020603050405020304" pitchFamily="18" charset="0"/>
                <a:ea typeface="宋体" pitchFamily="2" charset="-122"/>
              </a:rPr>
              <a:t>x</a:t>
            </a:r>
            <a:r>
              <a:rPr lang="zh-CN" altLang="en-US" sz="2400">
                <a:solidFill>
                  <a:schemeClr val="folHlink"/>
                </a:solidFill>
                <a:latin typeface="Times New Roman" panose="02020603050405020304" pitchFamily="18" charset="0"/>
                <a:ea typeface="宋体" pitchFamily="2" charset="-122"/>
              </a:rPr>
              <a:t>的指针</a:t>
            </a:r>
            <a:r>
              <a:rPr lang="zh-CN" altLang="en-US" sz="2400">
                <a:latin typeface="Times New Roman" panose="02020603050405020304" pitchFamily="18" charset="0"/>
                <a:ea typeface="宋体" pitchFamily="2" charset="-122"/>
              </a:rPr>
              <a:t>.</a:t>
            </a:r>
            <a:endParaRPr lang="zh-CN" altLang="en-US" sz="2400">
              <a:latin typeface="Times New Roman" panose="02020603050405020304" pitchFamily="18" charset="0"/>
              <a:ea typeface="宋体" pitchFamily="2" charset="-122"/>
            </a:endParaRPr>
          </a:p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zh-CN" altLang="en-US" sz="2400">
                <a:latin typeface="Times New Roman" panose="02020603050405020304" pitchFamily="18" charset="0"/>
                <a:ea typeface="宋体" pitchFamily="2" charset="-122"/>
              </a:rPr>
              <a:t>   if (!y) return; // y is empty</a:t>
            </a:r>
            <a:endParaRPr lang="zh-CN" altLang="en-US" sz="2400">
              <a:latin typeface="Times New Roman" panose="02020603050405020304" pitchFamily="18" charset="0"/>
              <a:ea typeface="宋体" pitchFamily="2" charset="-122"/>
            </a:endParaRPr>
          </a:p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zh-CN" altLang="en-US" sz="2400">
                <a:latin typeface="Times New Roman" panose="02020603050405020304" pitchFamily="18" charset="0"/>
                <a:ea typeface="宋体" pitchFamily="2" charset="-122"/>
              </a:rPr>
              <a:t>   if (!x) // x is empty</a:t>
            </a:r>
            <a:endParaRPr lang="zh-CN" altLang="en-US" sz="2400">
              <a:latin typeface="Times New Roman" panose="02020603050405020304" pitchFamily="18" charset="0"/>
              <a:ea typeface="宋体" pitchFamily="2" charset="-122"/>
            </a:endParaRPr>
          </a:p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zh-CN" altLang="en-US" sz="2400">
                <a:latin typeface="Times New Roman" panose="02020603050405020304" pitchFamily="18" charset="0"/>
                <a:ea typeface="宋体" pitchFamily="2" charset="-122"/>
              </a:rPr>
              <a:t>      {</a:t>
            </a:r>
            <a:r>
              <a:rPr lang="zh-CN" altLang="en-US" sz="2400">
                <a:solidFill>
                  <a:schemeClr val="hlink"/>
                </a:solidFill>
                <a:latin typeface="Times New Roman" panose="02020603050405020304" pitchFamily="18" charset="0"/>
                <a:ea typeface="宋体" pitchFamily="2" charset="-122"/>
              </a:rPr>
              <a:t>x = y</a:t>
            </a:r>
            <a:r>
              <a:rPr lang="zh-CN" altLang="en-US" sz="2400">
                <a:latin typeface="Times New Roman" panose="02020603050405020304" pitchFamily="18" charset="0"/>
                <a:ea typeface="宋体" pitchFamily="2" charset="-122"/>
              </a:rPr>
              <a:t>;  return;}</a:t>
            </a:r>
            <a:endParaRPr lang="zh-CN" altLang="en-US" sz="2400">
              <a:latin typeface="Times New Roman" panose="02020603050405020304" pitchFamily="18" charset="0"/>
              <a:ea typeface="宋体" pitchFamily="2" charset="-122"/>
            </a:endParaRPr>
          </a:p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zh-CN" altLang="en-US" sz="2400">
                <a:latin typeface="Times New Roman" panose="02020603050405020304" pitchFamily="18" charset="0"/>
                <a:ea typeface="宋体" pitchFamily="2" charset="-122"/>
              </a:rPr>
              <a:t>   if (x-&gt;data </a:t>
            </a:r>
            <a:r>
              <a:rPr lang="zh-CN" altLang="en-US" sz="2400">
                <a:solidFill>
                  <a:schemeClr val="hlink"/>
                </a:solidFill>
                <a:latin typeface="Times New Roman" panose="02020603050405020304" pitchFamily="18" charset="0"/>
                <a:ea typeface="宋体" pitchFamily="2" charset="-122"/>
              </a:rPr>
              <a:t>&lt;</a:t>
            </a:r>
            <a:r>
              <a:rPr lang="zh-CN" altLang="en-US" sz="2400">
                <a:latin typeface="Times New Roman" panose="02020603050405020304" pitchFamily="18" charset="0"/>
                <a:ea typeface="宋体" pitchFamily="2" charset="-122"/>
              </a:rPr>
              <a:t> y-&gt;data) Swap(x,y);</a:t>
            </a:r>
            <a:endParaRPr lang="zh-CN" altLang="en-US" sz="2400">
              <a:latin typeface="Times New Roman" panose="02020603050405020304" pitchFamily="18" charset="0"/>
              <a:ea typeface="宋体" pitchFamily="2" charset="-122"/>
            </a:endParaRPr>
          </a:p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zh-CN" altLang="en-US" sz="2400">
                <a:latin typeface="Times New Roman" panose="02020603050405020304" pitchFamily="18" charset="0"/>
                <a:ea typeface="宋体" pitchFamily="2" charset="-122"/>
              </a:rPr>
              <a:t>   </a:t>
            </a:r>
            <a:r>
              <a:rPr lang="zh-CN" altLang="en-US" sz="2400">
                <a:solidFill>
                  <a:schemeClr val="hlink"/>
                </a:solidFill>
                <a:latin typeface="Times New Roman" panose="02020603050405020304" pitchFamily="18" charset="0"/>
                <a:ea typeface="宋体" pitchFamily="2" charset="-122"/>
              </a:rPr>
              <a:t>Meld</a:t>
            </a:r>
            <a:r>
              <a:rPr lang="zh-CN" altLang="en-US" sz="2400">
                <a:latin typeface="Times New Roman" panose="02020603050405020304" pitchFamily="18" charset="0"/>
                <a:ea typeface="宋体" pitchFamily="2" charset="-122"/>
              </a:rPr>
              <a:t>(x-&gt;RightChild,y);</a:t>
            </a:r>
            <a:endParaRPr lang="zh-CN" altLang="en-US" sz="2400">
              <a:latin typeface="Times New Roman" panose="02020603050405020304" pitchFamily="18" charset="0"/>
              <a:ea typeface="宋体" pitchFamily="2" charset="-122"/>
            </a:endParaRPr>
          </a:p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zh-CN" altLang="en-US" sz="2400">
                <a:latin typeface="Times New Roman" panose="02020603050405020304" pitchFamily="18" charset="0"/>
                <a:ea typeface="宋体" pitchFamily="2" charset="-122"/>
              </a:rPr>
              <a:t>   if (!x-&gt;LeftChild) </a:t>
            </a:r>
            <a:r>
              <a:rPr lang="zh-CN" altLang="en-US" sz="2400">
                <a:solidFill>
                  <a:srgbClr val="008000"/>
                </a:solidFill>
                <a:latin typeface="Times New Roman" panose="02020603050405020304" pitchFamily="18" charset="0"/>
                <a:ea typeface="宋体" pitchFamily="2" charset="-122"/>
              </a:rPr>
              <a:t>{</a:t>
            </a:r>
            <a:r>
              <a:rPr lang="zh-CN" altLang="en-US" sz="2400">
                <a:latin typeface="Times New Roman" panose="02020603050405020304" pitchFamily="18" charset="0"/>
                <a:ea typeface="宋体" pitchFamily="2" charset="-122"/>
              </a:rPr>
              <a:t> // left subtree empty</a:t>
            </a:r>
            <a:endParaRPr lang="zh-CN" altLang="en-US" sz="2400">
              <a:latin typeface="Times New Roman" panose="02020603050405020304" pitchFamily="18" charset="0"/>
              <a:ea typeface="宋体" pitchFamily="2" charset="-122"/>
            </a:endParaRPr>
          </a:p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zh-CN" altLang="en-US" sz="2400">
                <a:latin typeface="Times New Roman" panose="02020603050405020304" pitchFamily="18" charset="0"/>
                <a:ea typeface="宋体" pitchFamily="2" charset="-122"/>
              </a:rPr>
              <a:t>		</a:t>
            </a:r>
            <a:r>
              <a:rPr lang="en-US" altLang="zh-CN" sz="2400">
                <a:latin typeface="Times New Roman" panose="02020603050405020304" pitchFamily="18" charset="0"/>
                <a:ea typeface="宋体" pitchFamily="2" charset="-122"/>
              </a:rPr>
              <a:t>//</a:t>
            </a:r>
            <a:r>
              <a:rPr lang="zh-CN" altLang="en-US" sz="2400">
                <a:latin typeface="Times New Roman" panose="02020603050405020304" pitchFamily="18" charset="0"/>
                <a:ea typeface="宋体" pitchFamily="2" charset="-122"/>
              </a:rPr>
              <a:t>交换子树 </a:t>
            </a:r>
            <a:endParaRPr lang="zh-CN" altLang="en-US" sz="2400">
              <a:latin typeface="Times New Roman" panose="02020603050405020304" pitchFamily="18" charset="0"/>
              <a:ea typeface="宋体" pitchFamily="2" charset="-122"/>
            </a:endParaRPr>
          </a:p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zh-CN" altLang="en-US" sz="2400">
                <a:latin typeface="Times New Roman" panose="02020603050405020304" pitchFamily="18" charset="0"/>
                <a:ea typeface="宋体" pitchFamily="2" charset="-122"/>
              </a:rPr>
              <a:t>		x-&gt;LeftChild = x-&gt;RightChild;</a:t>
            </a:r>
            <a:endParaRPr lang="zh-CN" altLang="en-US" sz="2400">
              <a:latin typeface="Times New Roman" panose="02020603050405020304" pitchFamily="18" charset="0"/>
              <a:ea typeface="宋体" pitchFamily="2" charset="-122"/>
            </a:endParaRPr>
          </a:p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zh-CN" altLang="en-US" sz="2400">
                <a:latin typeface="Times New Roman" panose="02020603050405020304" pitchFamily="18" charset="0"/>
                <a:ea typeface="宋体" pitchFamily="2" charset="-122"/>
              </a:rPr>
              <a:t>       x-&gt;RightChild = 0;</a:t>
            </a:r>
            <a:endParaRPr lang="zh-CN" altLang="en-US" sz="2400">
              <a:latin typeface="Times New Roman" panose="02020603050405020304" pitchFamily="18" charset="0"/>
              <a:ea typeface="宋体" pitchFamily="2" charset="-122"/>
            </a:endParaRPr>
          </a:p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990033"/>
                </a:solidFill>
                <a:latin typeface="Times New Roman" panose="02020603050405020304" pitchFamily="18" charset="0"/>
                <a:ea typeface="宋体" pitchFamily="2" charset="-122"/>
              </a:rPr>
              <a:t>       x-&gt;s = 1;</a:t>
            </a:r>
            <a:r>
              <a:rPr lang="zh-CN" altLang="en-US" sz="2400">
                <a:solidFill>
                  <a:srgbClr val="008000"/>
                </a:solidFill>
                <a:latin typeface="Times New Roman" panose="02020603050405020304" pitchFamily="18" charset="0"/>
                <a:ea typeface="宋体" pitchFamily="2" charset="-122"/>
              </a:rPr>
              <a:t>}</a:t>
            </a:r>
            <a:endParaRPr lang="zh-CN" altLang="en-US" sz="2400">
              <a:solidFill>
                <a:srgbClr val="008000"/>
              </a:solidFill>
              <a:latin typeface="Times New Roman" panose="02020603050405020304" pitchFamily="18" charset="0"/>
              <a:ea typeface="宋体" pitchFamily="2" charset="-122"/>
            </a:endParaRPr>
          </a:p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zh-CN" altLang="en-US" sz="2400">
                <a:latin typeface="Times New Roman" panose="02020603050405020304" pitchFamily="18" charset="0"/>
                <a:ea typeface="宋体" pitchFamily="2" charset="-122"/>
              </a:rPr>
              <a:t>   else </a:t>
            </a:r>
            <a:r>
              <a:rPr lang="en-US" altLang="zh-CN" sz="2400">
                <a:solidFill>
                  <a:srgbClr val="008000"/>
                </a:solidFill>
                <a:latin typeface="Times New Roman" panose="02020603050405020304" pitchFamily="18" charset="0"/>
                <a:ea typeface="宋体" pitchFamily="2" charset="-122"/>
              </a:rPr>
              <a:t>{</a:t>
            </a:r>
            <a:r>
              <a:rPr lang="en-US" altLang="zh-CN" sz="2400">
                <a:latin typeface="Times New Roman" panose="02020603050405020304" pitchFamily="18" charset="0"/>
                <a:ea typeface="宋体" pitchFamily="2" charset="-122"/>
              </a:rPr>
              <a:t> //</a:t>
            </a:r>
            <a:r>
              <a:rPr lang="zh-CN" altLang="en-US" sz="2400">
                <a:latin typeface="Times New Roman" panose="02020603050405020304" pitchFamily="18" charset="0"/>
                <a:ea typeface="宋体" pitchFamily="2" charset="-122"/>
              </a:rPr>
              <a:t>检查是否需要交换子树</a:t>
            </a:r>
            <a:endParaRPr lang="zh-CN" altLang="en-US" sz="2400">
              <a:latin typeface="Times New Roman" panose="02020603050405020304" pitchFamily="18" charset="0"/>
              <a:ea typeface="宋体" pitchFamily="2" charset="-122"/>
            </a:endParaRPr>
          </a:p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zh-CN" altLang="en-US" sz="2400">
                <a:latin typeface="Times New Roman" panose="02020603050405020304" pitchFamily="18" charset="0"/>
                <a:ea typeface="宋体" pitchFamily="2" charset="-122"/>
              </a:rPr>
              <a:t>       if (x-&gt;LeftChild-&gt;s </a:t>
            </a:r>
            <a:r>
              <a:rPr lang="zh-CN" altLang="en-US" sz="2400">
                <a:solidFill>
                  <a:schemeClr val="hlink"/>
                </a:solidFill>
                <a:latin typeface="Times New Roman" panose="02020603050405020304" pitchFamily="18" charset="0"/>
                <a:ea typeface="宋体" pitchFamily="2" charset="-122"/>
              </a:rPr>
              <a:t>&lt;</a:t>
            </a:r>
            <a:r>
              <a:rPr lang="zh-CN" altLang="en-US" sz="2400">
                <a:latin typeface="Times New Roman" panose="02020603050405020304" pitchFamily="18" charset="0"/>
                <a:ea typeface="宋体" pitchFamily="2" charset="-122"/>
              </a:rPr>
              <a:t> x-&gt;RightChild-&gt;s)</a:t>
            </a:r>
            <a:endParaRPr lang="zh-CN" altLang="en-US" sz="2400">
              <a:latin typeface="Times New Roman" panose="02020603050405020304" pitchFamily="18" charset="0"/>
              <a:ea typeface="宋体" pitchFamily="2" charset="-122"/>
            </a:endParaRPr>
          </a:p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zh-CN" altLang="en-US" sz="2400">
                <a:latin typeface="Times New Roman" panose="02020603050405020304" pitchFamily="18" charset="0"/>
                <a:ea typeface="宋体" pitchFamily="2" charset="-122"/>
              </a:rPr>
              <a:t>            Swap(x-&gt;LeftChild,x-&gt;RightChild);</a:t>
            </a:r>
            <a:endParaRPr lang="zh-CN" altLang="en-US" sz="2400">
              <a:latin typeface="Times New Roman" panose="02020603050405020304" pitchFamily="18" charset="0"/>
              <a:ea typeface="宋体" pitchFamily="2" charset="-122"/>
            </a:endParaRPr>
          </a:p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990033"/>
                </a:solidFill>
                <a:latin typeface="Times New Roman" panose="02020603050405020304" pitchFamily="18" charset="0"/>
                <a:ea typeface="宋体" pitchFamily="2" charset="-122"/>
              </a:rPr>
              <a:t>       x-&gt;s = x-&gt;RightChild-&gt;s + 1;</a:t>
            </a:r>
            <a:r>
              <a:rPr lang="zh-CN" altLang="en-US" sz="2400">
                <a:solidFill>
                  <a:srgbClr val="008000"/>
                </a:solidFill>
                <a:latin typeface="Times New Roman" panose="02020603050405020304" pitchFamily="18" charset="0"/>
                <a:ea typeface="宋体" pitchFamily="2" charset="-122"/>
              </a:rPr>
              <a:t>}</a:t>
            </a:r>
            <a:endParaRPr lang="zh-CN" altLang="en-US" sz="2400">
              <a:solidFill>
                <a:srgbClr val="008000"/>
              </a:solidFill>
              <a:latin typeface="Times New Roman" panose="02020603050405020304" pitchFamily="18" charset="0"/>
              <a:ea typeface="宋体" pitchFamily="2" charset="-122"/>
            </a:endParaRPr>
          </a:p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zh-CN" altLang="en-US" sz="2400">
                <a:latin typeface="Times New Roman" panose="02020603050405020304" pitchFamily="18" charset="0"/>
                <a:ea typeface="宋体" pitchFamily="2" charset="-122"/>
              </a:rPr>
              <a:t>}</a:t>
            </a:r>
            <a:r>
              <a:rPr lang="en-US" altLang="zh-CN" sz="2400">
                <a:latin typeface="Times New Roman" panose="02020603050405020304" pitchFamily="18" charset="0"/>
                <a:ea typeface="宋体" pitchFamily="2" charset="-122"/>
              </a:rPr>
              <a:t>//</a:t>
            </a:r>
            <a:r>
              <a:rPr lang="zh-CN" altLang="en-US" sz="2400">
                <a:latin typeface="Times New Roman" panose="02020603050405020304" pitchFamily="18" charset="0"/>
                <a:ea typeface="宋体" pitchFamily="2" charset="-122"/>
              </a:rPr>
              <a:t>程序</a:t>
            </a:r>
            <a:r>
              <a:rPr lang="en-US" altLang="zh-CN" sz="2400">
                <a:latin typeface="Times New Roman" panose="02020603050405020304" pitchFamily="18" charset="0"/>
                <a:ea typeface="宋体" pitchFamily="2" charset="-122"/>
              </a:rPr>
              <a:t>9-8</a:t>
            </a:r>
            <a:r>
              <a:rPr lang="zh-CN" altLang="en-US" sz="2400">
                <a:latin typeface="Times New Roman" panose="02020603050405020304" pitchFamily="18" charset="0"/>
                <a:ea typeface="宋体" pitchFamily="2" charset="-122"/>
              </a:rPr>
              <a:t>合并两棵左高树</a:t>
            </a:r>
            <a:endParaRPr lang="en-US" altLang="zh-CN" sz="2400">
              <a:latin typeface="Times New Roman" panose="02020603050405020304" pitchFamily="18" charset="0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ln>
            <a:miter lim="800000"/>
          </a:ln>
        </p:spPr>
        <p:txBody>
          <a:bodyPr anchor="b"/>
          <a:lstStyle/>
          <a:p>
            <a:pPr>
              <a:defRPr/>
            </a:pPr>
            <a:fld id="{E4656FB1-7387-47F5-8A40-4E53E9DD0CD2}" type="slidenum">
              <a:rPr lang="zh-CN" altLang="en-US" sz="1200">
                <a:solidFill>
                  <a:schemeClr val="bg2"/>
                </a:solidFill>
              </a:rPr>
            </a:fld>
            <a:endParaRPr lang="en-US" altLang="zh-CN" sz="1200">
              <a:solidFill>
                <a:schemeClr val="bg2"/>
              </a:solidFill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ln>
            <a:miter lim="800000"/>
          </a:ln>
        </p:spPr>
        <p:txBody>
          <a:bodyPr/>
          <a:lstStyle/>
          <a:p>
            <a:pPr>
              <a:defRPr/>
            </a:pPr>
            <a:fld id="{F6E1B561-D335-4841-AC13-09933D7024D2}" type="datetime7">
              <a:rPr kumimoji="1" lang="zh-CN" altLang="en-US" sz="1200">
                <a:latin typeface="+mn-ea"/>
              </a:rPr>
            </a:fld>
            <a:endParaRPr kumimoji="1" lang="en-US" altLang="zh-CN" sz="1200">
              <a:latin typeface="+mn-ea"/>
            </a:endParaRPr>
          </a:p>
        </p:txBody>
      </p:sp>
      <p:sp>
        <p:nvSpPr>
          <p:cNvPr id="4710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294130" y="44450"/>
            <a:ext cx="7849870" cy="852170"/>
          </a:xfrm>
        </p:spPr>
        <p:txBody>
          <a:bodyPr anchor="b"/>
          <a:lstStyle/>
          <a:p>
            <a:pPr eaLnBrk="1" hangingPunct="1"/>
            <a:r>
              <a:rPr lang="en-US" altLang="zh-CN">
                <a:ea typeface="宋体" pitchFamily="2" charset="-122"/>
              </a:rPr>
              <a:t>9.4.6  </a:t>
            </a:r>
            <a:r>
              <a:rPr lang="zh-CN" altLang="en-US">
                <a:ea typeface="宋体" pitchFamily="2" charset="-122"/>
              </a:rPr>
              <a:t>类</a:t>
            </a:r>
            <a:r>
              <a:rPr lang="en-US" altLang="zh-CN">
                <a:ea typeface="宋体" pitchFamily="2" charset="-122"/>
              </a:rPr>
              <a:t>MaxHBLT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4710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080135"/>
            <a:ext cx="8569325" cy="5184775"/>
          </a:xfrm>
          <a:solidFill>
            <a:srgbClr val="CCECFF"/>
          </a:solidFill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宋体" pitchFamily="2" charset="-122"/>
              </a:rPr>
              <a:t>template&lt;class T&gt;</a:t>
            </a:r>
            <a:endParaRPr lang="en-US" altLang="zh-CN" sz="2800">
              <a:latin typeface="Times New Roman" panose="02020603050405020304" pitchFamily="18" charset="0"/>
              <a:ea typeface="宋体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宋体" pitchFamily="2" charset="-122"/>
              </a:rPr>
              <a:t>MaxHBLT&lt;T&gt;&amp; MaxHBLT&lt;T&gt;::</a:t>
            </a:r>
            <a:r>
              <a:rPr lang="en-US" altLang="zh-CN" sz="2800">
                <a:solidFill>
                  <a:schemeClr val="hlink"/>
                </a:solidFill>
                <a:latin typeface="Times New Roman" panose="02020603050405020304" pitchFamily="18" charset="0"/>
                <a:ea typeface="宋体" pitchFamily="2" charset="-122"/>
              </a:rPr>
              <a:t>Insert</a:t>
            </a:r>
            <a:r>
              <a:rPr lang="en-US" altLang="zh-CN" sz="2800">
                <a:latin typeface="Times New Roman" panose="02020603050405020304" pitchFamily="18" charset="0"/>
                <a:ea typeface="宋体" pitchFamily="2" charset="-122"/>
              </a:rPr>
              <a:t>(const T&amp; x)</a:t>
            </a:r>
            <a:endParaRPr lang="en-US" altLang="zh-CN" sz="2800">
              <a:latin typeface="Times New Roman" panose="02020603050405020304" pitchFamily="18" charset="0"/>
              <a:ea typeface="宋体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宋体" pitchFamily="2" charset="-122"/>
              </a:rPr>
              <a:t>{ //</a:t>
            </a:r>
            <a:r>
              <a:rPr lang="zh-CN" altLang="en-US" sz="2800">
                <a:latin typeface="Times New Roman" panose="02020603050405020304" pitchFamily="18" charset="0"/>
                <a:ea typeface="宋体" pitchFamily="2" charset="-122"/>
              </a:rPr>
              <a:t>把</a:t>
            </a:r>
            <a:r>
              <a:rPr lang="en-US" altLang="zh-CN" sz="2800">
                <a:latin typeface="Times New Roman" panose="02020603050405020304" pitchFamily="18" charset="0"/>
                <a:ea typeface="宋体" pitchFamily="2" charset="-122"/>
              </a:rPr>
              <a:t>x</a:t>
            </a:r>
            <a:r>
              <a:rPr lang="zh-CN" altLang="en-US" sz="2800">
                <a:latin typeface="Times New Roman" panose="02020603050405020304" pitchFamily="18" charset="0"/>
                <a:ea typeface="宋体" pitchFamily="2" charset="-122"/>
              </a:rPr>
              <a:t>插入到左高树中</a:t>
            </a:r>
            <a:endParaRPr lang="zh-CN" altLang="en-US" sz="2800">
              <a:latin typeface="Times New Roman" panose="02020603050405020304" pitchFamily="18" charset="0"/>
              <a:ea typeface="宋体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宋体" pitchFamily="2" charset="-122"/>
              </a:rPr>
              <a:t>   //</a:t>
            </a:r>
            <a:r>
              <a:rPr lang="zh-CN" altLang="en-US" sz="2800">
                <a:latin typeface="Times New Roman" panose="02020603050405020304" pitchFamily="18" charset="0"/>
                <a:ea typeface="宋体" pitchFamily="2" charset="-122"/>
              </a:rPr>
              <a:t>创建带有一个节点的树</a:t>
            </a:r>
            <a:endParaRPr lang="zh-CN" altLang="en-US" sz="2800">
              <a:latin typeface="Times New Roman" panose="02020603050405020304" pitchFamily="18" charset="0"/>
              <a:ea typeface="宋体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宋体" pitchFamily="2" charset="-122"/>
              </a:rPr>
              <a:t>   HBLTNode&lt;T&gt; *q = new HBLTNode&lt;T&gt; (x,1);</a:t>
            </a:r>
            <a:endParaRPr lang="en-US" altLang="zh-CN" sz="2800">
              <a:latin typeface="Times New Roman" panose="02020603050405020304" pitchFamily="18" charset="0"/>
              <a:ea typeface="宋体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宋体" pitchFamily="2" charset="-122"/>
              </a:rPr>
              <a:t>   //</a:t>
            </a:r>
            <a:r>
              <a:rPr lang="zh-CN" altLang="en-US" sz="2800">
                <a:latin typeface="Times New Roman" panose="02020603050405020304" pitchFamily="18" charset="0"/>
                <a:ea typeface="宋体" pitchFamily="2" charset="-122"/>
              </a:rPr>
              <a:t>把</a:t>
            </a:r>
            <a:r>
              <a:rPr lang="en-US" altLang="zh-CN" sz="2800">
                <a:latin typeface="Times New Roman" panose="02020603050405020304" pitchFamily="18" charset="0"/>
                <a:ea typeface="宋体" pitchFamily="2" charset="-122"/>
              </a:rPr>
              <a:t>q</a:t>
            </a:r>
            <a:r>
              <a:rPr lang="zh-CN" altLang="en-US" sz="2800">
                <a:latin typeface="Times New Roman" panose="02020603050405020304" pitchFamily="18" charset="0"/>
                <a:ea typeface="宋体" pitchFamily="2" charset="-122"/>
              </a:rPr>
              <a:t>与原树进行合并</a:t>
            </a:r>
            <a:endParaRPr lang="en-US" altLang="zh-CN" sz="2800">
              <a:latin typeface="Times New Roman" panose="02020603050405020304" pitchFamily="18" charset="0"/>
              <a:ea typeface="宋体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宋体" pitchFamily="2" charset="-122"/>
              </a:rPr>
              <a:t>   Meld(root, q);</a:t>
            </a:r>
            <a:endParaRPr lang="en-US" altLang="zh-CN" sz="2800">
              <a:latin typeface="Times New Roman" panose="02020603050405020304" pitchFamily="18" charset="0"/>
              <a:ea typeface="宋体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宋体" pitchFamily="2" charset="-122"/>
              </a:rPr>
              <a:t>   return *this;</a:t>
            </a:r>
            <a:endParaRPr lang="en-US" altLang="zh-CN" sz="2800">
              <a:latin typeface="Times New Roman" panose="02020603050405020304" pitchFamily="18" charset="0"/>
              <a:ea typeface="宋体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宋体" pitchFamily="2" charset="-122"/>
              </a:rPr>
              <a:t>}</a:t>
            </a:r>
            <a:endParaRPr lang="en-US" altLang="zh-CN" sz="2800">
              <a:latin typeface="Times New Roman" panose="02020603050405020304" pitchFamily="18" charset="0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ln>
            <a:miter lim="800000"/>
          </a:ln>
        </p:spPr>
        <p:txBody>
          <a:bodyPr anchor="b"/>
          <a:lstStyle/>
          <a:p>
            <a:pPr>
              <a:defRPr/>
            </a:pPr>
            <a:fld id="{3592D6F6-0180-44C2-8E5C-DEA42574605B}" type="slidenum">
              <a:rPr lang="zh-CN" altLang="en-US" sz="1200">
                <a:solidFill>
                  <a:schemeClr val="bg2"/>
                </a:solidFill>
              </a:rPr>
            </a:fld>
            <a:endParaRPr lang="en-US" altLang="zh-CN" sz="1200">
              <a:solidFill>
                <a:schemeClr val="bg2"/>
              </a:solidFill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ln>
            <a:miter lim="800000"/>
          </a:ln>
        </p:spPr>
        <p:txBody>
          <a:bodyPr/>
          <a:lstStyle/>
          <a:p>
            <a:pPr>
              <a:defRPr/>
            </a:pPr>
            <a:fld id="{33954ED0-F7D8-4A51-BEC5-57D67CE35DC2}" type="datetime7">
              <a:rPr kumimoji="1" lang="zh-CN" altLang="en-US" sz="1200">
                <a:latin typeface="+mn-ea"/>
              </a:rPr>
            </a:fld>
            <a:endParaRPr kumimoji="1" lang="en-US" altLang="zh-CN" sz="1200">
              <a:latin typeface="+mn-ea"/>
            </a:endParaRPr>
          </a:p>
        </p:txBody>
      </p:sp>
      <p:sp>
        <p:nvSpPr>
          <p:cNvPr id="4813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294130" y="0"/>
            <a:ext cx="7849870" cy="852170"/>
          </a:xfrm>
        </p:spPr>
        <p:txBody>
          <a:bodyPr anchor="b"/>
          <a:lstStyle/>
          <a:p>
            <a:pPr eaLnBrk="1" hangingPunct="1"/>
            <a:r>
              <a:rPr lang="en-US" altLang="zh-CN">
                <a:ea typeface="宋体" pitchFamily="2" charset="-122"/>
              </a:rPr>
              <a:t>9.4.6  </a:t>
            </a:r>
            <a:r>
              <a:rPr lang="zh-CN" altLang="en-US">
                <a:ea typeface="宋体" pitchFamily="2" charset="-122"/>
              </a:rPr>
              <a:t>类</a:t>
            </a:r>
            <a:r>
              <a:rPr lang="en-US" altLang="zh-CN">
                <a:ea typeface="宋体" pitchFamily="2" charset="-122"/>
              </a:rPr>
              <a:t>MaxHBLT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4813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852170"/>
            <a:ext cx="8569325" cy="5184775"/>
          </a:xfrm>
          <a:solidFill>
            <a:srgbClr val="CCECFF"/>
          </a:solidFill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itchFamily="2" charset="-122"/>
              </a:rPr>
              <a:t>template&lt;class T&gt;</a:t>
            </a:r>
            <a:endParaRPr lang="en-US" altLang="zh-CN" sz="2400">
              <a:latin typeface="Times New Roman" panose="02020603050405020304" pitchFamily="18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itchFamily="2" charset="-122"/>
              </a:rPr>
              <a:t>MaxHBLT&lt;T&gt;&amp; MaxHBLT&lt;T&gt;::</a:t>
            </a:r>
            <a:r>
              <a:rPr lang="en-US" altLang="zh-CN" sz="2400">
                <a:solidFill>
                  <a:schemeClr val="hlink"/>
                </a:solidFill>
                <a:latin typeface="Times New Roman" panose="02020603050405020304" pitchFamily="18" charset="0"/>
                <a:ea typeface="宋体" pitchFamily="2" charset="-122"/>
              </a:rPr>
              <a:t>DeleteMax</a:t>
            </a:r>
            <a:r>
              <a:rPr lang="en-US" altLang="zh-CN" sz="2400">
                <a:latin typeface="Times New Roman" panose="02020603050405020304" pitchFamily="18" charset="0"/>
                <a:ea typeface="宋体" pitchFamily="2" charset="-122"/>
              </a:rPr>
              <a:t>(T&amp; x)</a:t>
            </a:r>
            <a:endParaRPr lang="en-US" altLang="zh-CN" sz="2400">
              <a:latin typeface="Times New Roman" panose="02020603050405020304" pitchFamily="18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itchFamily="2" charset="-122"/>
              </a:rPr>
              <a:t>{ //</a:t>
            </a:r>
            <a:r>
              <a:rPr lang="zh-CN" altLang="en-US" sz="2400">
                <a:latin typeface="Times New Roman" panose="02020603050405020304" pitchFamily="18" charset="0"/>
                <a:ea typeface="宋体" pitchFamily="2" charset="-122"/>
              </a:rPr>
              <a:t>删除最大元素，并将其放入</a:t>
            </a:r>
            <a:r>
              <a:rPr lang="en-US" altLang="zh-CN" sz="2400">
                <a:latin typeface="Times New Roman" panose="02020603050405020304" pitchFamily="18" charset="0"/>
                <a:ea typeface="宋体" pitchFamily="2" charset="-122"/>
              </a:rPr>
              <a:t>x</a:t>
            </a:r>
            <a:endParaRPr lang="en-US" altLang="zh-CN" sz="2400">
              <a:latin typeface="Times New Roman" panose="02020603050405020304" pitchFamily="18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itchFamily="2" charset="-122"/>
              </a:rPr>
              <a:t>   if (!root) throw OutOfBounds();</a:t>
            </a:r>
            <a:endParaRPr lang="en-US" altLang="zh-CN" sz="2400">
              <a:latin typeface="Times New Roman" panose="02020603050405020304" pitchFamily="18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itchFamily="2" charset="-122"/>
              </a:rPr>
              <a:t>   // tree not empty</a:t>
            </a:r>
            <a:endParaRPr lang="en-US" altLang="zh-CN" sz="2400">
              <a:latin typeface="Times New Roman" panose="02020603050405020304" pitchFamily="18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itchFamily="2" charset="-122"/>
              </a:rPr>
              <a:t>   x = root-&gt;data;  // max element</a:t>
            </a:r>
            <a:endParaRPr lang="en-US" altLang="zh-CN" sz="2400">
              <a:latin typeface="Times New Roman" panose="02020603050405020304" pitchFamily="18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itchFamily="2" charset="-122"/>
              </a:rPr>
              <a:t>   HBLTNode&lt;T&gt; *L = root-&gt;LeftChild;</a:t>
            </a:r>
            <a:endParaRPr lang="en-US" altLang="zh-CN" sz="2400">
              <a:latin typeface="Times New Roman" panose="02020603050405020304" pitchFamily="18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itchFamily="2" charset="-122"/>
              </a:rPr>
              <a:t>   HBLTNode&lt;T&gt; *R = root-&gt;RightChild;</a:t>
            </a:r>
            <a:endParaRPr lang="en-US" altLang="zh-CN" sz="2400">
              <a:latin typeface="Times New Roman" panose="02020603050405020304" pitchFamily="18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itchFamily="2" charset="-122"/>
              </a:rPr>
              <a:t>   delete root;</a:t>
            </a:r>
            <a:endParaRPr lang="en-US" altLang="zh-CN" sz="2400">
              <a:latin typeface="Times New Roman" panose="02020603050405020304" pitchFamily="18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itchFamily="2" charset="-122"/>
              </a:rPr>
              <a:t>   root = L;</a:t>
            </a:r>
            <a:endParaRPr lang="en-US" altLang="zh-CN" sz="2400">
              <a:latin typeface="Times New Roman" panose="02020603050405020304" pitchFamily="18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itchFamily="2" charset="-122"/>
              </a:rPr>
              <a:t>   Meld(root,R);</a:t>
            </a:r>
            <a:endParaRPr lang="en-US" altLang="zh-CN" sz="2400">
              <a:latin typeface="Times New Roman" panose="02020603050405020304" pitchFamily="18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itchFamily="2" charset="-122"/>
              </a:rPr>
              <a:t>   return *this;</a:t>
            </a:r>
            <a:endParaRPr lang="en-US" altLang="zh-CN" sz="2400">
              <a:latin typeface="Times New Roman" panose="02020603050405020304" pitchFamily="18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itchFamily="2" charset="-122"/>
              </a:rPr>
              <a:t>}//</a:t>
            </a:r>
            <a:r>
              <a:rPr lang="zh-CN" altLang="en-US" sz="2400">
                <a:latin typeface="Times New Roman" panose="02020603050405020304" pitchFamily="18" charset="0"/>
                <a:ea typeface="宋体" pitchFamily="2" charset="-122"/>
              </a:rPr>
              <a:t>程序</a:t>
            </a:r>
            <a:r>
              <a:rPr lang="en-US" altLang="zh-CN" sz="2400">
                <a:latin typeface="Times New Roman" panose="02020603050405020304" pitchFamily="18" charset="0"/>
                <a:ea typeface="宋体" pitchFamily="2" charset="-122"/>
              </a:rPr>
              <a:t>9-10</a:t>
            </a:r>
            <a:r>
              <a:rPr lang="zh-CN" altLang="en-US" sz="2400">
                <a:latin typeface="Times New Roman" panose="02020603050405020304" pitchFamily="18" charset="0"/>
                <a:ea typeface="宋体" pitchFamily="2" charset="-122"/>
              </a:rPr>
              <a:t>从最大</a:t>
            </a:r>
            <a:r>
              <a:rPr lang="en-US" altLang="zh-CN" sz="2400">
                <a:latin typeface="Times New Roman" panose="02020603050405020304" pitchFamily="18" charset="0"/>
                <a:ea typeface="宋体" pitchFamily="2" charset="-122"/>
              </a:rPr>
              <a:t>HBLT</a:t>
            </a:r>
            <a:r>
              <a:rPr lang="zh-CN" altLang="en-US" sz="2400">
                <a:latin typeface="Times New Roman" panose="02020603050405020304" pitchFamily="18" charset="0"/>
                <a:ea typeface="宋体" pitchFamily="2" charset="-122"/>
              </a:rPr>
              <a:t>中删除最大元素</a:t>
            </a:r>
            <a:endParaRPr lang="en-US" altLang="zh-CN" sz="2400">
              <a:latin typeface="Times New Roman" panose="02020603050405020304" pitchFamily="18" charset="0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ln>
            <a:miter lim="800000"/>
          </a:ln>
        </p:spPr>
        <p:txBody>
          <a:bodyPr anchor="b"/>
          <a:lstStyle/>
          <a:p>
            <a:pPr>
              <a:defRPr/>
            </a:pPr>
            <a:fld id="{01772E92-0F4A-414B-AD2F-6B8677A32E86}" type="slidenum">
              <a:rPr lang="zh-CN" altLang="en-US" sz="1200">
                <a:solidFill>
                  <a:schemeClr val="bg2"/>
                </a:solidFill>
              </a:rPr>
            </a:fld>
            <a:endParaRPr lang="en-US" altLang="zh-CN" sz="1200">
              <a:solidFill>
                <a:schemeClr val="bg2"/>
              </a:solidFill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ln>
            <a:miter lim="800000"/>
          </a:ln>
        </p:spPr>
        <p:txBody>
          <a:bodyPr/>
          <a:lstStyle/>
          <a:p>
            <a:pPr>
              <a:defRPr/>
            </a:pPr>
            <a:fld id="{B8018D2D-4840-4110-921E-C4A95C428219}" type="datetime7">
              <a:rPr kumimoji="1" lang="zh-CN" altLang="en-US" sz="1200">
                <a:latin typeface="+mn-ea"/>
              </a:rPr>
            </a:fld>
            <a:endParaRPr kumimoji="1" lang="en-US" altLang="zh-CN" sz="1200">
              <a:latin typeface="+mn-ea"/>
            </a:endParaRPr>
          </a:p>
        </p:txBody>
      </p:sp>
      <p:sp>
        <p:nvSpPr>
          <p:cNvPr id="5018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294130" y="908050"/>
            <a:ext cx="7849870" cy="852805"/>
          </a:xfrm>
        </p:spPr>
        <p:txBody>
          <a:bodyPr anchor="b"/>
          <a:lstStyle/>
          <a:p>
            <a:pPr eaLnBrk="1" hangingPunct="1"/>
            <a:r>
              <a:rPr lang="en-US" altLang="zh-CN">
                <a:ea typeface="宋体" pitchFamily="2" charset="-122"/>
              </a:rPr>
              <a:t>9.4.6  </a:t>
            </a:r>
            <a:r>
              <a:rPr lang="zh-CN" altLang="en-US">
                <a:ea typeface="宋体" pitchFamily="2" charset="-122"/>
              </a:rPr>
              <a:t>类</a:t>
            </a:r>
            <a:r>
              <a:rPr lang="en-US" altLang="zh-CN">
                <a:ea typeface="宋体" pitchFamily="2" charset="-122"/>
              </a:rPr>
              <a:t>MaxHBLT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5018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74675" y="0"/>
            <a:ext cx="8569325" cy="6858000"/>
          </a:xfrm>
          <a:solidFill>
            <a:srgbClr val="CCECFF"/>
          </a:solidFill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itchFamily="2" charset="-122"/>
              </a:rPr>
              <a:t>template&lt;class T&gt;</a:t>
            </a:r>
            <a:endParaRPr lang="en-US" altLang="zh-CN" sz="2000">
              <a:latin typeface="Times New Roman" panose="02020603050405020304" pitchFamily="18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itchFamily="2" charset="-122"/>
              </a:rPr>
              <a:t>void MaxHBLT&lt;T&gt;::</a:t>
            </a:r>
            <a:r>
              <a:rPr lang="en-US" altLang="zh-CN" sz="2000">
                <a:solidFill>
                  <a:schemeClr val="hlink"/>
                </a:solidFill>
                <a:latin typeface="Times New Roman" panose="02020603050405020304" pitchFamily="18" charset="0"/>
                <a:ea typeface="宋体" pitchFamily="2" charset="-122"/>
              </a:rPr>
              <a:t>Initialize</a:t>
            </a:r>
            <a:r>
              <a:rPr lang="en-US" altLang="zh-CN" sz="2000">
                <a:latin typeface="Times New Roman" panose="02020603050405020304" pitchFamily="18" charset="0"/>
                <a:ea typeface="宋体" pitchFamily="2" charset="-122"/>
              </a:rPr>
              <a:t>(T a[], int n)</a:t>
            </a:r>
            <a:endParaRPr lang="en-US" altLang="zh-CN" sz="2000">
              <a:latin typeface="Times New Roman" panose="02020603050405020304" pitchFamily="18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itchFamily="2" charset="-122"/>
              </a:rPr>
              <a:t>{//</a:t>
            </a:r>
            <a:r>
              <a:rPr lang="zh-CN" altLang="en-US" sz="2000">
                <a:latin typeface="Times New Roman" panose="02020603050405020304" pitchFamily="18" charset="0"/>
                <a:ea typeface="宋体" pitchFamily="2" charset="-122"/>
              </a:rPr>
              <a:t>初始化有</a:t>
            </a:r>
            <a:r>
              <a:rPr lang="en-US" altLang="zh-CN" sz="2000">
                <a:latin typeface="Times New Roman" panose="02020603050405020304" pitchFamily="18" charset="0"/>
                <a:ea typeface="宋体" pitchFamily="2" charset="-122"/>
              </a:rPr>
              <a:t>n</a:t>
            </a:r>
            <a:r>
              <a:rPr lang="zh-CN" altLang="en-US" sz="2000">
                <a:latin typeface="Times New Roman" panose="02020603050405020304" pitchFamily="18" charset="0"/>
                <a:ea typeface="宋体" pitchFamily="2" charset="-122"/>
              </a:rPr>
              <a:t>个元素的</a:t>
            </a:r>
            <a:r>
              <a:rPr lang="en-US" altLang="zh-CN" sz="2000">
                <a:latin typeface="Times New Roman" panose="02020603050405020304" pitchFamily="18" charset="0"/>
                <a:ea typeface="宋体" pitchFamily="2" charset="-122"/>
              </a:rPr>
              <a:t>HBLT</a:t>
            </a:r>
            <a:r>
              <a:rPr lang="zh-CN" altLang="en-US" sz="2000">
                <a:latin typeface="Times New Roman" panose="02020603050405020304" pitchFamily="18" charset="0"/>
                <a:ea typeface="宋体" pitchFamily="2" charset="-122"/>
              </a:rPr>
              <a:t>树 </a:t>
            </a:r>
            <a:r>
              <a:rPr lang="en-US" altLang="zh-CN" sz="2000">
                <a:latin typeface="Times New Roman" panose="02020603050405020304" pitchFamily="18" charset="0"/>
                <a:ea typeface="宋体" pitchFamily="2" charset="-122"/>
              </a:rPr>
              <a:t>.</a:t>
            </a:r>
            <a:endParaRPr lang="en-US" altLang="zh-CN" sz="2000">
              <a:latin typeface="Times New Roman" panose="02020603050405020304" pitchFamily="18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itchFamily="2" charset="-122"/>
              </a:rPr>
              <a:t>   Queue&lt;HBLTNode&lt;T&gt; *&gt; Q(n);</a:t>
            </a:r>
            <a:endParaRPr lang="en-US" altLang="zh-CN" sz="2000">
              <a:latin typeface="Times New Roman" panose="02020603050405020304" pitchFamily="18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itchFamily="2" charset="-122"/>
              </a:rPr>
              <a:t>   Free(root); //</a:t>
            </a:r>
            <a:r>
              <a:rPr lang="zh-CN" altLang="en-US" sz="2000">
                <a:latin typeface="Times New Roman" panose="02020603050405020304" pitchFamily="18" charset="0"/>
                <a:ea typeface="宋体" pitchFamily="2" charset="-122"/>
              </a:rPr>
              <a:t>删除老节点 </a:t>
            </a:r>
            <a:endParaRPr lang="en-US" altLang="zh-CN" sz="2000">
              <a:latin typeface="Times New Roman" panose="02020603050405020304" pitchFamily="18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itchFamily="2" charset="-122"/>
              </a:rPr>
              <a:t>   //</a:t>
            </a:r>
            <a:r>
              <a:rPr lang="zh-CN" altLang="en-US" sz="2000">
                <a:latin typeface="Times New Roman" panose="02020603050405020304" pitchFamily="18" charset="0"/>
                <a:ea typeface="宋体" pitchFamily="2" charset="-122"/>
              </a:rPr>
              <a:t>对树的队列进行初始化</a:t>
            </a:r>
            <a:endParaRPr lang="en-US" altLang="zh-CN" sz="2000">
              <a:latin typeface="Times New Roman" panose="02020603050405020304" pitchFamily="18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itchFamily="2" charset="-122"/>
              </a:rPr>
              <a:t>   for (int i = 1; i &lt;= n; i++) {</a:t>
            </a:r>
            <a:endParaRPr lang="en-US" altLang="zh-CN" sz="2000">
              <a:latin typeface="Times New Roman" panose="02020603050405020304" pitchFamily="18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itchFamily="2" charset="-122"/>
              </a:rPr>
              <a:t>      //</a:t>
            </a:r>
            <a:r>
              <a:rPr lang="zh-CN" altLang="en-US" sz="2000">
                <a:latin typeface="Times New Roman" panose="02020603050405020304" pitchFamily="18" charset="0"/>
                <a:ea typeface="宋体" pitchFamily="2" charset="-122"/>
              </a:rPr>
              <a:t>创建只有一个节点的树</a:t>
            </a:r>
            <a:endParaRPr lang="en-US" altLang="zh-CN" sz="2000">
              <a:latin typeface="Times New Roman" panose="02020603050405020304" pitchFamily="18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itchFamily="2" charset="-122"/>
              </a:rPr>
              <a:t>      HBLTNode&lt;T&gt; *q = new HBLTNode&lt;T&gt; (a[i],1);</a:t>
            </a:r>
            <a:endParaRPr lang="en-US" altLang="zh-CN" sz="2000">
              <a:latin typeface="Times New Roman" panose="02020603050405020304" pitchFamily="18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itchFamily="2" charset="-122"/>
              </a:rPr>
              <a:t>      Q.Add(q);</a:t>
            </a:r>
            <a:endParaRPr lang="en-US" altLang="zh-CN" sz="2000">
              <a:latin typeface="Times New Roman" panose="02020603050405020304" pitchFamily="18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itchFamily="2" charset="-122"/>
              </a:rPr>
              <a:t>   }</a:t>
            </a:r>
            <a:endParaRPr lang="en-US" altLang="zh-CN" sz="2000">
              <a:latin typeface="Times New Roman" panose="02020603050405020304" pitchFamily="18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itchFamily="2" charset="-122"/>
              </a:rPr>
              <a:t>   //</a:t>
            </a:r>
            <a:r>
              <a:rPr lang="zh-CN" altLang="en-US" sz="2000">
                <a:latin typeface="Times New Roman" panose="02020603050405020304" pitchFamily="18" charset="0"/>
                <a:ea typeface="宋体" pitchFamily="2" charset="-122"/>
              </a:rPr>
              <a:t>不断合并队列中的树</a:t>
            </a:r>
            <a:endParaRPr lang="en-US" altLang="zh-CN" sz="2000">
              <a:latin typeface="Times New Roman" panose="02020603050405020304" pitchFamily="18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itchFamily="2" charset="-122"/>
              </a:rPr>
              <a:t>   HBLTNode&lt;T&gt; *b, *c;</a:t>
            </a:r>
            <a:endParaRPr lang="en-US" altLang="zh-CN" sz="2000">
              <a:latin typeface="Times New Roman" panose="02020603050405020304" pitchFamily="18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itchFamily="2" charset="-122"/>
              </a:rPr>
              <a:t>   for (i = 1; i &lt;= n - 1; i++) {</a:t>
            </a:r>
            <a:endParaRPr lang="en-US" altLang="zh-CN" sz="2000">
              <a:latin typeface="Times New Roman" panose="02020603050405020304" pitchFamily="18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itchFamily="2" charset="-122"/>
              </a:rPr>
              <a:t>      //</a:t>
            </a:r>
            <a:r>
              <a:rPr lang="zh-CN" altLang="en-US" sz="2000">
                <a:latin typeface="Times New Roman" panose="02020603050405020304" pitchFamily="18" charset="0"/>
                <a:ea typeface="宋体" pitchFamily="2" charset="-122"/>
              </a:rPr>
              <a:t>删除并合并两棵树</a:t>
            </a:r>
            <a:endParaRPr lang="en-US" altLang="zh-CN" sz="2000">
              <a:latin typeface="Times New Roman" panose="02020603050405020304" pitchFamily="18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itchFamily="2" charset="-122"/>
              </a:rPr>
              <a:t>      Q.Delete(b).Delete(c);</a:t>
            </a:r>
            <a:endParaRPr lang="en-US" altLang="zh-CN" sz="2000">
              <a:latin typeface="Times New Roman" panose="02020603050405020304" pitchFamily="18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itchFamily="2" charset="-122"/>
              </a:rPr>
              <a:t>      Meld(b,c);</a:t>
            </a:r>
            <a:endParaRPr lang="en-US" altLang="zh-CN" sz="2000">
              <a:latin typeface="Times New Roman" panose="02020603050405020304" pitchFamily="18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itchFamily="2" charset="-122"/>
              </a:rPr>
              <a:t>      //</a:t>
            </a:r>
            <a:r>
              <a:rPr lang="zh-CN" altLang="en-US" sz="2000">
                <a:latin typeface="Times New Roman" panose="02020603050405020304" pitchFamily="18" charset="0"/>
                <a:ea typeface="宋体" pitchFamily="2" charset="-122"/>
              </a:rPr>
              <a:t>把合并后所得到的树放入队列</a:t>
            </a:r>
            <a:endParaRPr lang="zh-CN" altLang="en-US" sz="2000">
              <a:latin typeface="Times New Roman" panose="02020603050405020304" pitchFamily="18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itchFamily="2" charset="-122"/>
              </a:rPr>
              <a:t>      Q.Add(b);</a:t>
            </a:r>
            <a:endParaRPr lang="en-US" altLang="zh-CN" sz="2000">
              <a:latin typeface="Times New Roman" panose="02020603050405020304" pitchFamily="18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itchFamily="2" charset="-122"/>
              </a:rPr>
              <a:t>   }</a:t>
            </a:r>
            <a:endParaRPr lang="en-US" altLang="zh-CN" sz="2000">
              <a:latin typeface="Times New Roman" panose="02020603050405020304" pitchFamily="18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itchFamily="2" charset="-122"/>
              </a:rPr>
              <a:t>   if (n) Q.Delete(root);</a:t>
            </a:r>
            <a:endParaRPr lang="en-US" altLang="zh-CN" sz="2000">
              <a:latin typeface="Times New Roman" panose="02020603050405020304" pitchFamily="18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itchFamily="2" charset="-122"/>
              </a:rPr>
              <a:t>}//</a:t>
            </a:r>
            <a:r>
              <a:rPr lang="zh-CN" altLang="en-US" sz="2000">
                <a:latin typeface="Times New Roman" panose="02020603050405020304" pitchFamily="18" charset="0"/>
                <a:ea typeface="宋体" pitchFamily="2" charset="-122"/>
              </a:rPr>
              <a:t>程序</a:t>
            </a:r>
            <a:r>
              <a:rPr lang="en-US" altLang="zh-CN" sz="2000">
                <a:latin typeface="Times New Roman" panose="02020603050405020304" pitchFamily="18" charset="0"/>
                <a:ea typeface="宋体" pitchFamily="2" charset="-122"/>
              </a:rPr>
              <a:t>9-11</a:t>
            </a:r>
            <a:r>
              <a:rPr lang="zh-CN" altLang="en-US" sz="2000">
                <a:latin typeface="Times New Roman" panose="02020603050405020304" pitchFamily="18" charset="0"/>
                <a:ea typeface="宋体" pitchFamily="2" charset="-122"/>
              </a:rPr>
              <a:t>最大</a:t>
            </a:r>
            <a:r>
              <a:rPr lang="en-US" altLang="zh-CN" sz="2000">
                <a:latin typeface="Times New Roman" panose="02020603050405020304" pitchFamily="18" charset="0"/>
                <a:ea typeface="宋体" pitchFamily="2" charset="-122"/>
              </a:rPr>
              <a:t>HBLT</a:t>
            </a:r>
            <a:r>
              <a:rPr lang="zh-CN" altLang="en-US" sz="2000">
                <a:latin typeface="Times New Roman" panose="02020603050405020304" pitchFamily="18" charset="0"/>
                <a:ea typeface="宋体" pitchFamily="2" charset="-122"/>
              </a:rPr>
              <a:t>的初始化</a:t>
            </a:r>
            <a:endParaRPr lang="en-US" altLang="zh-CN" sz="2000">
              <a:latin typeface="Times New Roman" panose="02020603050405020304" pitchFamily="18" charset="0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ln>
            <a:miter lim="800000"/>
          </a:ln>
        </p:spPr>
        <p:txBody>
          <a:bodyPr anchor="b"/>
          <a:lstStyle/>
          <a:p>
            <a:pPr>
              <a:defRPr/>
            </a:pPr>
            <a:fld id="{DE5456CF-3BB2-4A67-A5AB-79CC71A7B7C3}" type="slidenum">
              <a:rPr lang="zh-CN" altLang="en-US" sz="1200">
                <a:solidFill>
                  <a:schemeClr val="bg2"/>
                </a:solidFill>
              </a:rPr>
            </a:fld>
            <a:endParaRPr lang="en-US" altLang="zh-CN" sz="1200">
              <a:solidFill>
                <a:schemeClr val="bg2"/>
              </a:solidFill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ln>
            <a:miter lim="800000"/>
          </a:ln>
        </p:spPr>
        <p:txBody>
          <a:bodyPr/>
          <a:lstStyle/>
          <a:p>
            <a:pPr>
              <a:defRPr/>
            </a:pPr>
            <a:fld id="{F5909096-6569-4F50-8375-79E41AEC7BF7}" type="datetime7">
              <a:rPr kumimoji="1" lang="zh-CN" altLang="en-US" sz="1200">
                <a:latin typeface="+mn-ea"/>
              </a:rPr>
            </a:fld>
            <a:endParaRPr kumimoji="1" lang="en-US" altLang="zh-CN" sz="1200">
              <a:latin typeface="+mn-ea"/>
            </a:endParaRPr>
          </a:p>
        </p:txBody>
      </p:sp>
      <p:sp>
        <p:nvSpPr>
          <p:cNvPr id="5427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294130" y="0"/>
            <a:ext cx="7849870" cy="852170"/>
          </a:xfrm>
        </p:spPr>
        <p:txBody>
          <a:bodyPr anchor="b"/>
          <a:lstStyle/>
          <a:p>
            <a:pPr eaLnBrk="1" hangingPunct="1"/>
            <a:r>
              <a:rPr lang="en-US" altLang="zh-CN">
                <a:ea typeface="宋体" pitchFamily="2" charset="-122"/>
              </a:rPr>
              <a:t>9.5.1  </a:t>
            </a:r>
            <a:r>
              <a:rPr lang="zh-CN" altLang="en-US">
                <a:ea typeface="宋体" pitchFamily="2" charset="-122"/>
              </a:rPr>
              <a:t>堆排序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5427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74675" y="1412875"/>
            <a:ext cx="8569325" cy="5256530"/>
          </a:xfrm>
          <a:solidFill>
            <a:srgbClr val="CCECFF"/>
          </a:solidFill>
        </p:spPr>
        <p:txBody>
          <a:bodyPr/>
          <a:lstStyle/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itchFamily="2" charset="-122"/>
              </a:rPr>
              <a:t>template&lt;classT&gt;</a:t>
            </a:r>
            <a:endParaRPr lang="en-US" altLang="zh-CN" sz="2400">
              <a:latin typeface="Times New Roman" panose="02020603050405020304" pitchFamily="18" charset="0"/>
              <a:ea typeface="宋体" pitchFamily="2" charset="-122"/>
            </a:endParaRPr>
          </a:p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itchFamily="2" charset="-122"/>
              </a:rPr>
              <a:t>voidHeapSort(T a[],int n)</a:t>
            </a:r>
            <a:endParaRPr lang="en-US" altLang="zh-CN" sz="2400">
              <a:latin typeface="Times New Roman" panose="02020603050405020304" pitchFamily="18" charset="0"/>
              <a:ea typeface="宋体" pitchFamily="2" charset="-122"/>
            </a:endParaRPr>
          </a:p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itchFamily="2" charset="-122"/>
              </a:rPr>
              <a:t>{ //</a:t>
            </a:r>
            <a:r>
              <a:rPr lang="zh-CN" altLang="en-US" sz="2400">
                <a:latin typeface="Times New Roman" panose="02020603050405020304" pitchFamily="18" charset="0"/>
                <a:ea typeface="宋体" pitchFamily="2" charset="-122"/>
              </a:rPr>
              <a:t>利用堆排序算法对</a:t>
            </a:r>
            <a:r>
              <a:rPr lang="en-US" altLang="zh-CN" sz="2400">
                <a:latin typeface="Times New Roman" panose="02020603050405020304" pitchFamily="18" charset="0"/>
                <a:ea typeface="宋体" pitchFamily="2" charset="-122"/>
              </a:rPr>
              <a:t>a[1:n]</a:t>
            </a:r>
            <a:r>
              <a:rPr lang="zh-CN" altLang="en-US" sz="2400">
                <a:latin typeface="Times New Roman" panose="02020603050405020304" pitchFamily="18" charset="0"/>
                <a:ea typeface="宋体" pitchFamily="2" charset="-122"/>
              </a:rPr>
              <a:t>进行排序</a:t>
            </a:r>
            <a:endParaRPr lang="zh-CN" altLang="en-US" sz="2400">
              <a:latin typeface="Times New Roman" panose="02020603050405020304" pitchFamily="18" charset="0"/>
              <a:ea typeface="宋体" pitchFamily="2" charset="-122"/>
            </a:endParaRPr>
          </a:p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itchFamily="2" charset="-122"/>
              </a:rPr>
              <a:t>   //</a:t>
            </a:r>
            <a:r>
              <a:rPr lang="zh-CN" altLang="en-US" sz="2400">
                <a:latin typeface="Times New Roman" panose="02020603050405020304" pitchFamily="18" charset="0"/>
                <a:ea typeface="宋体" pitchFamily="2" charset="-122"/>
              </a:rPr>
              <a:t>创建一个最大堆</a:t>
            </a:r>
            <a:endParaRPr lang="zh-CN" altLang="en-US" sz="2400">
              <a:latin typeface="Times New Roman" panose="02020603050405020304" pitchFamily="18" charset="0"/>
              <a:ea typeface="宋体" pitchFamily="2" charset="-122"/>
            </a:endParaRPr>
          </a:p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itchFamily="2" charset="-122"/>
              </a:rPr>
              <a:t>   MaxHeap&lt;T&gt; H(1);</a:t>
            </a:r>
            <a:endParaRPr lang="en-US" altLang="zh-CN" sz="2400">
              <a:latin typeface="Times New Roman" panose="02020603050405020304" pitchFamily="18" charset="0"/>
              <a:ea typeface="宋体" pitchFamily="2" charset="-122"/>
            </a:endParaRPr>
          </a:p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itchFamily="2" charset="-122"/>
              </a:rPr>
              <a:t>   H.Initialize(a,n,n);</a:t>
            </a:r>
            <a:endParaRPr lang="en-US" altLang="zh-CN" sz="2400">
              <a:latin typeface="Times New Roman" panose="02020603050405020304" pitchFamily="18" charset="0"/>
              <a:ea typeface="宋体" pitchFamily="2" charset="-122"/>
            </a:endParaRPr>
          </a:p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itchFamily="2" charset="-122"/>
              </a:rPr>
              <a:t>   //</a:t>
            </a:r>
            <a:r>
              <a:rPr lang="zh-CN" altLang="en-US" sz="2400">
                <a:latin typeface="Times New Roman" panose="02020603050405020304" pitchFamily="18" charset="0"/>
                <a:ea typeface="宋体" pitchFamily="2" charset="-122"/>
              </a:rPr>
              <a:t>从最大堆中逐个抽取元素</a:t>
            </a:r>
            <a:endParaRPr lang="zh-CN" altLang="en-US" sz="2400">
              <a:latin typeface="Times New Roman" panose="02020603050405020304" pitchFamily="18" charset="0"/>
              <a:ea typeface="宋体" pitchFamily="2" charset="-122"/>
            </a:endParaRPr>
          </a:p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itchFamily="2" charset="-122"/>
              </a:rPr>
              <a:t>   T x;</a:t>
            </a:r>
            <a:endParaRPr lang="en-US" altLang="zh-CN" sz="2400">
              <a:latin typeface="Times New Roman" panose="02020603050405020304" pitchFamily="18" charset="0"/>
              <a:ea typeface="宋体" pitchFamily="2" charset="-122"/>
            </a:endParaRPr>
          </a:p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itchFamily="2" charset="-122"/>
              </a:rPr>
              <a:t>   for( int i=n-1; i&gt;=1; i--) {</a:t>
            </a:r>
            <a:endParaRPr lang="en-US" altLang="zh-CN" sz="2400">
              <a:latin typeface="Times New Roman" panose="02020603050405020304" pitchFamily="18" charset="0"/>
              <a:ea typeface="宋体" pitchFamily="2" charset="-122"/>
            </a:endParaRPr>
          </a:p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itchFamily="2" charset="-122"/>
              </a:rPr>
              <a:t>      H.DeleteMax(x); 	//</a:t>
            </a:r>
            <a:r>
              <a:rPr lang="zh-CN" altLang="en-US" sz="2400">
                <a:latin typeface="Times New Roman" panose="02020603050405020304" pitchFamily="18" charset="0"/>
                <a:ea typeface="宋体" pitchFamily="2" charset="-122"/>
              </a:rPr>
              <a:t>抽取最大元素</a:t>
            </a:r>
            <a:endParaRPr lang="zh-CN" altLang="en-US" sz="2400">
              <a:latin typeface="Times New Roman" panose="02020603050405020304" pitchFamily="18" charset="0"/>
              <a:ea typeface="宋体" pitchFamily="2" charset="-122"/>
            </a:endParaRPr>
          </a:p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itchFamily="2" charset="-122"/>
              </a:rPr>
              <a:t>      a[i+1]=x;			//</a:t>
            </a:r>
            <a:r>
              <a:rPr lang="zh-CN" altLang="en-US" sz="2400">
                <a:latin typeface="Times New Roman" panose="02020603050405020304" pitchFamily="18" charset="0"/>
                <a:ea typeface="宋体" pitchFamily="2" charset="-122"/>
              </a:rPr>
              <a:t>对数组排序</a:t>
            </a:r>
            <a:endParaRPr lang="zh-CN" altLang="en-US" sz="2400">
              <a:latin typeface="Times New Roman" panose="02020603050405020304" pitchFamily="18" charset="0"/>
              <a:ea typeface="宋体" pitchFamily="2" charset="-122"/>
            </a:endParaRPr>
          </a:p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itchFamily="2" charset="-122"/>
              </a:rPr>
              <a:t>   }</a:t>
            </a:r>
            <a:endParaRPr lang="en-US" altLang="zh-CN" sz="2400">
              <a:latin typeface="Times New Roman" panose="02020603050405020304" pitchFamily="18" charset="0"/>
              <a:ea typeface="宋体" pitchFamily="2" charset="-122"/>
            </a:endParaRPr>
          </a:p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itchFamily="2" charset="-122"/>
              </a:rPr>
              <a:t>   //</a:t>
            </a:r>
            <a:r>
              <a:rPr lang="zh-CN" altLang="en-US" sz="2400">
                <a:latin typeface="Times New Roman" panose="02020603050405020304" pitchFamily="18" charset="0"/>
                <a:ea typeface="宋体" pitchFamily="2" charset="-122"/>
              </a:rPr>
              <a:t>在堆的析构函数中保存数组</a:t>
            </a:r>
            <a:r>
              <a:rPr lang="en-US" altLang="zh-CN" sz="2400">
                <a:latin typeface="Times New Roman" panose="02020603050405020304" pitchFamily="18" charset="0"/>
                <a:ea typeface="宋体" pitchFamily="2" charset="-122"/>
              </a:rPr>
              <a:t>a</a:t>
            </a:r>
            <a:endParaRPr lang="en-US" altLang="zh-CN" sz="2400">
              <a:latin typeface="Times New Roman" panose="02020603050405020304" pitchFamily="18" charset="0"/>
              <a:ea typeface="宋体" pitchFamily="2" charset="-122"/>
            </a:endParaRPr>
          </a:p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itchFamily="2" charset="-122"/>
              </a:rPr>
              <a:t>   H.Deactivate();</a:t>
            </a:r>
            <a:endParaRPr lang="en-US" altLang="zh-CN" sz="2400">
              <a:latin typeface="Times New Roman" panose="02020603050405020304" pitchFamily="18" charset="0"/>
              <a:ea typeface="宋体" pitchFamily="2" charset="-122"/>
            </a:endParaRPr>
          </a:p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itchFamily="2" charset="-122"/>
              </a:rPr>
              <a:t>}//</a:t>
            </a:r>
            <a:r>
              <a:rPr lang="zh-CN" altLang="en-US" sz="2400">
                <a:latin typeface="Times New Roman" panose="02020603050405020304" pitchFamily="18" charset="0"/>
                <a:ea typeface="宋体" pitchFamily="2" charset="-122"/>
              </a:rPr>
              <a:t>程序</a:t>
            </a:r>
            <a:r>
              <a:rPr lang="en-US" altLang="zh-CN" sz="2400">
                <a:latin typeface="Times New Roman" panose="02020603050405020304" pitchFamily="18" charset="0"/>
                <a:ea typeface="宋体" pitchFamily="2" charset="-122"/>
              </a:rPr>
              <a:t>9-12</a:t>
            </a:r>
            <a:r>
              <a:rPr lang="zh-CN" altLang="en-US" sz="2400">
                <a:latin typeface="Times New Roman" panose="02020603050405020304" pitchFamily="18" charset="0"/>
                <a:ea typeface="宋体" pitchFamily="2" charset="-122"/>
              </a:rPr>
              <a:t>堆排序 </a:t>
            </a:r>
            <a:endParaRPr lang="en-US" altLang="zh-CN" sz="2400">
              <a:latin typeface="Times New Roman" panose="02020603050405020304" pitchFamily="18" charset="0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ln>
            <a:miter lim="800000"/>
          </a:ln>
        </p:spPr>
        <p:txBody>
          <a:bodyPr anchor="b"/>
          <a:lstStyle/>
          <a:p>
            <a:pPr>
              <a:defRPr/>
            </a:pPr>
            <a:fld id="{BE10C19C-24C2-489D-B6D6-06211D807831}" type="slidenum">
              <a:rPr lang="zh-CN" altLang="en-US" sz="1200">
                <a:solidFill>
                  <a:schemeClr val="bg2"/>
                </a:solidFill>
              </a:rPr>
            </a:fld>
            <a:endParaRPr lang="en-US" altLang="zh-CN" sz="1200">
              <a:solidFill>
                <a:schemeClr val="bg2"/>
              </a:solidFill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ln>
            <a:miter lim="800000"/>
          </a:ln>
        </p:spPr>
        <p:txBody>
          <a:bodyPr/>
          <a:lstStyle/>
          <a:p>
            <a:pPr>
              <a:defRPr/>
            </a:pPr>
            <a:fld id="{C4FD0AD5-8A0D-4B6F-9EA1-E4164D6F02FB}" type="datetime7">
              <a:rPr kumimoji="1" lang="zh-CN" altLang="en-US" sz="1200">
                <a:latin typeface="+mn-ea"/>
              </a:rPr>
            </a:fld>
            <a:endParaRPr kumimoji="1" lang="en-US" altLang="zh-CN" sz="1200">
              <a:latin typeface="+mn-ea"/>
            </a:endParaRPr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294130" y="260350"/>
            <a:ext cx="7849870" cy="574040"/>
          </a:xfrm>
        </p:spPr>
        <p:txBody>
          <a:bodyPr anchor="b"/>
          <a:lstStyle/>
          <a:p>
            <a:pPr eaLnBrk="1" hangingPunct="1"/>
            <a:r>
              <a:rPr lang="en-US" altLang="zh-CN">
                <a:ea typeface="宋体" pitchFamily="2" charset="-122"/>
              </a:rPr>
              <a:t>9.1	Introduction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819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95605" y="1268730"/>
            <a:ext cx="8631555" cy="5113020"/>
          </a:xfrm>
        </p:spPr>
        <p:txBody>
          <a:bodyPr/>
          <a:lstStyle/>
          <a:p>
            <a:pPr eaLnBrk="1" hangingPunct="1"/>
            <a:r>
              <a:rPr lang="zh-CN" altLang="en-US" sz="2800">
                <a:latin typeface="Times New Roman" panose="02020603050405020304" pitchFamily="18" charset="0"/>
                <a:ea typeface="宋体" pitchFamily="2" charset="-122"/>
              </a:rPr>
              <a:t>优先队列（</a:t>
            </a:r>
            <a:r>
              <a:rPr lang="en-US" altLang="zh-CN" sz="2800">
                <a:latin typeface="Times New Roman" panose="02020603050405020304" pitchFamily="18" charset="0"/>
                <a:ea typeface="宋体" pitchFamily="2" charset="-122"/>
              </a:rPr>
              <a:t>priority queue</a:t>
            </a:r>
            <a:r>
              <a:rPr lang="zh-CN" altLang="en-US" sz="2800">
                <a:latin typeface="Times New Roman" panose="02020603050405020304" pitchFamily="18" charset="0"/>
                <a:ea typeface="宋体" pitchFamily="2" charset="-122"/>
              </a:rPr>
              <a:t>）是</a:t>
            </a:r>
            <a:r>
              <a:rPr lang="en-US" altLang="zh-CN" sz="2800">
                <a:latin typeface="Times New Roman" panose="02020603050405020304" pitchFamily="18" charset="0"/>
                <a:ea typeface="宋体" pitchFamily="2" charset="-122"/>
              </a:rPr>
              <a:t>0</a:t>
            </a:r>
            <a:r>
              <a:rPr lang="zh-CN" altLang="en-US" sz="2800">
                <a:latin typeface="Times New Roman" panose="02020603050405020304" pitchFamily="18" charset="0"/>
                <a:ea typeface="宋体" pitchFamily="2" charset="-122"/>
              </a:rPr>
              <a:t>个或多个元素的集合，每个元素都有一个优先权或值。操作：</a:t>
            </a:r>
            <a:endParaRPr lang="zh-CN" altLang="en-US" sz="2800">
              <a:latin typeface="Times New Roman" panose="02020603050405020304" pitchFamily="18" charset="0"/>
              <a:ea typeface="宋体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宋体" pitchFamily="2" charset="-122"/>
              </a:rPr>
              <a:t>	1)</a:t>
            </a:r>
            <a:r>
              <a:rPr lang="zh-CN" altLang="en-US" sz="2800">
                <a:latin typeface="Times New Roman" panose="02020603050405020304" pitchFamily="18" charset="0"/>
                <a:ea typeface="宋体" pitchFamily="2" charset="-122"/>
              </a:rPr>
              <a:t>查找；</a:t>
            </a:r>
            <a:endParaRPr lang="zh-CN" altLang="en-US" sz="2800">
              <a:latin typeface="Times New Roman" panose="02020603050405020304" pitchFamily="18" charset="0"/>
              <a:ea typeface="宋体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宋体" pitchFamily="2" charset="-122"/>
              </a:rPr>
              <a:t>	2)</a:t>
            </a:r>
            <a:r>
              <a:rPr lang="zh-CN" altLang="en-US" sz="2800">
                <a:latin typeface="Times New Roman" panose="02020603050405020304" pitchFamily="18" charset="0"/>
                <a:ea typeface="宋体" pitchFamily="2" charset="-122"/>
              </a:rPr>
              <a:t>插入一个新元素；</a:t>
            </a:r>
            <a:endParaRPr lang="zh-CN" altLang="en-US" sz="2800">
              <a:latin typeface="Times New Roman" panose="02020603050405020304" pitchFamily="18" charset="0"/>
              <a:ea typeface="宋体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宋体" pitchFamily="2" charset="-122"/>
              </a:rPr>
              <a:t>	3)</a:t>
            </a:r>
            <a:r>
              <a:rPr lang="zh-CN" altLang="en-US" sz="2800">
                <a:latin typeface="Times New Roman" panose="02020603050405020304" pitchFamily="18" charset="0"/>
                <a:ea typeface="宋体" pitchFamily="2" charset="-122"/>
              </a:rPr>
              <a:t>删除。</a:t>
            </a:r>
            <a:endParaRPr lang="zh-CN" altLang="en-US" sz="2800">
              <a:latin typeface="Times New Roman" panose="02020603050405020304" pitchFamily="18" charset="0"/>
              <a:ea typeface="宋体" pitchFamily="2" charset="-122"/>
            </a:endParaRPr>
          </a:p>
          <a:p>
            <a:pPr eaLnBrk="1" hangingPunct="1"/>
            <a:r>
              <a:rPr lang="zh-CN" altLang="en-US" sz="2800">
                <a:latin typeface="Times New Roman" panose="02020603050405020304" pitchFamily="18" charset="0"/>
                <a:ea typeface="宋体" pitchFamily="2" charset="-122"/>
              </a:rPr>
              <a:t>最小优先队列（</a:t>
            </a:r>
            <a:r>
              <a:rPr lang="en-US" altLang="zh-CN" sz="2800">
                <a:solidFill>
                  <a:schemeClr val="hlink"/>
                </a:solidFill>
                <a:latin typeface="Times New Roman" panose="02020603050405020304" pitchFamily="18" charset="0"/>
                <a:ea typeface="宋体" pitchFamily="2" charset="-122"/>
              </a:rPr>
              <a:t>min priority queue</a:t>
            </a:r>
            <a:r>
              <a:rPr lang="zh-CN" altLang="en-US" sz="2800">
                <a:latin typeface="Times New Roman" panose="02020603050405020304" pitchFamily="18" charset="0"/>
                <a:ea typeface="宋体" pitchFamily="2" charset="-122"/>
              </a:rPr>
              <a:t>）：查找操作搜索优先权最小的元素，删除；</a:t>
            </a:r>
            <a:endParaRPr lang="zh-CN" altLang="en-US" sz="2800">
              <a:latin typeface="Times New Roman" panose="02020603050405020304" pitchFamily="18" charset="0"/>
              <a:ea typeface="宋体" pitchFamily="2" charset="-122"/>
            </a:endParaRPr>
          </a:p>
          <a:p>
            <a:pPr eaLnBrk="1" hangingPunct="1"/>
            <a:r>
              <a:rPr lang="zh-CN" altLang="en-US" sz="2800">
                <a:latin typeface="Times New Roman" panose="02020603050405020304" pitchFamily="18" charset="0"/>
                <a:ea typeface="宋体" pitchFamily="2" charset="-122"/>
              </a:rPr>
              <a:t>最大优先队列（</a:t>
            </a:r>
            <a:r>
              <a:rPr lang="en-US" altLang="zh-CN" sz="2800">
                <a:solidFill>
                  <a:schemeClr val="hlink"/>
                </a:solidFill>
                <a:latin typeface="Times New Roman" panose="02020603050405020304" pitchFamily="18" charset="0"/>
                <a:ea typeface="宋体" pitchFamily="2" charset="-122"/>
              </a:rPr>
              <a:t>max priority queue</a:t>
            </a:r>
            <a:r>
              <a:rPr lang="zh-CN" altLang="en-US" sz="2800">
                <a:latin typeface="Times New Roman" panose="02020603050405020304" pitchFamily="18" charset="0"/>
                <a:ea typeface="宋体" pitchFamily="2" charset="-122"/>
              </a:rPr>
              <a:t>）：查找操作搜索优先权最大的元素，删除。</a:t>
            </a:r>
            <a:endParaRPr lang="zh-CN" altLang="en-US" sz="2800">
              <a:latin typeface="Times New Roman" panose="02020603050405020304" pitchFamily="18" charset="0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灯片编号占位符 3"/>
          <p:cNvSpPr>
            <a:spLocks noGrp="1"/>
          </p:cNvSpPr>
          <p:nvPr>
            <p:ph type="sldNum" sz="quarter" idx="12"/>
          </p:nvPr>
        </p:nvSpPr>
        <p:spPr>
          <a:ln>
            <a:miter lim="800000"/>
          </a:ln>
        </p:spPr>
        <p:txBody>
          <a:bodyPr anchor="b"/>
          <a:lstStyle/>
          <a:p>
            <a:pPr>
              <a:defRPr/>
            </a:pPr>
            <a:fld id="{FC6CC9EF-F09E-4412-9588-8B4886A0E755}" type="slidenum">
              <a:rPr lang="zh-CN" altLang="en-US" sz="1200">
                <a:solidFill>
                  <a:srgbClr val="92D050"/>
                </a:solidFill>
              </a:rPr>
            </a:fld>
            <a:endParaRPr lang="zh-CN" altLang="en-US" sz="1200">
              <a:solidFill>
                <a:srgbClr val="92D050"/>
              </a:solidFill>
            </a:endParaRPr>
          </a:p>
        </p:txBody>
      </p:sp>
      <p:sp>
        <p:nvSpPr>
          <p:cNvPr id="59" name="日期占位符 4"/>
          <p:cNvSpPr>
            <a:spLocks noGrp="1"/>
          </p:cNvSpPr>
          <p:nvPr>
            <p:ph type="dt" sz="half" idx="10"/>
          </p:nvPr>
        </p:nvSpPr>
        <p:spPr>
          <a:ln>
            <a:miter lim="800000"/>
          </a:ln>
        </p:spPr>
        <p:txBody>
          <a:bodyPr/>
          <a:lstStyle/>
          <a:p>
            <a:pPr>
              <a:defRPr/>
            </a:pPr>
            <a:fld id="{AF656547-FBD7-494E-ABD9-4A3C57C30FA2}" type="datetime7">
              <a:rPr kumimoji="1" lang="zh-CN" altLang="en-US" sz="1200">
                <a:latin typeface="+mn-ea"/>
              </a:rPr>
            </a:fld>
            <a:endParaRPr kumimoji="1" lang="en-US" altLang="zh-CN" sz="1200">
              <a:latin typeface="+mn-ea"/>
            </a:endParaRPr>
          </a:p>
        </p:txBody>
      </p:sp>
      <p:sp>
        <p:nvSpPr>
          <p:cNvPr id="5530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294130" y="44450"/>
            <a:ext cx="7849870" cy="852170"/>
          </a:xfrm>
        </p:spPr>
        <p:txBody>
          <a:bodyPr anchor="b"/>
          <a:lstStyle/>
          <a:p>
            <a:pPr eaLnBrk="1" hangingPunct="1"/>
            <a:r>
              <a:rPr lang="en-US" altLang="zh-CN">
                <a:ea typeface="宋体" pitchFamily="2" charset="-122"/>
              </a:rPr>
              <a:t>9.5.1  </a:t>
            </a:r>
            <a:r>
              <a:rPr lang="zh-CN" altLang="en-US">
                <a:ea typeface="宋体" pitchFamily="2" charset="-122"/>
              </a:rPr>
              <a:t>堆排序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1273859" name="Line 3"/>
          <p:cNvSpPr>
            <a:spLocks noChangeShapeType="1"/>
          </p:cNvSpPr>
          <p:nvPr/>
        </p:nvSpPr>
        <p:spPr bwMode="auto">
          <a:xfrm flipV="1">
            <a:off x="1403350" y="3140075"/>
            <a:ext cx="1008063" cy="2159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273860" name="Line 4"/>
          <p:cNvSpPr>
            <a:spLocks noChangeShapeType="1"/>
          </p:cNvSpPr>
          <p:nvPr/>
        </p:nvSpPr>
        <p:spPr bwMode="auto">
          <a:xfrm flipV="1">
            <a:off x="3132138" y="3571875"/>
            <a:ext cx="431800" cy="2159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273861" name="Line 5"/>
          <p:cNvSpPr>
            <a:spLocks noChangeShapeType="1"/>
          </p:cNvSpPr>
          <p:nvPr/>
        </p:nvSpPr>
        <p:spPr bwMode="auto">
          <a:xfrm flipH="1" flipV="1">
            <a:off x="3922713" y="3571875"/>
            <a:ext cx="433387" cy="2159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273862" name="Line 6"/>
          <p:cNvSpPr>
            <a:spLocks noChangeShapeType="1"/>
          </p:cNvSpPr>
          <p:nvPr/>
        </p:nvSpPr>
        <p:spPr bwMode="auto">
          <a:xfrm flipV="1">
            <a:off x="466725" y="4148138"/>
            <a:ext cx="214313" cy="142875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273863" name="Line 7"/>
          <p:cNvSpPr>
            <a:spLocks noChangeShapeType="1"/>
          </p:cNvSpPr>
          <p:nvPr/>
        </p:nvSpPr>
        <p:spPr bwMode="auto">
          <a:xfrm flipH="1" flipV="1">
            <a:off x="754063" y="4148138"/>
            <a:ext cx="217487" cy="142875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273864" name="Line 8"/>
          <p:cNvSpPr>
            <a:spLocks noChangeShapeType="1"/>
          </p:cNvSpPr>
          <p:nvPr/>
        </p:nvSpPr>
        <p:spPr bwMode="auto">
          <a:xfrm flipV="1">
            <a:off x="1835150" y="4148138"/>
            <a:ext cx="144463" cy="2159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273865" name="Line 9"/>
          <p:cNvSpPr>
            <a:spLocks noChangeShapeType="1"/>
          </p:cNvSpPr>
          <p:nvPr/>
        </p:nvSpPr>
        <p:spPr bwMode="auto">
          <a:xfrm flipV="1">
            <a:off x="755650" y="3571875"/>
            <a:ext cx="431800" cy="2159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273866" name="Line 10"/>
          <p:cNvSpPr>
            <a:spLocks noChangeShapeType="1"/>
          </p:cNvSpPr>
          <p:nvPr/>
        </p:nvSpPr>
        <p:spPr bwMode="auto">
          <a:xfrm flipH="1" flipV="1">
            <a:off x="1546225" y="3571875"/>
            <a:ext cx="433388" cy="2159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273867" name="Line 11"/>
          <p:cNvSpPr>
            <a:spLocks noChangeShapeType="1"/>
          </p:cNvSpPr>
          <p:nvPr/>
        </p:nvSpPr>
        <p:spPr bwMode="auto">
          <a:xfrm flipH="1" flipV="1">
            <a:off x="2771775" y="3140075"/>
            <a:ext cx="935038" cy="2159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273868" name="Oval 12"/>
          <p:cNvSpPr>
            <a:spLocks noChangeArrowheads="1"/>
          </p:cNvSpPr>
          <p:nvPr/>
        </p:nvSpPr>
        <p:spPr bwMode="auto">
          <a:xfrm>
            <a:off x="1835150" y="3787775"/>
            <a:ext cx="360363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000">
                <a:solidFill>
                  <a:srgbClr val="92D050"/>
                </a:solidFill>
                <a:latin typeface="Tahoma" panose="020B0604030504040204" pitchFamily="34" charset="0"/>
              </a:rPr>
              <a:t>10</a:t>
            </a:r>
            <a:endParaRPr lang="en-US" altLang="zh-CN" sz="2000">
              <a:solidFill>
                <a:srgbClr val="92D050"/>
              </a:solidFill>
              <a:latin typeface="Tahoma" panose="020B0604030504040204" pitchFamily="34" charset="0"/>
            </a:endParaRPr>
          </a:p>
        </p:txBody>
      </p:sp>
      <p:sp>
        <p:nvSpPr>
          <p:cNvPr id="1273869" name="Oval 13"/>
          <p:cNvSpPr>
            <a:spLocks noChangeArrowheads="1"/>
          </p:cNvSpPr>
          <p:nvPr/>
        </p:nvSpPr>
        <p:spPr bwMode="auto">
          <a:xfrm>
            <a:off x="4211638" y="3787775"/>
            <a:ext cx="360362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000">
                <a:solidFill>
                  <a:srgbClr val="92D050"/>
                </a:solidFill>
                <a:latin typeface="Tahoma" panose="020B0604030504040204" pitchFamily="34" charset="0"/>
              </a:rPr>
              <a:t>30</a:t>
            </a:r>
            <a:endParaRPr lang="en-US" altLang="zh-CN" sz="2000">
              <a:solidFill>
                <a:srgbClr val="92D050"/>
              </a:solidFill>
              <a:latin typeface="Tahoma" panose="020B0604030504040204" pitchFamily="34" charset="0"/>
            </a:endParaRPr>
          </a:p>
        </p:txBody>
      </p:sp>
      <p:sp>
        <p:nvSpPr>
          <p:cNvPr id="1273870" name="Oval 14"/>
          <p:cNvSpPr>
            <a:spLocks noChangeArrowheads="1"/>
          </p:cNvSpPr>
          <p:nvPr/>
        </p:nvSpPr>
        <p:spPr bwMode="auto">
          <a:xfrm>
            <a:off x="827088" y="4292600"/>
            <a:ext cx="360362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000">
                <a:solidFill>
                  <a:srgbClr val="92D050"/>
                </a:solidFill>
                <a:latin typeface="Tahoma" panose="020B0604030504040204" pitchFamily="34" charset="0"/>
              </a:rPr>
              <a:t>2</a:t>
            </a:r>
            <a:endParaRPr lang="en-US" altLang="zh-CN" sz="2000">
              <a:solidFill>
                <a:srgbClr val="92D050"/>
              </a:solidFill>
              <a:latin typeface="Tahoma" panose="020B0604030504040204" pitchFamily="34" charset="0"/>
            </a:endParaRPr>
          </a:p>
        </p:txBody>
      </p:sp>
      <p:sp>
        <p:nvSpPr>
          <p:cNvPr id="1273871" name="Oval 15"/>
          <p:cNvSpPr>
            <a:spLocks noChangeArrowheads="1"/>
          </p:cNvSpPr>
          <p:nvPr/>
        </p:nvSpPr>
        <p:spPr bwMode="auto">
          <a:xfrm>
            <a:off x="1619250" y="4364038"/>
            <a:ext cx="360363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000">
                <a:solidFill>
                  <a:srgbClr val="92D050"/>
                </a:solidFill>
                <a:latin typeface="Tahoma" panose="020B0604030504040204" pitchFamily="34" charset="0"/>
              </a:rPr>
              <a:t>1</a:t>
            </a:r>
            <a:endParaRPr lang="en-US" altLang="zh-CN" sz="2000">
              <a:solidFill>
                <a:srgbClr val="92D050"/>
              </a:solidFill>
              <a:latin typeface="Tahoma" panose="020B0604030504040204" pitchFamily="34" charset="0"/>
            </a:endParaRPr>
          </a:p>
        </p:txBody>
      </p:sp>
      <p:sp>
        <p:nvSpPr>
          <p:cNvPr id="1273872" name="Oval 16"/>
          <p:cNvSpPr>
            <a:spLocks noChangeArrowheads="1"/>
          </p:cNvSpPr>
          <p:nvPr/>
        </p:nvSpPr>
        <p:spPr bwMode="auto">
          <a:xfrm>
            <a:off x="1185863" y="3355975"/>
            <a:ext cx="360362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000">
                <a:solidFill>
                  <a:srgbClr val="92D050"/>
                </a:solidFill>
                <a:latin typeface="Tahoma" panose="020B0604030504040204" pitchFamily="34" charset="0"/>
              </a:rPr>
              <a:t>17</a:t>
            </a:r>
            <a:endParaRPr lang="en-US" altLang="zh-CN" sz="2000">
              <a:solidFill>
                <a:srgbClr val="92D050"/>
              </a:solidFill>
              <a:latin typeface="Tahoma" panose="020B0604030504040204" pitchFamily="34" charset="0"/>
            </a:endParaRPr>
          </a:p>
        </p:txBody>
      </p:sp>
      <p:sp>
        <p:nvSpPr>
          <p:cNvPr id="1273873" name="Oval 17"/>
          <p:cNvSpPr>
            <a:spLocks noChangeArrowheads="1"/>
          </p:cNvSpPr>
          <p:nvPr/>
        </p:nvSpPr>
        <p:spPr bwMode="auto">
          <a:xfrm>
            <a:off x="538163" y="3787775"/>
            <a:ext cx="360362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000">
                <a:solidFill>
                  <a:srgbClr val="92D050"/>
                </a:solidFill>
                <a:latin typeface="Tahoma" panose="020B0604030504040204" pitchFamily="34" charset="0"/>
              </a:rPr>
              <a:t>15</a:t>
            </a:r>
            <a:endParaRPr lang="en-US" altLang="zh-CN" sz="2000">
              <a:solidFill>
                <a:srgbClr val="92D050"/>
              </a:solidFill>
              <a:latin typeface="Tahoma" panose="020B0604030504040204" pitchFamily="34" charset="0"/>
            </a:endParaRPr>
          </a:p>
        </p:txBody>
      </p:sp>
      <p:sp>
        <p:nvSpPr>
          <p:cNvPr id="1273874" name="Oval 18"/>
          <p:cNvSpPr>
            <a:spLocks noChangeArrowheads="1"/>
          </p:cNvSpPr>
          <p:nvPr/>
        </p:nvSpPr>
        <p:spPr bwMode="auto">
          <a:xfrm>
            <a:off x="250825" y="4292600"/>
            <a:ext cx="360363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000">
                <a:solidFill>
                  <a:srgbClr val="92D050"/>
                </a:solidFill>
                <a:latin typeface="Tahoma" panose="020B0604030504040204" pitchFamily="34" charset="0"/>
              </a:rPr>
              <a:t>12</a:t>
            </a:r>
            <a:endParaRPr lang="en-US" altLang="zh-CN" sz="2000">
              <a:solidFill>
                <a:srgbClr val="92D050"/>
              </a:solidFill>
              <a:latin typeface="Tahoma" panose="020B0604030504040204" pitchFamily="34" charset="0"/>
            </a:endParaRPr>
          </a:p>
        </p:txBody>
      </p:sp>
      <p:sp>
        <p:nvSpPr>
          <p:cNvPr id="1273875" name="Oval 19"/>
          <p:cNvSpPr>
            <a:spLocks noChangeArrowheads="1"/>
          </p:cNvSpPr>
          <p:nvPr/>
        </p:nvSpPr>
        <p:spPr bwMode="auto">
          <a:xfrm>
            <a:off x="2411413" y="2924175"/>
            <a:ext cx="360362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000">
                <a:solidFill>
                  <a:srgbClr val="92D050"/>
                </a:solidFill>
                <a:latin typeface="Tahoma" panose="020B0604030504040204" pitchFamily="34" charset="0"/>
              </a:rPr>
              <a:t>80</a:t>
            </a:r>
            <a:endParaRPr lang="en-US" altLang="zh-CN" sz="2000">
              <a:solidFill>
                <a:srgbClr val="92D050"/>
              </a:solidFill>
              <a:latin typeface="Tahoma" panose="020B0604030504040204" pitchFamily="34" charset="0"/>
            </a:endParaRPr>
          </a:p>
        </p:txBody>
      </p:sp>
      <p:sp>
        <p:nvSpPr>
          <p:cNvPr id="1273876" name="Oval 20"/>
          <p:cNvSpPr>
            <a:spLocks noChangeArrowheads="1"/>
          </p:cNvSpPr>
          <p:nvPr/>
        </p:nvSpPr>
        <p:spPr bwMode="auto">
          <a:xfrm>
            <a:off x="3562350" y="3355975"/>
            <a:ext cx="360363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000">
                <a:solidFill>
                  <a:srgbClr val="92D050"/>
                </a:solidFill>
                <a:latin typeface="Tahoma" panose="020B0604030504040204" pitchFamily="34" charset="0"/>
              </a:rPr>
              <a:t>35</a:t>
            </a:r>
            <a:endParaRPr lang="en-US" altLang="zh-CN" sz="2000">
              <a:solidFill>
                <a:srgbClr val="92D050"/>
              </a:solidFill>
              <a:latin typeface="Tahoma" panose="020B0604030504040204" pitchFamily="34" charset="0"/>
            </a:endParaRPr>
          </a:p>
        </p:txBody>
      </p:sp>
      <p:sp>
        <p:nvSpPr>
          <p:cNvPr id="1273877" name="Oval 21"/>
          <p:cNvSpPr>
            <a:spLocks noChangeArrowheads="1"/>
          </p:cNvSpPr>
          <p:nvPr/>
        </p:nvSpPr>
        <p:spPr bwMode="auto">
          <a:xfrm>
            <a:off x="2914650" y="3787775"/>
            <a:ext cx="360363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000">
                <a:solidFill>
                  <a:srgbClr val="92D050"/>
                </a:solidFill>
                <a:latin typeface="Tahoma" panose="020B0604030504040204" pitchFamily="34" charset="0"/>
              </a:rPr>
              <a:t>20</a:t>
            </a:r>
            <a:endParaRPr lang="en-US" altLang="zh-CN" sz="2000">
              <a:solidFill>
                <a:srgbClr val="92D050"/>
              </a:solidFill>
              <a:latin typeface="Tahoma" panose="020B0604030504040204" pitchFamily="34" charset="0"/>
            </a:endParaRPr>
          </a:p>
        </p:txBody>
      </p:sp>
      <p:sp>
        <p:nvSpPr>
          <p:cNvPr id="1273878" name="Rectangle 22"/>
          <p:cNvSpPr>
            <a:spLocks noChangeArrowheads="1"/>
          </p:cNvSpPr>
          <p:nvPr/>
        </p:nvSpPr>
        <p:spPr bwMode="auto">
          <a:xfrm>
            <a:off x="684213" y="1797050"/>
            <a:ext cx="431800" cy="5032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000">
                <a:solidFill>
                  <a:srgbClr val="92D050"/>
                </a:solidFill>
                <a:latin typeface="Tahoma" panose="020B0604030504040204" pitchFamily="34" charset="0"/>
              </a:rPr>
              <a:t>80</a:t>
            </a:r>
            <a:endParaRPr lang="en-US" altLang="zh-CN" sz="2000">
              <a:solidFill>
                <a:srgbClr val="92D050"/>
              </a:solidFill>
              <a:latin typeface="Tahoma" panose="020B0604030504040204" pitchFamily="34" charset="0"/>
            </a:endParaRPr>
          </a:p>
        </p:txBody>
      </p:sp>
      <p:sp>
        <p:nvSpPr>
          <p:cNvPr id="1273879" name="Rectangle 23"/>
          <p:cNvSpPr>
            <a:spLocks noChangeArrowheads="1"/>
          </p:cNvSpPr>
          <p:nvPr/>
        </p:nvSpPr>
        <p:spPr bwMode="auto">
          <a:xfrm>
            <a:off x="1116013" y="1797050"/>
            <a:ext cx="431800" cy="5032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000">
                <a:solidFill>
                  <a:srgbClr val="92D050"/>
                </a:solidFill>
                <a:latin typeface="Tahoma" panose="020B0604030504040204" pitchFamily="34" charset="0"/>
              </a:rPr>
              <a:t>17</a:t>
            </a:r>
            <a:endParaRPr lang="en-US" altLang="zh-CN" sz="2000">
              <a:solidFill>
                <a:srgbClr val="92D050"/>
              </a:solidFill>
              <a:latin typeface="Tahoma" panose="020B0604030504040204" pitchFamily="34" charset="0"/>
            </a:endParaRPr>
          </a:p>
        </p:txBody>
      </p:sp>
      <p:sp>
        <p:nvSpPr>
          <p:cNvPr id="1273880" name="Rectangle 24"/>
          <p:cNvSpPr>
            <a:spLocks noChangeArrowheads="1"/>
          </p:cNvSpPr>
          <p:nvPr/>
        </p:nvSpPr>
        <p:spPr bwMode="auto">
          <a:xfrm>
            <a:off x="1547813" y="1797050"/>
            <a:ext cx="431800" cy="5032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000">
                <a:solidFill>
                  <a:srgbClr val="92D050"/>
                </a:solidFill>
                <a:latin typeface="Tahoma" panose="020B0604030504040204" pitchFamily="34" charset="0"/>
              </a:rPr>
              <a:t>35</a:t>
            </a:r>
            <a:endParaRPr lang="en-US" altLang="zh-CN" sz="2000">
              <a:solidFill>
                <a:srgbClr val="92D050"/>
              </a:solidFill>
              <a:latin typeface="Tahoma" panose="020B0604030504040204" pitchFamily="34" charset="0"/>
            </a:endParaRPr>
          </a:p>
        </p:txBody>
      </p:sp>
      <p:sp>
        <p:nvSpPr>
          <p:cNvPr id="1273881" name="Rectangle 25"/>
          <p:cNvSpPr>
            <a:spLocks noChangeArrowheads="1"/>
          </p:cNvSpPr>
          <p:nvPr/>
        </p:nvSpPr>
        <p:spPr bwMode="auto">
          <a:xfrm>
            <a:off x="1979613" y="1797050"/>
            <a:ext cx="431800" cy="5032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000">
                <a:solidFill>
                  <a:srgbClr val="92D050"/>
                </a:solidFill>
                <a:latin typeface="Tahoma" panose="020B0604030504040204" pitchFamily="34" charset="0"/>
              </a:rPr>
              <a:t>15</a:t>
            </a:r>
            <a:endParaRPr lang="en-US" altLang="zh-CN" sz="2000">
              <a:solidFill>
                <a:srgbClr val="92D050"/>
              </a:solidFill>
              <a:latin typeface="Tahoma" panose="020B0604030504040204" pitchFamily="34" charset="0"/>
            </a:endParaRPr>
          </a:p>
        </p:txBody>
      </p:sp>
      <p:sp>
        <p:nvSpPr>
          <p:cNvPr id="1273882" name="Rectangle 26"/>
          <p:cNvSpPr>
            <a:spLocks noChangeArrowheads="1"/>
          </p:cNvSpPr>
          <p:nvPr/>
        </p:nvSpPr>
        <p:spPr bwMode="auto">
          <a:xfrm>
            <a:off x="2411413" y="1797050"/>
            <a:ext cx="431800" cy="5032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000">
                <a:solidFill>
                  <a:srgbClr val="92D050"/>
                </a:solidFill>
                <a:latin typeface="Tahoma" panose="020B0604030504040204" pitchFamily="34" charset="0"/>
              </a:rPr>
              <a:t>10</a:t>
            </a:r>
            <a:endParaRPr lang="en-US" altLang="zh-CN" sz="2000">
              <a:solidFill>
                <a:srgbClr val="92D050"/>
              </a:solidFill>
              <a:latin typeface="Tahoma" panose="020B0604030504040204" pitchFamily="34" charset="0"/>
            </a:endParaRPr>
          </a:p>
        </p:txBody>
      </p:sp>
      <p:sp>
        <p:nvSpPr>
          <p:cNvPr id="1273883" name="Rectangle 27"/>
          <p:cNvSpPr>
            <a:spLocks noChangeArrowheads="1"/>
          </p:cNvSpPr>
          <p:nvPr/>
        </p:nvSpPr>
        <p:spPr bwMode="auto">
          <a:xfrm>
            <a:off x="2844800" y="1797050"/>
            <a:ext cx="431800" cy="5032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000">
                <a:solidFill>
                  <a:srgbClr val="92D050"/>
                </a:solidFill>
                <a:latin typeface="Tahoma" panose="020B0604030504040204" pitchFamily="34" charset="0"/>
              </a:rPr>
              <a:t>20</a:t>
            </a:r>
            <a:endParaRPr lang="en-US" altLang="zh-CN" sz="2000">
              <a:solidFill>
                <a:srgbClr val="92D050"/>
              </a:solidFill>
              <a:latin typeface="Tahoma" panose="020B0604030504040204" pitchFamily="34" charset="0"/>
            </a:endParaRPr>
          </a:p>
        </p:txBody>
      </p:sp>
      <p:sp>
        <p:nvSpPr>
          <p:cNvPr id="1273884" name="Rectangle 28"/>
          <p:cNvSpPr>
            <a:spLocks noChangeArrowheads="1"/>
          </p:cNvSpPr>
          <p:nvPr/>
        </p:nvSpPr>
        <p:spPr bwMode="auto">
          <a:xfrm>
            <a:off x="3276600" y="1797050"/>
            <a:ext cx="431800" cy="5032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000">
                <a:solidFill>
                  <a:srgbClr val="92D050"/>
                </a:solidFill>
                <a:latin typeface="Tahoma" panose="020B0604030504040204" pitchFamily="34" charset="0"/>
              </a:rPr>
              <a:t>30</a:t>
            </a:r>
            <a:endParaRPr lang="en-US" altLang="zh-CN" sz="2000">
              <a:solidFill>
                <a:srgbClr val="92D050"/>
              </a:solidFill>
              <a:latin typeface="Tahoma" panose="020B0604030504040204" pitchFamily="34" charset="0"/>
            </a:endParaRPr>
          </a:p>
        </p:txBody>
      </p:sp>
      <p:sp>
        <p:nvSpPr>
          <p:cNvPr id="1273885" name="Rectangle 29"/>
          <p:cNvSpPr>
            <a:spLocks noChangeArrowheads="1"/>
          </p:cNvSpPr>
          <p:nvPr/>
        </p:nvSpPr>
        <p:spPr bwMode="auto">
          <a:xfrm>
            <a:off x="3708400" y="1797050"/>
            <a:ext cx="431800" cy="5032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000">
                <a:solidFill>
                  <a:srgbClr val="92D050"/>
                </a:solidFill>
                <a:latin typeface="Tahoma" panose="020B0604030504040204" pitchFamily="34" charset="0"/>
              </a:rPr>
              <a:t>12</a:t>
            </a:r>
            <a:endParaRPr lang="en-US" altLang="zh-CN" sz="2000">
              <a:solidFill>
                <a:srgbClr val="92D050"/>
              </a:solidFill>
              <a:latin typeface="Tahoma" panose="020B0604030504040204" pitchFamily="34" charset="0"/>
            </a:endParaRPr>
          </a:p>
        </p:txBody>
      </p:sp>
      <p:sp>
        <p:nvSpPr>
          <p:cNvPr id="1273886" name="Rectangle 30"/>
          <p:cNvSpPr>
            <a:spLocks noChangeArrowheads="1"/>
          </p:cNvSpPr>
          <p:nvPr/>
        </p:nvSpPr>
        <p:spPr bwMode="auto">
          <a:xfrm>
            <a:off x="4140200" y="1797050"/>
            <a:ext cx="431800" cy="5032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000">
                <a:solidFill>
                  <a:srgbClr val="92D050"/>
                </a:solidFill>
                <a:latin typeface="Tahoma" panose="020B0604030504040204" pitchFamily="34" charset="0"/>
              </a:rPr>
              <a:t>2</a:t>
            </a:r>
            <a:endParaRPr lang="en-US" altLang="zh-CN" sz="2000">
              <a:solidFill>
                <a:srgbClr val="92D050"/>
              </a:solidFill>
              <a:latin typeface="Tahoma" panose="020B0604030504040204" pitchFamily="34" charset="0"/>
            </a:endParaRPr>
          </a:p>
        </p:txBody>
      </p:sp>
      <p:sp>
        <p:nvSpPr>
          <p:cNvPr id="1273887" name="Rectangle 31"/>
          <p:cNvSpPr>
            <a:spLocks noChangeArrowheads="1"/>
          </p:cNvSpPr>
          <p:nvPr/>
        </p:nvSpPr>
        <p:spPr bwMode="auto">
          <a:xfrm>
            <a:off x="4572000" y="1797050"/>
            <a:ext cx="431800" cy="5032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000">
                <a:solidFill>
                  <a:srgbClr val="92D050"/>
                </a:solidFill>
                <a:latin typeface="Tahoma" panose="020B0604030504040204" pitchFamily="34" charset="0"/>
              </a:rPr>
              <a:t>1</a:t>
            </a:r>
            <a:endParaRPr lang="en-US" altLang="zh-CN" sz="2000">
              <a:solidFill>
                <a:srgbClr val="92D050"/>
              </a:solidFill>
              <a:latin typeface="Tahoma" panose="020B0604030504040204" pitchFamily="34" charset="0"/>
            </a:endParaRPr>
          </a:p>
        </p:txBody>
      </p:sp>
      <p:sp>
        <p:nvSpPr>
          <p:cNvPr id="1273888" name="Text Box 32"/>
          <p:cNvSpPr txBox="1">
            <a:spLocks noChangeArrowheads="1"/>
          </p:cNvSpPr>
          <p:nvPr/>
        </p:nvSpPr>
        <p:spPr bwMode="auto">
          <a:xfrm>
            <a:off x="611188" y="2228850"/>
            <a:ext cx="44656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>
                <a:solidFill>
                  <a:srgbClr val="92D050"/>
                </a:solidFill>
                <a:latin typeface="宋体" pitchFamily="2" charset="-122"/>
              </a:rPr>
              <a:t>  1   2   3   4   5    6   7   8   9   10</a:t>
            </a:r>
            <a:endParaRPr lang="en-US" altLang="zh-CN" sz="1600">
              <a:solidFill>
                <a:srgbClr val="92D050"/>
              </a:solidFill>
              <a:latin typeface="宋体" pitchFamily="2" charset="-122"/>
            </a:endParaRPr>
          </a:p>
        </p:txBody>
      </p:sp>
      <p:sp>
        <p:nvSpPr>
          <p:cNvPr id="1273889" name="Rectangle 33"/>
          <p:cNvSpPr>
            <a:spLocks noChangeArrowheads="1"/>
          </p:cNvSpPr>
          <p:nvPr/>
        </p:nvSpPr>
        <p:spPr bwMode="auto">
          <a:xfrm>
            <a:off x="5292725" y="1844675"/>
            <a:ext cx="3673475" cy="1320800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</a:rPr>
              <a:t>for( int i=n-1; i&gt;=1; i--) {</a:t>
            </a:r>
            <a:endParaRPr lang="en-US" altLang="zh-CN" sz="200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</a:rPr>
              <a:t>      H.DeleteMax(x);</a:t>
            </a:r>
            <a:endParaRPr lang="en-US" altLang="zh-CN" sz="200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</a:rPr>
              <a:t>      a[i+1]=x;</a:t>
            </a:r>
            <a:endParaRPr lang="en-US" altLang="zh-CN" sz="200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</a:rPr>
              <a:t>}</a:t>
            </a:r>
            <a:endParaRPr lang="en-US" altLang="zh-CN" sz="2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73890" name="Line 34"/>
          <p:cNvSpPr>
            <a:spLocks noChangeShapeType="1"/>
          </p:cNvSpPr>
          <p:nvPr/>
        </p:nvSpPr>
        <p:spPr bwMode="auto">
          <a:xfrm flipV="1">
            <a:off x="5507038" y="4868863"/>
            <a:ext cx="1008062" cy="2159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273891" name="Line 35"/>
          <p:cNvSpPr>
            <a:spLocks noChangeShapeType="1"/>
          </p:cNvSpPr>
          <p:nvPr/>
        </p:nvSpPr>
        <p:spPr bwMode="auto">
          <a:xfrm flipV="1">
            <a:off x="7235825" y="5300663"/>
            <a:ext cx="431800" cy="2159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273892" name="Line 36"/>
          <p:cNvSpPr>
            <a:spLocks noChangeShapeType="1"/>
          </p:cNvSpPr>
          <p:nvPr/>
        </p:nvSpPr>
        <p:spPr bwMode="auto">
          <a:xfrm flipH="1" flipV="1">
            <a:off x="8026400" y="5300663"/>
            <a:ext cx="433388" cy="2159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273893" name="Line 37"/>
          <p:cNvSpPr>
            <a:spLocks noChangeShapeType="1"/>
          </p:cNvSpPr>
          <p:nvPr/>
        </p:nvSpPr>
        <p:spPr bwMode="auto">
          <a:xfrm flipV="1">
            <a:off x="4570413" y="5876925"/>
            <a:ext cx="214312" cy="142875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273894" name="Line 38"/>
          <p:cNvSpPr>
            <a:spLocks noChangeShapeType="1"/>
          </p:cNvSpPr>
          <p:nvPr/>
        </p:nvSpPr>
        <p:spPr bwMode="auto">
          <a:xfrm flipH="1" flipV="1">
            <a:off x="4857750" y="5876925"/>
            <a:ext cx="217488" cy="142875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273895" name="Line 39"/>
          <p:cNvSpPr>
            <a:spLocks noChangeShapeType="1"/>
          </p:cNvSpPr>
          <p:nvPr/>
        </p:nvSpPr>
        <p:spPr bwMode="auto">
          <a:xfrm flipV="1">
            <a:off x="5938838" y="5876925"/>
            <a:ext cx="144462" cy="2159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273896" name="Line 40"/>
          <p:cNvSpPr>
            <a:spLocks noChangeShapeType="1"/>
          </p:cNvSpPr>
          <p:nvPr/>
        </p:nvSpPr>
        <p:spPr bwMode="auto">
          <a:xfrm flipV="1">
            <a:off x="4859338" y="5300663"/>
            <a:ext cx="431800" cy="2159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273897" name="Line 41"/>
          <p:cNvSpPr>
            <a:spLocks noChangeShapeType="1"/>
          </p:cNvSpPr>
          <p:nvPr/>
        </p:nvSpPr>
        <p:spPr bwMode="auto">
          <a:xfrm flipH="1" flipV="1">
            <a:off x="5649913" y="5300663"/>
            <a:ext cx="433387" cy="2159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273898" name="Line 42"/>
          <p:cNvSpPr>
            <a:spLocks noChangeShapeType="1"/>
          </p:cNvSpPr>
          <p:nvPr/>
        </p:nvSpPr>
        <p:spPr bwMode="auto">
          <a:xfrm flipH="1" flipV="1">
            <a:off x="6875463" y="4868863"/>
            <a:ext cx="935037" cy="2159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273899" name="Oval 43"/>
          <p:cNvSpPr>
            <a:spLocks noChangeArrowheads="1"/>
          </p:cNvSpPr>
          <p:nvPr/>
        </p:nvSpPr>
        <p:spPr bwMode="auto">
          <a:xfrm>
            <a:off x="5938838" y="5516563"/>
            <a:ext cx="360362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000">
                <a:solidFill>
                  <a:srgbClr val="92D050"/>
                </a:solidFill>
                <a:latin typeface="Tahoma" panose="020B0604030504040204" pitchFamily="34" charset="0"/>
              </a:rPr>
              <a:t>10</a:t>
            </a:r>
            <a:endParaRPr lang="en-US" altLang="zh-CN" sz="2000">
              <a:solidFill>
                <a:srgbClr val="92D050"/>
              </a:solidFill>
              <a:latin typeface="Tahoma" panose="020B0604030504040204" pitchFamily="34" charset="0"/>
            </a:endParaRPr>
          </a:p>
        </p:txBody>
      </p:sp>
      <p:sp>
        <p:nvSpPr>
          <p:cNvPr id="1273900" name="Oval 44"/>
          <p:cNvSpPr>
            <a:spLocks noChangeArrowheads="1"/>
          </p:cNvSpPr>
          <p:nvPr/>
        </p:nvSpPr>
        <p:spPr bwMode="auto">
          <a:xfrm>
            <a:off x="8315325" y="5516563"/>
            <a:ext cx="360363" cy="360362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000">
                <a:solidFill>
                  <a:srgbClr val="92D050"/>
                </a:solidFill>
                <a:latin typeface="Tahoma" panose="020B0604030504040204" pitchFamily="34" charset="0"/>
              </a:rPr>
              <a:t>1</a:t>
            </a:r>
            <a:endParaRPr lang="en-US" altLang="zh-CN" sz="2000">
              <a:solidFill>
                <a:srgbClr val="92D050"/>
              </a:solidFill>
              <a:latin typeface="Tahoma" panose="020B0604030504040204" pitchFamily="34" charset="0"/>
            </a:endParaRPr>
          </a:p>
        </p:txBody>
      </p:sp>
      <p:sp>
        <p:nvSpPr>
          <p:cNvPr id="1273901" name="Oval 45"/>
          <p:cNvSpPr>
            <a:spLocks noChangeArrowheads="1"/>
          </p:cNvSpPr>
          <p:nvPr/>
        </p:nvSpPr>
        <p:spPr bwMode="auto">
          <a:xfrm>
            <a:off x="4930775" y="6021388"/>
            <a:ext cx="360363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000">
                <a:solidFill>
                  <a:srgbClr val="92D050"/>
                </a:solidFill>
                <a:latin typeface="Tahoma" panose="020B0604030504040204" pitchFamily="34" charset="0"/>
              </a:rPr>
              <a:t>2</a:t>
            </a:r>
            <a:endParaRPr lang="en-US" altLang="zh-CN" sz="2000">
              <a:solidFill>
                <a:srgbClr val="92D050"/>
              </a:solidFill>
              <a:latin typeface="Tahoma" panose="020B0604030504040204" pitchFamily="34" charset="0"/>
            </a:endParaRPr>
          </a:p>
        </p:txBody>
      </p:sp>
      <p:sp>
        <p:nvSpPr>
          <p:cNvPr id="1273902" name="Oval 46"/>
          <p:cNvSpPr>
            <a:spLocks noChangeArrowheads="1"/>
          </p:cNvSpPr>
          <p:nvPr/>
        </p:nvSpPr>
        <p:spPr bwMode="auto">
          <a:xfrm>
            <a:off x="5722938" y="6092825"/>
            <a:ext cx="360362" cy="360363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000">
                <a:solidFill>
                  <a:srgbClr val="92D050"/>
                </a:solidFill>
                <a:latin typeface="Tahoma" panose="020B0604030504040204" pitchFamily="34" charset="0"/>
              </a:rPr>
              <a:t>80</a:t>
            </a:r>
            <a:endParaRPr lang="en-US" altLang="zh-CN" sz="2000">
              <a:solidFill>
                <a:srgbClr val="92D050"/>
              </a:solidFill>
              <a:latin typeface="Tahoma" panose="020B0604030504040204" pitchFamily="34" charset="0"/>
            </a:endParaRPr>
          </a:p>
        </p:txBody>
      </p:sp>
      <p:sp>
        <p:nvSpPr>
          <p:cNvPr id="1273903" name="Oval 47"/>
          <p:cNvSpPr>
            <a:spLocks noChangeArrowheads="1"/>
          </p:cNvSpPr>
          <p:nvPr/>
        </p:nvSpPr>
        <p:spPr bwMode="auto">
          <a:xfrm>
            <a:off x="5289550" y="5084763"/>
            <a:ext cx="360363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000">
                <a:solidFill>
                  <a:srgbClr val="92D050"/>
                </a:solidFill>
                <a:latin typeface="Tahoma" panose="020B0604030504040204" pitchFamily="34" charset="0"/>
              </a:rPr>
              <a:t>17</a:t>
            </a:r>
            <a:endParaRPr lang="en-US" altLang="zh-CN" sz="2000">
              <a:solidFill>
                <a:srgbClr val="92D050"/>
              </a:solidFill>
              <a:latin typeface="Tahoma" panose="020B0604030504040204" pitchFamily="34" charset="0"/>
            </a:endParaRPr>
          </a:p>
        </p:txBody>
      </p:sp>
      <p:sp>
        <p:nvSpPr>
          <p:cNvPr id="1273904" name="Oval 48"/>
          <p:cNvSpPr>
            <a:spLocks noChangeArrowheads="1"/>
          </p:cNvSpPr>
          <p:nvPr/>
        </p:nvSpPr>
        <p:spPr bwMode="auto">
          <a:xfrm>
            <a:off x="4641850" y="5516563"/>
            <a:ext cx="360363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000">
                <a:solidFill>
                  <a:srgbClr val="92D050"/>
                </a:solidFill>
                <a:latin typeface="Tahoma" panose="020B0604030504040204" pitchFamily="34" charset="0"/>
              </a:rPr>
              <a:t>15</a:t>
            </a:r>
            <a:endParaRPr lang="en-US" altLang="zh-CN" sz="2000">
              <a:solidFill>
                <a:srgbClr val="92D050"/>
              </a:solidFill>
              <a:latin typeface="Tahoma" panose="020B0604030504040204" pitchFamily="34" charset="0"/>
            </a:endParaRPr>
          </a:p>
        </p:txBody>
      </p:sp>
      <p:sp>
        <p:nvSpPr>
          <p:cNvPr id="1273905" name="Oval 49"/>
          <p:cNvSpPr>
            <a:spLocks noChangeArrowheads="1"/>
          </p:cNvSpPr>
          <p:nvPr/>
        </p:nvSpPr>
        <p:spPr bwMode="auto">
          <a:xfrm>
            <a:off x="4354513" y="6021388"/>
            <a:ext cx="360362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000">
                <a:solidFill>
                  <a:srgbClr val="92D050"/>
                </a:solidFill>
                <a:latin typeface="Tahoma" panose="020B0604030504040204" pitchFamily="34" charset="0"/>
              </a:rPr>
              <a:t>12</a:t>
            </a:r>
            <a:endParaRPr lang="en-US" altLang="zh-CN" sz="2000">
              <a:solidFill>
                <a:srgbClr val="92D050"/>
              </a:solidFill>
              <a:latin typeface="Tahoma" panose="020B0604030504040204" pitchFamily="34" charset="0"/>
            </a:endParaRPr>
          </a:p>
        </p:txBody>
      </p:sp>
      <p:sp>
        <p:nvSpPr>
          <p:cNvPr id="1273906" name="Oval 50"/>
          <p:cNvSpPr>
            <a:spLocks noChangeArrowheads="1"/>
          </p:cNvSpPr>
          <p:nvPr/>
        </p:nvSpPr>
        <p:spPr bwMode="auto">
          <a:xfrm>
            <a:off x="6515100" y="4652963"/>
            <a:ext cx="360363" cy="360362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000">
                <a:solidFill>
                  <a:srgbClr val="92D050"/>
                </a:solidFill>
                <a:latin typeface="Tahoma" panose="020B0604030504040204" pitchFamily="34" charset="0"/>
              </a:rPr>
              <a:t>35</a:t>
            </a:r>
            <a:endParaRPr lang="en-US" altLang="zh-CN" sz="2000">
              <a:solidFill>
                <a:srgbClr val="92D050"/>
              </a:solidFill>
              <a:latin typeface="Tahoma" panose="020B0604030504040204" pitchFamily="34" charset="0"/>
            </a:endParaRPr>
          </a:p>
        </p:txBody>
      </p:sp>
      <p:sp>
        <p:nvSpPr>
          <p:cNvPr id="1273907" name="Oval 51"/>
          <p:cNvSpPr>
            <a:spLocks noChangeArrowheads="1"/>
          </p:cNvSpPr>
          <p:nvPr/>
        </p:nvSpPr>
        <p:spPr bwMode="auto">
          <a:xfrm>
            <a:off x="7666038" y="5084763"/>
            <a:ext cx="360362" cy="360362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000">
                <a:solidFill>
                  <a:srgbClr val="92D050"/>
                </a:solidFill>
                <a:latin typeface="Tahoma" panose="020B0604030504040204" pitchFamily="34" charset="0"/>
              </a:rPr>
              <a:t>30</a:t>
            </a:r>
            <a:endParaRPr lang="en-US" altLang="zh-CN" sz="2000">
              <a:solidFill>
                <a:srgbClr val="92D050"/>
              </a:solidFill>
              <a:latin typeface="Tahoma" panose="020B0604030504040204" pitchFamily="34" charset="0"/>
            </a:endParaRPr>
          </a:p>
        </p:txBody>
      </p:sp>
      <p:sp>
        <p:nvSpPr>
          <p:cNvPr id="1273908" name="Oval 52"/>
          <p:cNvSpPr>
            <a:spLocks noChangeArrowheads="1"/>
          </p:cNvSpPr>
          <p:nvPr/>
        </p:nvSpPr>
        <p:spPr bwMode="auto">
          <a:xfrm>
            <a:off x="7018338" y="5516563"/>
            <a:ext cx="360362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000">
                <a:solidFill>
                  <a:srgbClr val="92D050"/>
                </a:solidFill>
                <a:latin typeface="Tahoma" panose="020B0604030504040204" pitchFamily="34" charset="0"/>
              </a:rPr>
              <a:t>20</a:t>
            </a:r>
            <a:endParaRPr lang="en-US" altLang="zh-CN" sz="2000">
              <a:solidFill>
                <a:srgbClr val="92D050"/>
              </a:solidFill>
              <a:latin typeface="Tahoma" panose="020B0604030504040204" pitchFamily="34" charset="0"/>
            </a:endParaRPr>
          </a:p>
        </p:txBody>
      </p:sp>
      <p:sp>
        <p:nvSpPr>
          <p:cNvPr id="1273909" name="AutoShape 53"/>
          <p:cNvSpPr>
            <a:spLocks noChangeArrowheads="1"/>
          </p:cNvSpPr>
          <p:nvPr/>
        </p:nvSpPr>
        <p:spPr bwMode="auto">
          <a:xfrm>
            <a:off x="5076825" y="3860800"/>
            <a:ext cx="431800" cy="647700"/>
          </a:xfrm>
          <a:prstGeom prst="downArrow">
            <a:avLst>
              <a:gd name="adj1" fmla="val 50000"/>
              <a:gd name="adj2" fmla="val 37500"/>
            </a:avLst>
          </a:prstGeom>
          <a:solidFill>
            <a:srgbClr val="FFCCCC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92D05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73910" name="Rectangle 54"/>
          <p:cNvSpPr>
            <a:spLocks noChangeArrowheads="1"/>
          </p:cNvSpPr>
          <p:nvPr/>
        </p:nvSpPr>
        <p:spPr bwMode="auto">
          <a:xfrm>
            <a:off x="4572000" y="1797050"/>
            <a:ext cx="431800" cy="503238"/>
          </a:xfrm>
          <a:prstGeom prst="rect">
            <a:avLst/>
          </a:prstGeom>
          <a:solidFill>
            <a:srgbClr val="990033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000">
                <a:solidFill>
                  <a:srgbClr val="92D050"/>
                </a:solidFill>
                <a:latin typeface="Tahoma" panose="020B0604030504040204" pitchFamily="34" charset="0"/>
              </a:rPr>
              <a:t>80</a:t>
            </a:r>
            <a:endParaRPr lang="en-US" altLang="zh-CN" sz="2000">
              <a:solidFill>
                <a:srgbClr val="92D050"/>
              </a:solidFill>
              <a:latin typeface="Tahoma" panose="020B0604030504040204" pitchFamily="34" charset="0"/>
            </a:endParaRPr>
          </a:p>
        </p:txBody>
      </p:sp>
      <p:sp>
        <p:nvSpPr>
          <p:cNvPr id="1273911" name="Rectangle 55"/>
          <p:cNvSpPr>
            <a:spLocks noChangeArrowheads="1"/>
          </p:cNvSpPr>
          <p:nvPr/>
        </p:nvSpPr>
        <p:spPr bwMode="auto">
          <a:xfrm>
            <a:off x="684213" y="1797050"/>
            <a:ext cx="431800" cy="503238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000">
                <a:solidFill>
                  <a:srgbClr val="92D050"/>
                </a:solidFill>
                <a:latin typeface="Tahoma" panose="020B0604030504040204" pitchFamily="34" charset="0"/>
              </a:rPr>
              <a:t>35</a:t>
            </a:r>
            <a:endParaRPr lang="en-US" altLang="zh-CN" sz="2000">
              <a:solidFill>
                <a:srgbClr val="92D050"/>
              </a:solidFill>
              <a:latin typeface="Tahoma" panose="020B0604030504040204" pitchFamily="34" charset="0"/>
            </a:endParaRPr>
          </a:p>
        </p:txBody>
      </p:sp>
      <p:sp>
        <p:nvSpPr>
          <p:cNvPr id="1273912" name="Rectangle 56"/>
          <p:cNvSpPr>
            <a:spLocks noChangeArrowheads="1"/>
          </p:cNvSpPr>
          <p:nvPr/>
        </p:nvSpPr>
        <p:spPr bwMode="auto">
          <a:xfrm>
            <a:off x="1547813" y="1797050"/>
            <a:ext cx="431800" cy="503238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000">
                <a:solidFill>
                  <a:srgbClr val="92D050"/>
                </a:solidFill>
                <a:latin typeface="Tahoma" panose="020B0604030504040204" pitchFamily="34" charset="0"/>
              </a:rPr>
              <a:t>30</a:t>
            </a:r>
            <a:endParaRPr lang="en-US" altLang="zh-CN" sz="2000">
              <a:solidFill>
                <a:srgbClr val="92D050"/>
              </a:solidFill>
              <a:latin typeface="Tahoma" panose="020B0604030504040204" pitchFamily="34" charset="0"/>
            </a:endParaRPr>
          </a:p>
        </p:txBody>
      </p:sp>
      <p:sp>
        <p:nvSpPr>
          <p:cNvPr id="1273913" name="Rectangle 57"/>
          <p:cNvSpPr>
            <a:spLocks noChangeArrowheads="1"/>
          </p:cNvSpPr>
          <p:nvPr/>
        </p:nvSpPr>
        <p:spPr bwMode="auto">
          <a:xfrm>
            <a:off x="3276600" y="1797050"/>
            <a:ext cx="431800" cy="503238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000">
                <a:solidFill>
                  <a:srgbClr val="92D050"/>
                </a:solidFill>
                <a:latin typeface="Tahoma" panose="020B0604030504040204" pitchFamily="34" charset="0"/>
              </a:rPr>
              <a:t>1</a:t>
            </a:r>
            <a:endParaRPr lang="en-US" altLang="zh-CN" sz="2000">
              <a:solidFill>
                <a:srgbClr val="92D050"/>
              </a:solidFill>
              <a:latin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3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22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387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228" fill="hold">
                                          <p:stCondLst>
                                            <p:cond delay="228"/>
                                          </p:stCondLst>
                                        </p:cTn>
                                        <p:tgtEl>
                                          <p:spTgt spid="127387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2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38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8" decel="50000" autoRev="1" fill="hold">
                                          <p:stCondLst>
                                            <p:cond delay="228"/>
                                          </p:stCondLst>
                                        </p:cTn>
                                        <p:tgtEl>
                                          <p:spTgt spid="12738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68" fill="hold">
                                          <p:stCondLst>
                                            <p:cond delay="432"/>
                                          </p:stCondLst>
                                        </p:cTn>
                                        <p:tgtEl>
                                          <p:spTgt spid="12738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38" presetClass="entr" presetSubtype="0" ac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3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4" dur="22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387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5" dur="228" fill="hold">
                                          <p:stCondLst>
                                            <p:cond delay="228"/>
                                          </p:stCondLst>
                                        </p:cTn>
                                        <p:tgtEl>
                                          <p:spTgt spid="127387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2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38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8" decel="50000" autoRev="1" fill="hold">
                                          <p:stCondLst>
                                            <p:cond delay="228"/>
                                          </p:stCondLst>
                                        </p:cTn>
                                        <p:tgtEl>
                                          <p:spTgt spid="12738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8" fill="hold">
                                          <p:stCondLst>
                                            <p:cond delay="432"/>
                                          </p:stCondLst>
                                        </p:cTn>
                                        <p:tgtEl>
                                          <p:spTgt spid="12738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38" presetClass="entr" presetSubtype="0" ac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3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21" dur="22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388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22" dur="228" fill="hold">
                                          <p:stCondLst>
                                            <p:cond delay="228"/>
                                          </p:stCondLst>
                                        </p:cTn>
                                        <p:tgtEl>
                                          <p:spTgt spid="127388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2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38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8" decel="50000" autoRev="1" fill="hold">
                                          <p:stCondLst>
                                            <p:cond delay="228"/>
                                          </p:stCondLst>
                                        </p:cTn>
                                        <p:tgtEl>
                                          <p:spTgt spid="12738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8" fill="hold">
                                          <p:stCondLst>
                                            <p:cond delay="432"/>
                                          </p:stCondLst>
                                        </p:cTn>
                                        <p:tgtEl>
                                          <p:spTgt spid="12738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38" presetClass="entr" presetSubtype="0" ac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3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28" dur="22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388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29" dur="228" fill="hold">
                                          <p:stCondLst>
                                            <p:cond delay="228"/>
                                          </p:stCondLst>
                                        </p:cTn>
                                        <p:tgtEl>
                                          <p:spTgt spid="127388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2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38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78" decel="50000" autoRev="1" fill="hold">
                                          <p:stCondLst>
                                            <p:cond delay="228"/>
                                          </p:stCondLst>
                                        </p:cTn>
                                        <p:tgtEl>
                                          <p:spTgt spid="12738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8" fill="hold">
                                          <p:stCondLst>
                                            <p:cond delay="432"/>
                                          </p:stCondLst>
                                        </p:cTn>
                                        <p:tgtEl>
                                          <p:spTgt spid="12738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38" presetClass="entr" presetSubtype="0" ac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3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35" dur="22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388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36" dur="228" fill="hold">
                                          <p:stCondLst>
                                            <p:cond delay="228"/>
                                          </p:stCondLst>
                                        </p:cTn>
                                        <p:tgtEl>
                                          <p:spTgt spid="127388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2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38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78" decel="50000" autoRev="1" fill="hold">
                                          <p:stCondLst>
                                            <p:cond delay="228"/>
                                          </p:stCondLst>
                                        </p:cTn>
                                        <p:tgtEl>
                                          <p:spTgt spid="12738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68" fill="hold">
                                          <p:stCondLst>
                                            <p:cond delay="432"/>
                                          </p:stCondLst>
                                        </p:cTn>
                                        <p:tgtEl>
                                          <p:spTgt spid="12738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38" presetClass="entr" presetSubtype="0" ac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3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42" dur="22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388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43" dur="228" fill="hold">
                                          <p:stCondLst>
                                            <p:cond delay="228"/>
                                          </p:stCondLst>
                                        </p:cTn>
                                        <p:tgtEl>
                                          <p:spTgt spid="127388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2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38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78" decel="50000" autoRev="1" fill="hold">
                                          <p:stCondLst>
                                            <p:cond delay="228"/>
                                          </p:stCondLst>
                                        </p:cTn>
                                        <p:tgtEl>
                                          <p:spTgt spid="12738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8" fill="hold">
                                          <p:stCondLst>
                                            <p:cond delay="432"/>
                                          </p:stCondLst>
                                        </p:cTn>
                                        <p:tgtEl>
                                          <p:spTgt spid="12738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38" presetClass="entr" presetSubtype="0" ac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3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49" dur="22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388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50" dur="228" fill="hold">
                                          <p:stCondLst>
                                            <p:cond delay="228"/>
                                          </p:stCondLst>
                                        </p:cTn>
                                        <p:tgtEl>
                                          <p:spTgt spid="127388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2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38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78" decel="50000" autoRev="1" fill="hold">
                                          <p:stCondLst>
                                            <p:cond delay="228"/>
                                          </p:stCondLst>
                                        </p:cTn>
                                        <p:tgtEl>
                                          <p:spTgt spid="12738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68" fill="hold">
                                          <p:stCondLst>
                                            <p:cond delay="432"/>
                                          </p:stCondLst>
                                        </p:cTn>
                                        <p:tgtEl>
                                          <p:spTgt spid="12738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38" presetClass="entr" presetSubtype="0" ac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3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56" dur="22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388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57" dur="228" fill="hold">
                                          <p:stCondLst>
                                            <p:cond delay="228"/>
                                          </p:stCondLst>
                                        </p:cTn>
                                        <p:tgtEl>
                                          <p:spTgt spid="127388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2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38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78" decel="50000" autoRev="1" fill="hold">
                                          <p:stCondLst>
                                            <p:cond delay="228"/>
                                          </p:stCondLst>
                                        </p:cTn>
                                        <p:tgtEl>
                                          <p:spTgt spid="12738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68" fill="hold">
                                          <p:stCondLst>
                                            <p:cond delay="432"/>
                                          </p:stCondLst>
                                        </p:cTn>
                                        <p:tgtEl>
                                          <p:spTgt spid="12738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38" presetClass="entr" presetSubtype="0" ac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3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63" dur="22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388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64" dur="228" fill="hold">
                                          <p:stCondLst>
                                            <p:cond delay="228"/>
                                          </p:stCondLst>
                                        </p:cTn>
                                        <p:tgtEl>
                                          <p:spTgt spid="127388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22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38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78" decel="50000" autoRev="1" fill="hold">
                                          <p:stCondLst>
                                            <p:cond delay="228"/>
                                          </p:stCondLst>
                                        </p:cTn>
                                        <p:tgtEl>
                                          <p:spTgt spid="12738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68" fill="hold">
                                          <p:stCondLst>
                                            <p:cond delay="432"/>
                                          </p:stCondLst>
                                        </p:cTn>
                                        <p:tgtEl>
                                          <p:spTgt spid="12738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38" presetClass="entr" presetSubtype="0" ac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3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0" dur="22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388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71" dur="228" fill="hold">
                                          <p:stCondLst>
                                            <p:cond delay="228"/>
                                          </p:stCondLst>
                                        </p:cTn>
                                        <p:tgtEl>
                                          <p:spTgt spid="127388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22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38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78" decel="50000" autoRev="1" fill="hold">
                                          <p:stCondLst>
                                            <p:cond delay="228"/>
                                          </p:stCondLst>
                                        </p:cTn>
                                        <p:tgtEl>
                                          <p:spTgt spid="12738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68" fill="hold">
                                          <p:stCondLst>
                                            <p:cond delay="432"/>
                                          </p:stCondLst>
                                        </p:cTn>
                                        <p:tgtEl>
                                          <p:spTgt spid="12738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38" presetClass="entr" presetSubtype="0" ac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3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7" dur="22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388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78" dur="228" fill="hold">
                                          <p:stCondLst>
                                            <p:cond delay="228"/>
                                          </p:stCondLst>
                                        </p:cTn>
                                        <p:tgtEl>
                                          <p:spTgt spid="127388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22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38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78" decel="50000" autoRev="1" fill="hold">
                                          <p:stCondLst>
                                            <p:cond delay="228"/>
                                          </p:stCondLst>
                                        </p:cTn>
                                        <p:tgtEl>
                                          <p:spTgt spid="12738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68" fill="hold">
                                          <p:stCondLst>
                                            <p:cond delay="432"/>
                                          </p:stCondLst>
                                        </p:cTn>
                                        <p:tgtEl>
                                          <p:spTgt spid="12738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3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2738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2738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3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2738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2738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3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12738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12738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3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12738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12738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3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12738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12738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3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12738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12738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3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12738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12738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3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12738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12738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3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12738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12738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3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12738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12738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3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12738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12738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3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12738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12738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3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12738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12738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6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3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12738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12738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0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3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12738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12738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4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3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12738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12738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8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3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12738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12738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2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3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12738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1000" fill="hold"/>
                                        <p:tgtEl>
                                          <p:spTgt spid="12738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6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3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12738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12738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3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4" dur="1000" fill="hold"/>
                                        <p:tgtEl>
                                          <p:spTgt spid="12738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12738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127388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7" dur="1000"/>
                                        <p:tgtEl>
                                          <p:spTgt spid="1273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3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2" dur="500" fill="hold"/>
                                        <p:tgtEl>
                                          <p:spTgt spid="12739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3" dur="500" fill="hold"/>
                                        <p:tgtEl>
                                          <p:spTgt spid="12739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3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8" dur="1000" fill="hold"/>
                                        <p:tgtEl>
                                          <p:spTgt spid="12738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1000" fill="hold"/>
                                        <p:tgtEl>
                                          <p:spTgt spid="12738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0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3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2" dur="1000" fill="hold"/>
                                        <p:tgtEl>
                                          <p:spTgt spid="12738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1000" fill="hold"/>
                                        <p:tgtEl>
                                          <p:spTgt spid="12738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4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3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6" dur="1000" fill="hold"/>
                                        <p:tgtEl>
                                          <p:spTgt spid="12738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1000" fill="hold"/>
                                        <p:tgtEl>
                                          <p:spTgt spid="12738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8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3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0" dur="1000" fill="hold"/>
                                        <p:tgtEl>
                                          <p:spTgt spid="12738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1000" fill="hold"/>
                                        <p:tgtEl>
                                          <p:spTgt spid="12738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2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3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4" dur="1000" fill="hold"/>
                                        <p:tgtEl>
                                          <p:spTgt spid="12738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1000" fill="hold"/>
                                        <p:tgtEl>
                                          <p:spTgt spid="12738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6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3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8" dur="1000" fill="hold"/>
                                        <p:tgtEl>
                                          <p:spTgt spid="12738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1000" fill="hold"/>
                                        <p:tgtEl>
                                          <p:spTgt spid="12738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0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3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2" dur="1000" fill="hold"/>
                                        <p:tgtEl>
                                          <p:spTgt spid="12738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1000" fill="hold"/>
                                        <p:tgtEl>
                                          <p:spTgt spid="12738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4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3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6" dur="1000" fill="hold"/>
                                        <p:tgtEl>
                                          <p:spTgt spid="12738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1000" fill="hold"/>
                                        <p:tgtEl>
                                          <p:spTgt spid="12738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8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3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0" dur="1000" fill="hold"/>
                                        <p:tgtEl>
                                          <p:spTgt spid="12738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1000" fill="hold"/>
                                        <p:tgtEl>
                                          <p:spTgt spid="12738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2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3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4" dur="1000" fill="hold"/>
                                        <p:tgtEl>
                                          <p:spTgt spid="12738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5" dur="1000" fill="hold"/>
                                        <p:tgtEl>
                                          <p:spTgt spid="12738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6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3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8" dur="1000" fill="hold"/>
                                        <p:tgtEl>
                                          <p:spTgt spid="12739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9" dur="1000" fill="hold"/>
                                        <p:tgtEl>
                                          <p:spTgt spid="12739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0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3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2" dur="1000" fill="hold"/>
                                        <p:tgtEl>
                                          <p:spTgt spid="12739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3" dur="1000" fill="hold"/>
                                        <p:tgtEl>
                                          <p:spTgt spid="12739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4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3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6" dur="1000" fill="hold"/>
                                        <p:tgtEl>
                                          <p:spTgt spid="12739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7" dur="1000" fill="hold"/>
                                        <p:tgtEl>
                                          <p:spTgt spid="12739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8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3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0" dur="1000" fill="hold"/>
                                        <p:tgtEl>
                                          <p:spTgt spid="12739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1" dur="1000" fill="hold"/>
                                        <p:tgtEl>
                                          <p:spTgt spid="12739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2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3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4" dur="1000" fill="hold"/>
                                        <p:tgtEl>
                                          <p:spTgt spid="12739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5" dur="1000" fill="hold"/>
                                        <p:tgtEl>
                                          <p:spTgt spid="12739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6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3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8" dur="1000" fill="hold"/>
                                        <p:tgtEl>
                                          <p:spTgt spid="12739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9" dur="1000" fill="hold"/>
                                        <p:tgtEl>
                                          <p:spTgt spid="12739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0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3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2" dur="1000" fill="hold"/>
                                        <p:tgtEl>
                                          <p:spTgt spid="12739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3" dur="1000" fill="hold"/>
                                        <p:tgtEl>
                                          <p:spTgt spid="12739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4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3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6" dur="1000" fill="hold"/>
                                        <p:tgtEl>
                                          <p:spTgt spid="12739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7" dur="1000" fill="hold"/>
                                        <p:tgtEl>
                                          <p:spTgt spid="12739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8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3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0" dur="1000" fill="hold"/>
                                        <p:tgtEl>
                                          <p:spTgt spid="12739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1" dur="1000" fill="hold"/>
                                        <p:tgtEl>
                                          <p:spTgt spid="12739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3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256" dur="45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39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257" dur="456" fill="hold">
                                          <p:stCondLst>
                                            <p:cond delay="456"/>
                                          </p:stCondLst>
                                        </p:cTn>
                                        <p:tgtEl>
                                          <p:spTgt spid="12739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8" dur="45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39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9" dur="156" decel="50000" autoRev="1" fill="hold">
                                          <p:stCondLst>
                                            <p:cond delay="456"/>
                                          </p:stCondLst>
                                        </p:cTn>
                                        <p:tgtEl>
                                          <p:spTgt spid="12739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0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12739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1" presetID="38" presetClass="entr" presetSubtype="0" ac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3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263" dur="45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39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264" dur="456" fill="hold">
                                          <p:stCondLst>
                                            <p:cond delay="456"/>
                                          </p:stCondLst>
                                        </p:cTn>
                                        <p:tgtEl>
                                          <p:spTgt spid="12739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5" dur="45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39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6" dur="156" decel="50000" autoRev="1" fill="hold">
                                          <p:stCondLst>
                                            <p:cond delay="456"/>
                                          </p:stCondLst>
                                        </p:cTn>
                                        <p:tgtEl>
                                          <p:spTgt spid="12739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7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12739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8" presetID="38" presetClass="entr" presetSubtype="0" ac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3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270" dur="45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39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271" dur="456" fill="hold">
                                          <p:stCondLst>
                                            <p:cond delay="456"/>
                                          </p:stCondLst>
                                        </p:cTn>
                                        <p:tgtEl>
                                          <p:spTgt spid="12739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2" dur="45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39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3" dur="156" decel="50000" autoRev="1" fill="hold">
                                          <p:stCondLst>
                                            <p:cond delay="456"/>
                                          </p:stCondLst>
                                        </p:cTn>
                                        <p:tgtEl>
                                          <p:spTgt spid="12739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4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12739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5" fill="hold">
                            <p:stCondLst>
                              <p:cond delay="1500"/>
                            </p:stCondLst>
                            <p:childTnLst>
                              <p:par>
                                <p:cTn id="276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3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278" dur="45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39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279" dur="456" fill="hold">
                                          <p:stCondLst>
                                            <p:cond delay="456"/>
                                          </p:stCondLst>
                                        </p:cTn>
                                        <p:tgtEl>
                                          <p:spTgt spid="12739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0" dur="45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39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1" dur="156" decel="50000" autoRev="1" fill="hold">
                                          <p:stCondLst>
                                            <p:cond delay="456"/>
                                          </p:stCondLst>
                                        </p:cTn>
                                        <p:tgtEl>
                                          <p:spTgt spid="12739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2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12739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3859" grpId="0" bldLvl="0" animBg="1"/>
      <p:bldP spid="1273860" grpId="0" bldLvl="0" animBg="1"/>
      <p:bldP spid="1273861" grpId="0" bldLvl="0" animBg="1"/>
      <p:bldP spid="1273862" grpId="0" bldLvl="0" animBg="1"/>
      <p:bldP spid="1273863" grpId="0" bldLvl="0" animBg="1"/>
      <p:bldP spid="1273864" grpId="0" bldLvl="0" animBg="1"/>
      <p:bldP spid="1273865" grpId="0" bldLvl="0" animBg="1"/>
      <p:bldP spid="1273866" grpId="0" bldLvl="0" animBg="1"/>
      <p:bldP spid="1273867" grpId="0" bldLvl="0" animBg="1"/>
      <p:bldP spid="1273868" grpId="0" bldLvl="0" animBg="1"/>
      <p:bldP spid="1273869" grpId="0" bldLvl="0" animBg="1"/>
      <p:bldP spid="1273870" grpId="0" bldLvl="0" animBg="1"/>
      <p:bldP spid="1273871" grpId="0" bldLvl="0" animBg="1"/>
      <p:bldP spid="1273872" grpId="0" bldLvl="0" animBg="1"/>
      <p:bldP spid="1273873" grpId="0" bldLvl="0" animBg="1"/>
      <p:bldP spid="1273874" grpId="0" bldLvl="0" animBg="1"/>
      <p:bldP spid="1273875" grpId="0" bldLvl="0" animBg="1"/>
      <p:bldP spid="1273876" grpId="0" bldLvl="0" animBg="1"/>
      <p:bldP spid="1273877" grpId="0" bldLvl="0" animBg="1"/>
      <p:bldP spid="1273878" grpId="0" animBg="1"/>
      <p:bldP spid="1273879" grpId="0" animBg="1"/>
      <p:bldP spid="1273880" grpId="0" animBg="1"/>
      <p:bldP spid="1273881" grpId="0" animBg="1"/>
      <p:bldP spid="1273882" grpId="0" animBg="1"/>
      <p:bldP spid="1273883" grpId="0" animBg="1"/>
      <p:bldP spid="1273884" grpId="0" animBg="1"/>
      <p:bldP spid="1273885" grpId="0" animBg="1"/>
      <p:bldP spid="1273886" grpId="0" animBg="1"/>
      <p:bldP spid="1273887" grpId="0" animBg="1"/>
      <p:bldP spid="1273888" grpId="0"/>
      <p:bldP spid="1273889" grpId="0" bldLvl="0" animBg="1"/>
      <p:bldP spid="1273890" grpId="0" bldLvl="0" animBg="1"/>
      <p:bldP spid="1273891" grpId="0" bldLvl="0" animBg="1"/>
      <p:bldP spid="1273892" grpId="0" bldLvl="0" animBg="1"/>
      <p:bldP spid="1273893" grpId="0" bldLvl="0" animBg="1"/>
      <p:bldP spid="1273894" grpId="0" bldLvl="0" animBg="1"/>
      <p:bldP spid="1273895" grpId="0" bldLvl="0" animBg="1"/>
      <p:bldP spid="1273896" grpId="0" bldLvl="0" animBg="1"/>
      <p:bldP spid="1273897" grpId="0" bldLvl="0" animBg="1"/>
      <p:bldP spid="1273898" grpId="0" bldLvl="0" animBg="1"/>
      <p:bldP spid="1273899" grpId="0" bldLvl="0" animBg="1"/>
      <p:bldP spid="1273900" grpId="0" bldLvl="0" animBg="1"/>
      <p:bldP spid="1273901" grpId="0" bldLvl="0" animBg="1"/>
      <p:bldP spid="1273902" grpId="0" bldLvl="0" animBg="1"/>
      <p:bldP spid="1273903" grpId="0" bldLvl="0" animBg="1"/>
      <p:bldP spid="1273904" grpId="0" bldLvl="0" animBg="1"/>
      <p:bldP spid="1273905" grpId="0" bldLvl="0" animBg="1"/>
      <p:bldP spid="1273906" grpId="0" bldLvl="0" animBg="1"/>
      <p:bldP spid="1273907" grpId="0" bldLvl="0" animBg="1"/>
      <p:bldP spid="1273908" grpId="0" bldLvl="0" animBg="1"/>
      <p:bldP spid="1273909" grpId="0" bldLvl="0" animBg="1"/>
      <p:bldP spid="1273910" grpId="0" animBg="1"/>
      <p:bldP spid="1273911" grpId="0" animBg="1"/>
      <p:bldP spid="1273912" grpId="0" animBg="1"/>
      <p:bldP spid="1273913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ln>
            <a:miter lim="800000"/>
          </a:ln>
        </p:spPr>
        <p:txBody>
          <a:bodyPr anchor="b"/>
          <a:lstStyle/>
          <a:p>
            <a:pPr>
              <a:defRPr/>
            </a:pPr>
            <a:fld id="{21D64F9D-2549-4AC1-A6D0-74BAF3164E0A}" type="slidenum">
              <a:rPr lang="zh-CN" altLang="en-US" sz="1200">
                <a:solidFill>
                  <a:schemeClr val="bg2"/>
                </a:solidFill>
              </a:rPr>
            </a:fld>
            <a:endParaRPr lang="en-US" altLang="zh-CN" sz="1200">
              <a:solidFill>
                <a:schemeClr val="bg2"/>
              </a:solidFill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ln>
            <a:miter lim="800000"/>
          </a:ln>
        </p:spPr>
        <p:txBody>
          <a:bodyPr/>
          <a:lstStyle/>
          <a:p>
            <a:pPr>
              <a:defRPr/>
            </a:pPr>
            <a:fld id="{9A17EE88-C168-4F87-9C9C-EF996EB3056B}" type="datetime7">
              <a:rPr kumimoji="1" lang="zh-CN" altLang="en-US" sz="1200">
                <a:latin typeface="+mn-ea"/>
              </a:rPr>
            </a:fld>
            <a:endParaRPr kumimoji="1" lang="en-US" altLang="zh-CN" sz="1200">
              <a:latin typeface="+mn-ea"/>
            </a:endParaRPr>
          </a:p>
        </p:txBody>
      </p:sp>
      <p:sp>
        <p:nvSpPr>
          <p:cNvPr id="5632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294130" y="-99695"/>
            <a:ext cx="7849870" cy="852170"/>
          </a:xfrm>
        </p:spPr>
        <p:txBody>
          <a:bodyPr anchor="b"/>
          <a:lstStyle/>
          <a:p>
            <a:pPr eaLnBrk="1" hangingPunct="1"/>
            <a:r>
              <a:rPr lang="en-US" altLang="zh-CN">
                <a:ea typeface="宋体" pitchFamily="2" charset="-122"/>
              </a:rPr>
              <a:t>9.5.3  </a:t>
            </a:r>
            <a:r>
              <a:rPr lang="zh-CN" altLang="en-US">
                <a:ea typeface="宋体" pitchFamily="2" charset="-122"/>
              </a:rPr>
              <a:t>霍夫曼编码 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5632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67360" y="1196975"/>
            <a:ext cx="8569325" cy="5445125"/>
          </a:xfrm>
        </p:spPr>
        <p:txBody>
          <a:bodyPr/>
          <a:lstStyle/>
          <a:p>
            <a:pPr eaLnBrk="1" hangingPunct="1"/>
            <a:r>
              <a:rPr lang="zh-CN" altLang="en-US" sz="2800">
                <a:latin typeface="Times New Roman" panose="02020603050405020304" pitchFamily="18" charset="0"/>
                <a:ea typeface="宋体" pitchFamily="2" charset="-122"/>
              </a:rPr>
              <a:t>霍夫曼编码（</a:t>
            </a:r>
            <a:r>
              <a:rPr lang="en-US" altLang="zh-CN" sz="2800">
                <a:latin typeface="Times New Roman" panose="02020603050405020304" pitchFamily="18" charset="0"/>
                <a:ea typeface="宋体" pitchFamily="2" charset="-122"/>
              </a:rPr>
              <a:t>Huffman code</a:t>
            </a:r>
            <a:r>
              <a:rPr lang="zh-CN" altLang="en-US" sz="2800">
                <a:latin typeface="Times New Roman" panose="02020603050405020304" pitchFamily="18" charset="0"/>
                <a:ea typeface="宋体" pitchFamily="2" charset="-122"/>
              </a:rPr>
              <a:t>）：根据不同的符号</a:t>
            </a:r>
            <a:r>
              <a:rPr lang="zh-CN" altLang="en-US" sz="2800">
                <a:latin typeface="Times New Roman" panose="02020603050405020304" pitchFamily="18" charset="0"/>
                <a:ea typeface="宋体" pitchFamily="2" charset="-122"/>
              </a:rPr>
              <a:t>在文本中的相对出现频率来进行压缩编码</a:t>
            </a:r>
            <a:endParaRPr lang="zh-CN" altLang="en-US" sz="2800">
              <a:latin typeface="Times New Roman" panose="02020603050405020304" pitchFamily="18" charset="0"/>
              <a:ea typeface="宋体" pitchFamily="2" charset="-122"/>
            </a:endParaRPr>
          </a:p>
          <a:p>
            <a:pPr eaLnBrk="1" hangingPunct="1"/>
            <a:r>
              <a:rPr lang="zh-CN" altLang="en-US" sz="2800">
                <a:latin typeface="Times New Roman" panose="02020603050405020304" pitchFamily="18" charset="0"/>
                <a:ea typeface="宋体" pitchFamily="2" charset="-122"/>
              </a:rPr>
              <a:t>假设文本是由</a:t>
            </a:r>
            <a:r>
              <a:rPr lang="en-US" altLang="zh-CN" sz="2800">
                <a:latin typeface="Times New Roman" panose="02020603050405020304" pitchFamily="18" charset="0"/>
                <a:ea typeface="宋体" pitchFamily="2" charset="-122"/>
              </a:rPr>
              <a:t>a,u,x,z</a:t>
            </a:r>
            <a:r>
              <a:rPr lang="zh-CN" altLang="en-US" sz="2800">
                <a:latin typeface="Times New Roman" panose="02020603050405020304" pitchFamily="18" charset="0"/>
                <a:ea typeface="宋体" pitchFamily="2" charset="-122"/>
              </a:rPr>
              <a:t>组成的字符串长度为</a:t>
            </a:r>
            <a:r>
              <a:rPr lang="en-US" altLang="zh-CN" sz="2800">
                <a:latin typeface="Times New Roman" panose="02020603050405020304" pitchFamily="18" charset="0"/>
                <a:ea typeface="宋体" pitchFamily="2" charset="-122"/>
              </a:rPr>
              <a:t>1000</a:t>
            </a:r>
            <a:r>
              <a:rPr lang="zh-CN" altLang="en-US" sz="2800">
                <a:latin typeface="Times New Roman" panose="02020603050405020304" pitchFamily="18" charset="0"/>
                <a:ea typeface="宋体" pitchFamily="2" charset="-122"/>
              </a:rPr>
              <a:t>：</a:t>
            </a:r>
            <a:endParaRPr lang="zh-CN" altLang="en-US" sz="2800">
              <a:latin typeface="Times New Roman" panose="02020603050405020304" pitchFamily="18" charset="0"/>
              <a:ea typeface="宋体" pitchFamily="2" charset="-122"/>
            </a:endParaRPr>
          </a:p>
          <a:p>
            <a:pPr lvl="1" eaLnBrk="1" hangingPunct="1"/>
            <a:r>
              <a:rPr lang="zh-CN" altLang="en-US" sz="2360">
                <a:latin typeface="Times New Roman" panose="02020603050405020304" pitchFamily="18" charset="0"/>
                <a:ea typeface="宋体" pitchFamily="2" charset="-122"/>
              </a:rPr>
              <a:t>每个字符用一个字节来存贮，共需</a:t>
            </a:r>
            <a:r>
              <a:rPr lang="en-US" altLang="zh-CN" sz="2360">
                <a:latin typeface="Times New Roman" panose="02020603050405020304" pitchFamily="18" charset="0"/>
                <a:ea typeface="宋体" pitchFamily="2" charset="-122"/>
              </a:rPr>
              <a:t>1000</a:t>
            </a:r>
            <a:r>
              <a:rPr lang="zh-CN" altLang="en-US" sz="2360">
                <a:latin typeface="Times New Roman" panose="02020603050405020304" pitchFamily="18" charset="0"/>
                <a:ea typeface="宋体" pitchFamily="2" charset="-122"/>
              </a:rPr>
              <a:t>个字节（即</a:t>
            </a:r>
            <a:r>
              <a:rPr lang="en-US" altLang="zh-CN" sz="2360">
                <a:latin typeface="Times New Roman" panose="02020603050405020304" pitchFamily="18" charset="0"/>
                <a:ea typeface="宋体" pitchFamily="2" charset="-122"/>
              </a:rPr>
              <a:t>8000</a:t>
            </a:r>
            <a:r>
              <a:rPr lang="zh-CN" altLang="en-US" sz="2360">
                <a:latin typeface="Times New Roman" panose="02020603050405020304" pitchFamily="18" charset="0"/>
                <a:ea typeface="宋体" pitchFamily="2" charset="-122"/>
              </a:rPr>
              <a:t>位）的空间。</a:t>
            </a:r>
            <a:endParaRPr lang="zh-CN" altLang="en-US" sz="2360">
              <a:latin typeface="Times New Roman" panose="02020603050405020304" pitchFamily="18" charset="0"/>
              <a:ea typeface="宋体" pitchFamily="2" charset="-122"/>
            </a:endParaRPr>
          </a:p>
          <a:p>
            <a:pPr lvl="1" eaLnBrk="1" hangingPunct="1"/>
            <a:r>
              <a:rPr lang="zh-CN" altLang="en-US" sz="2360">
                <a:latin typeface="Times New Roman" panose="02020603050405020304" pitchFamily="18" charset="0"/>
                <a:ea typeface="宋体" pitchFamily="2" charset="-122"/>
              </a:rPr>
              <a:t>如果每个字符用</a:t>
            </a:r>
            <a:r>
              <a:rPr lang="en-US" altLang="zh-CN" sz="2360">
                <a:latin typeface="Times New Roman" panose="02020603050405020304" pitchFamily="18" charset="0"/>
                <a:ea typeface="宋体" pitchFamily="2" charset="-122"/>
              </a:rPr>
              <a:t>2</a:t>
            </a:r>
            <a:r>
              <a:rPr lang="zh-CN" altLang="en-US" sz="2360">
                <a:latin typeface="Times New Roman" panose="02020603050405020304" pitchFamily="18" charset="0"/>
                <a:ea typeface="宋体" pitchFamily="2" charset="-122"/>
              </a:rPr>
              <a:t>位二进制来编码（</a:t>
            </a:r>
            <a:r>
              <a:rPr lang="en-US" altLang="zh-CN" sz="2360">
                <a:latin typeface="Times New Roman" panose="02020603050405020304" pitchFamily="18" charset="0"/>
                <a:ea typeface="宋体" pitchFamily="2" charset="-122"/>
              </a:rPr>
              <a:t>00=a,01=x,10=u,11=z</a:t>
            </a:r>
            <a:r>
              <a:rPr lang="zh-CN" altLang="en-US" sz="2360">
                <a:latin typeface="Times New Roman" panose="02020603050405020304" pitchFamily="18" charset="0"/>
                <a:ea typeface="宋体" pitchFamily="2" charset="-122"/>
              </a:rPr>
              <a:t>），则需要</a:t>
            </a:r>
            <a:r>
              <a:rPr lang="en-US" altLang="zh-CN" sz="2360">
                <a:latin typeface="Times New Roman" panose="02020603050405020304" pitchFamily="18" charset="0"/>
                <a:ea typeface="宋体" pitchFamily="2" charset="-122"/>
              </a:rPr>
              <a:t>2000</a:t>
            </a:r>
            <a:r>
              <a:rPr lang="zh-CN" altLang="en-US" sz="2360">
                <a:latin typeface="Times New Roman" panose="02020603050405020304" pitchFamily="18" charset="0"/>
                <a:ea typeface="宋体" pitchFamily="2" charset="-122"/>
              </a:rPr>
              <a:t>位二进制。 </a:t>
            </a:r>
            <a:endParaRPr lang="en-US" altLang="zh-CN" sz="2360">
              <a:latin typeface="Times New Roman" panose="02020603050405020304" pitchFamily="18" charset="0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ln>
            <a:miter lim="800000"/>
          </a:ln>
        </p:spPr>
        <p:txBody>
          <a:bodyPr anchor="b"/>
          <a:lstStyle/>
          <a:p>
            <a:pPr>
              <a:defRPr/>
            </a:pPr>
            <a:fld id="{F806E90F-E225-4F98-8F4D-3D1C77880B0C}" type="slidenum">
              <a:rPr lang="zh-CN" altLang="en-US" sz="1200">
                <a:solidFill>
                  <a:schemeClr val="bg2"/>
                </a:solidFill>
              </a:rPr>
            </a:fld>
            <a:endParaRPr lang="en-US" altLang="zh-CN" sz="1200">
              <a:solidFill>
                <a:schemeClr val="bg2"/>
              </a:solidFill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ln>
            <a:miter lim="800000"/>
          </a:ln>
        </p:spPr>
        <p:txBody>
          <a:bodyPr/>
          <a:lstStyle/>
          <a:p>
            <a:pPr>
              <a:defRPr/>
            </a:pPr>
            <a:fld id="{3598FF28-12B9-415C-BF7F-584BE56790C5}" type="datetime7">
              <a:rPr kumimoji="1" lang="zh-CN" altLang="en-US" sz="1200">
                <a:latin typeface="+mn-ea"/>
              </a:rPr>
            </a:fld>
            <a:endParaRPr kumimoji="1" lang="en-US" altLang="zh-CN" sz="1200">
              <a:latin typeface="+mn-ea"/>
            </a:endParaRPr>
          </a:p>
        </p:txBody>
      </p:sp>
      <p:sp>
        <p:nvSpPr>
          <p:cNvPr id="5734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294130" y="44450"/>
            <a:ext cx="7849870" cy="852170"/>
          </a:xfrm>
        </p:spPr>
        <p:txBody>
          <a:bodyPr anchor="b"/>
          <a:lstStyle/>
          <a:p>
            <a:pPr eaLnBrk="1" hangingPunct="1"/>
            <a:r>
              <a:rPr lang="en-US" altLang="zh-CN">
                <a:ea typeface="宋体" pitchFamily="2" charset="-122"/>
              </a:rPr>
              <a:t>9.5.3  </a:t>
            </a:r>
            <a:r>
              <a:rPr lang="zh-CN" altLang="en-US">
                <a:ea typeface="宋体" pitchFamily="2" charset="-122"/>
              </a:rPr>
              <a:t>霍夫曼编码 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5734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67360" y="1412875"/>
            <a:ext cx="8569325" cy="5039995"/>
          </a:xfrm>
        </p:spPr>
        <p:txBody>
          <a:bodyPr/>
          <a:lstStyle/>
          <a:p>
            <a:pPr eaLnBrk="1" hangingPunct="1"/>
            <a:r>
              <a:rPr lang="zh-CN" altLang="en-US" sz="2800">
                <a:latin typeface="Times New Roman" panose="02020603050405020304" pitchFamily="18" charset="0"/>
                <a:ea typeface="宋体" pitchFamily="2" charset="-122"/>
              </a:rPr>
              <a:t>存储编码表：</a:t>
            </a:r>
            <a:endParaRPr lang="zh-CN" altLang="en-US" sz="2800">
              <a:latin typeface="Times New Roman" panose="02020603050405020304" pitchFamily="18" charset="0"/>
              <a:ea typeface="宋体" pitchFamily="2" charset="-122"/>
            </a:endParaRPr>
          </a:p>
          <a:p>
            <a:pPr lvl="1" eaLnBrk="1" hangingPunct="1"/>
            <a:r>
              <a:rPr lang="zh-CN" altLang="en-US" sz="2400">
                <a:latin typeface="Times New Roman" panose="02020603050405020304" pitchFamily="18" charset="0"/>
                <a:ea typeface="宋体" pitchFamily="2" charset="-122"/>
              </a:rPr>
              <a:t>符号个数，代码</a:t>
            </a:r>
            <a:r>
              <a:rPr lang="en-US" altLang="zh-CN" sz="2400">
                <a:latin typeface="Times New Roman" panose="02020603050405020304" pitchFamily="18" charset="0"/>
                <a:ea typeface="宋体" pitchFamily="2" charset="-122"/>
              </a:rPr>
              <a:t>1</a:t>
            </a:r>
            <a:r>
              <a:rPr lang="zh-CN" altLang="en-US" sz="2400">
                <a:latin typeface="Times New Roman" panose="02020603050405020304" pitchFamily="18" charset="0"/>
                <a:ea typeface="宋体" pitchFamily="2" charset="-122"/>
              </a:rPr>
              <a:t>，符号</a:t>
            </a:r>
            <a:r>
              <a:rPr lang="en-US" altLang="zh-CN" sz="2400">
                <a:latin typeface="Times New Roman" panose="02020603050405020304" pitchFamily="18" charset="0"/>
                <a:ea typeface="宋体" pitchFamily="2" charset="-122"/>
              </a:rPr>
              <a:t>1</a:t>
            </a:r>
            <a:r>
              <a:rPr lang="zh-CN" altLang="en-US" sz="2400">
                <a:latin typeface="Times New Roman" panose="02020603050405020304" pitchFamily="18" charset="0"/>
                <a:ea typeface="宋体" pitchFamily="2" charset="-122"/>
              </a:rPr>
              <a:t>，代码</a:t>
            </a:r>
            <a:r>
              <a:rPr lang="en-US" altLang="zh-CN" sz="2400">
                <a:latin typeface="Times New Roman" panose="02020603050405020304" pitchFamily="18" charset="0"/>
                <a:ea typeface="宋体" pitchFamily="2" charset="-122"/>
              </a:rPr>
              <a:t>2</a:t>
            </a:r>
            <a:r>
              <a:rPr lang="zh-CN" altLang="en-US" sz="2400">
                <a:latin typeface="Times New Roman" panose="02020603050405020304" pitchFamily="18" charset="0"/>
                <a:ea typeface="宋体" pitchFamily="2" charset="-122"/>
              </a:rPr>
              <a:t>，符号</a:t>
            </a:r>
            <a:r>
              <a:rPr lang="en-US" altLang="zh-CN" sz="2400">
                <a:latin typeface="Times New Roman" panose="02020603050405020304" pitchFamily="18" charset="0"/>
                <a:ea typeface="宋体" pitchFamily="2" charset="-122"/>
              </a:rPr>
              <a:t>2</a:t>
            </a:r>
            <a:r>
              <a:rPr lang="zh-CN" altLang="en-US" sz="2400">
                <a:latin typeface="Times New Roman" panose="02020603050405020304" pitchFamily="18" charset="0"/>
                <a:ea typeface="宋体" pitchFamily="2" charset="-122"/>
              </a:rPr>
              <a:t>，</a:t>
            </a:r>
            <a:r>
              <a:rPr lang="en-US" altLang="zh-CN" sz="2400">
                <a:latin typeface="Times New Roman" panose="02020603050405020304" pitchFamily="18" charset="0"/>
                <a:ea typeface="宋体" pitchFamily="2" charset="-122"/>
              </a:rPr>
              <a:t>…</a:t>
            </a:r>
            <a:endParaRPr lang="en-US" altLang="zh-CN" sz="2400">
              <a:latin typeface="Times New Roman" panose="02020603050405020304" pitchFamily="18" charset="0"/>
              <a:ea typeface="宋体" pitchFamily="2" charset="-122"/>
            </a:endParaRPr>
          </a:p>
          <a:p>
            <a:pPr eaLnBrk="1" hangingPunct="1"/>
            <a:endParaRPr lang="zh-CN" altLang="en-US" sz="2800">
              <a:latin typeface="Times New Roman" panose="02020603050405020304" pitchFamily="18" charset="0"/>
              <a:ea typeface="宋体" pitchFamily="2" charset="-122"/>
            </a:endParaRPr>
          </a:p>
          <a:p>
            <a:pPr eaLnBrk="1" hangingPunct="1"/>
            <a:r>
              <a:rPr lang="zh-CN" altLang="en-US" sz="2800">
                <a:latin typeface="Times New Roman" panose="02020603050405020304" pitchFamily="18" charset="0"/>
                <a:ea typeface="宋体" pitchFamily="2" charset="-122"/>
              </a:rPr>
              <a:t>符号个数及每个符号分别用</a:t>
            </a:r>
            <a:r>
              <a:rPr lang="en-US" altLang="zh-CN" sz="2800">
                <a:latin typeface="Times New Roman" panose="02020603050405020304" pitchFamily="18" charset="0"/>
                <a:ea typeface="宋体" pitchFamily="2" charset="-122"/>
              </a:rPr>
              <a:t>8</a:t>
            </a:r>
            <a:r>
              <a:rPr lang="zh-CN" altLang="en-US" sz="2800">
                <a:latin typeface="Times New Roman" panose="02020603050405020304" pitchFamily="18" charset="0"/>
                <a:ea typeface="宋体" pitchFamily="2" charset="-122"/>
              </a:rPr>
              <a:t>位二进制来表示，代码表需占用</a:t>
            </a:r>
            <a:r>
              <a:rPr lang="en-US" altLang="zh-CN" sz="2800">
                <a:latin typeface="Times New Roman" panose="02020603050405020304" pitchFamily="18" charset="0"/>
                <a:ea typeface="宋体" pitchFamily="2" charset="-122"/>
              </a:rPr>
              <a:t>5*8+4*2=48</a:t>
            </a:r>
            <a:r>
              <a:rPr lang="zh-CN" altLang="en-US" sz="2800">
                <a:latin typeface="Times New Roman" panose="02020603050405020304" pitchFamily="18" charset="0"/>
                <a:ea typeface="宋体" pitchFamily="2" charset="-122"/>
              </a:rPr>
              <a:t>位，压缩比为</a:t>
            </a:r>
            <a:r>
              <a:rPr lang="en-US" altLang="zh-CN" sz="2800">
                <a:latin typeface="Times New Roman" panose="02020603050405020304" pitchFamily="18" charset="0"/>
                <a:ea typeface="宋体" pitchFamily="2" charset="-122"/>
              </a:rPr>
              <a:t>8000/2048=3.9</a:t>
            </a:r>
            <a:r>
              <a:rPr lang="zh-CN" altLang="en-US" sz="2800">
                <a:latin typeface="Times New Roman" panose="02020603050405020304" pitchFamily="18" charset="0"/>
                <a:ea typeface="宋体" pitchFamily="2" charset="-122"/>
              </a:rPr>
              <a:t>。</a:t>
            </a:r>
            <a:endParaRPr lang="zh-CN" altLang="en-US" sz="2800">
              <a:latin typeface="Times New Roman" panose="02020603050405020304" pitchFamily="18" charset="0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ln>
            <a:miter lim="800000"/>
          </a:ln>
        </p:spPr>
        <p:txBody>
          <a:bodyPr anchor="b"/>
          <a:lstStyle/>
          <a:p>
            <a:pPr>
              <a:defRPr/>
            </a:pPr>
            <a:fld id="{50FED378-7E7C-4FF8-B95C-7C114BDD4BEC}" type="slidenum">
              <a:rPr lang="zh-CN" altLang="en-US" sz="1200">
                <a:solidFill>
                  <a:schemeClr val="bg2"/>
                </a:solidFill>
              </a:rPr>
            </a:fld>
            <a:endParaRPr lang="en-US" altLang="zh-CN" sz="1200">
              <a:solidFill>
                <a:schemeClr val="bg2"/>
              </a:solidFill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ln>
            <a:miter lim="800000"/>
          </a:ln>
        </p:spPr>
        <p:txBody>
          <a:bodyPr/>
          <a:lstStyle/>
          <a:p>
            <a:pPr>
              <a:defRPr/>
            </a:pPr>
            <a:fld id="{4CDB4202-32C9-4DCC-9417-81CE3D303FA9}" type="datetime7">
              <a:rPr kumimoji="1" lang="zh-CN" altLang="en-US" sz="1200">
                <a:latin typeface="+mn-ea"/>
              </a:rPr>
            </a:fld>
            <a:endParaRPr kumimoji="1" lang="en-US" altLang="zh-CN" sz="1200">
              <a:latin typeface="+mn-ea"/>
            </a:endParaRPr>
          </a:p>
        </p:txBody>
      </p:sp>
      <p:sp>
        <p:nvSpPr>
          <p:cNvPr id="5837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294130" y="-27305"/>
            <a:ext cx="7849870" cy="852170"/>
          </a:xfrm>
        </p:spPr>
        <p:txBody>
          <a:bodyPr anchor="b"/>
          <a:lstStyle/>
          <a:p>
            <a:pPr eaLnBrk="1" hangingPunct="1"/>
            <a:r>
              <a:rPr lang="en-US" altLang="zh-CN">
                <a:ea typeface="宋体" pitchFamily="2" charset="-122"/>
              </a:rPr>
              <a:t>9.5.3  </a:t>
            </a:r>
            <a:r>
              <a:rPr lang="zh-CN" altLang="en-US">
                <a:ea typeface="宋体" pitchFamily="2" charset="-122"/>
              </a:rPr>
              <a:t>霍夫曼编码 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5837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79400" y="1196975"/>
            <a:ext cx="8860155" cy="5113020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zh-CN" altLang="en-US" sz="2800">
                <a:latin typeface="Times New Roman" panose="02020603050405020304" pitchFamily="18" charset="0"/>
                <a:ea typeface="宋体" pitchFamily="2" charset="-122"/>
              </a:rPr>
              <a:t>字符串</a:t>
            </a:r>
            <a:r>
              <a:rPr lang="en-US" altLang="zh-CN" sz="2800">
                <a:latin typeface="Times New Roman" panose="02020603050405020304" pitchFamily="18" charset="0"/>
                <a:ea typeface="宋体" pitchFamily="2" charset="-122"/>
              </a:rPr>
              <a:t>aaxuaxz</a:t>
            </a:r>
            <a:r>
              <a:rPr lang="zh-CN" altLang="en-US" sz="2800">
                <a:latin typeface="Times New Roman" panose="02020603050405020304" pitchFamily="18" charset="0"/>
                <a:ea typeface="宋体" pitchFamily="2" charset="-122"/>
              </a:rPr>
              <a:t>的压缩编码为二进制串</a:t>
            </a:r>
            <a:r>
              <a:rPr lang="en-US" altLang="zh-CN" sz="2800">
                <a:latin typeface="Times New Roman" panose="02020603050405020304" pitchFamily="18" charset="0"/>
                <a:ea typeface="宋体" pitchFamily="2" charset="-122"/>
              </a:rPr>
              <a:t>00</a:t>
            </a:r>
            <a:r>
              <a:rPr lang="en-US" altLang="zh-CN" sz="2800">
                <a:solidFill>
                  <a:schemeClr val="folHlink"/>
                </a:solidFill>
                <a:latin typeface="Times New Roman" panose="02020603050405020304" pitchFamily="18" charset="0"/>
                <a:ea typeface="宋体" pitchFamily="2" charset="-122"/>
              </a:rPr>
              <a:t>00</a:t>
            </a:r>
            <a:r>
              <a:rPr lang="en-US" altLang="zh-CN" sz="2800">
                <a:latin typeface="Times New Roman" panose="02020603050405020304" pitchFamily="18" charset="0"/>
                <a:ea typeface="宋体" pitchFamily="2" charset="-122"/>
              </a:rPr>
              <a:t>01</a:t>
            </a:r>
            <a:r>
              <a:rPr lang="en-US" altLang="zh-CN" sz="2800">
                <a:solidFill>
                  <a:schemeClr val="folHlink"/>
                </a:solidFill>
                <a:latin typeface="Times New Roman" panose="02020603050405020304" pitchFamily="18" charset="0"/>
                <a:ea typeface="宋体" pitchFamily="2" charset="-122"/>
              </a:rPr>
              <a:t>10</a:t>
            </a:r>
            <a:r>
              <a:rPr lang="en-US" altLang="zh-CN" sz="2800">
                <a:latin typeface="Times New Roman" panose="02020603050405020304" pitchFamily="18" charset="0"/>
                <a:ea typeface="宋体" pitchFamily="2" charset="-122"/>
              </a:rPr>
              <a:t>00</a:t>
            </a:r>
            <a:r>
              <a:rPr lang="en-US" altLang="zh-CN" sz="2800">
                <a:solidFill>
                  <a:schemeClr val="folHlink"/>
                </a:solidFill>
                <a:latin typeface="Times New Roman" panose="02020603050405020304" pitchFamily="18" charset="0"/>
                <a:ea typeface="宋体" pitchFamily="2" charset="-122"/>
              </a:rPr>
              <a:t>01</a:t>
            </a:r>
            <a:r>
              <a:rPr lang="en-US" altLang="zh-CN" sz="2800">
                <a:latin typeface="Times New Roman" panose="02020603050405020304" pitchFamily="18" charset="0"/>
                <a:ea typeface="宋体" pitchFamily="2" charset="-122"/>
              </a:rPr>
              <a:t>11</a:t>
            </a:r>
            <a:endParaRPr lang="en-US" altLang="zh-CN" sz="2800">
              <a:latin typeface="Times New Roman" panose="02020603050405020304" pitchFamily="18" charset="0"/>
              <a:ea typeface="宋体" pitchFamily="2" charset="-122"/>
            </a:endParaRPr>
          </a:p>
          <a:p>
            <a:pPr eaLnBrk="1" hangingPunct="1">
              <a:lnSpc>
                <a:spcPct val="110000"/>
              </a:lnSpc>
            </a:pPr>
            <a:r>
              <a:rPr lang="zh-CN" altLang="en-US" sz="2800">
                <a:latin typeface="Times New Roman" panose="02020603050405020304" pitchFamily="18" charset="0"/>
                <a:ea typeface="宋体" pitchFamily="2" charset="-122"/>
              </a:rPr>
              <a:t>每个字符的编码位数</a:t>
            </a:r>
            <a:r>
              <a:rPr lang="zh-CN" altLang="en-US" sz="2800">
                <a:latin typeface="Times New Roman" panose="02020603050405020304" pitchFamily="18" charset="0"/>
                <a:ea typeface="宋体" pitchFamily="2" charset="-122"/>
              </a:rPr>
              <a:t>相同（两位）。通过查编码解压缩。</a:t>
            </a:r>
            <a:endParaRPr lang="zh-CN" altLang="en-US" sz="2800">
              <a:latin typeface="Times New Roman" panose="02020603050405020304" pitchFamily="18" charset="0"/>
              <a:ea typeface="宋体" pitchFamily="2" charset="-122"/>
            </a:endParaRPr>
          </a:p>
          <a:p>
            <a:pPr eaLnBrk="1" hangingPunct="1">
              <a:lnSpc>
                <a:spcPct val="110000"/>
              </a:lnSpc>
            </a:pPr>
            <a:r>
              <a:rPr lang="zh-CN" altLang="en-US" sz="2800">
                <a:latin typeface="Times New Roman" panose="02020603050405020304" pitchFamily="18" charset="0"/>
                <a:ea typeface="宋体" pitchFamily="2" charset="-122"/>
              </a:rPr>
              <a:t>在字符串</a:t>
            </a:r>
            <a:r>
              <a:rPr lang="en-US" altLang="zh-CN" sz="2800">
                <a:latin typeface="Times New Roman" panose="02020603050405020304" pitchFamily="18" charset="0"/>
                <a:ea typeface="宋体" pitchFamily="2" charset="-122"/>
              </a:rPr>
              <a:t>aaxuaxz</a:t>
            </a:r>
            <a:r>
              <a:rPr lang="zh-CN" altLang="en-US" sz="2800">
                <a:latin typeface="Times New Roman" panose="02020603050405020304" pitchFamily="18" charset="0"/>
                <a:ea typeface="宋体" pitchFamily="2" charset="-122"/>
              </a:rPr>
              <a:t>中，</a:t>
            </a:r>
            <a:r>
              <a:rPr lang="en-US" altLang="zh-CN" sz="2800">
                <a:latin typeface="Times New Roman" panose="02020603050405020304" pitchFamily="18" charset="0"/>
                <a:ea typeface="宋体" pitchFamily="2" charset="-122"/>
              </a:rPr>
              <a:t>a</a:t>
            </a:r>
            <a:r>
              <a:rPr lang="zh-CN" altLang="en-US" sz="2800">
                <a:latin typeface="Times New Roman" panose="02020603050405020304" pitchFamily="18" charset="0"/>
                <a:ea typeface="宋体" pitchFamily="2" charset="-122"/>
              </a:rPr>
              <a:t>出现了三次。一个字符出现的次数称为频率（</a:t>
            </a:r>
            <a:r>
              <a:rPr lang="en-US" altLang="zh-CN" sz="2800">
                <a:latin typeface="Times New Roman" panose="02020603050405020304" pitchFamily="18" charset="0"/>
                <a:ea typeface="宋体" pitchFamily="2" charset="-122"/>
              </a:rPr>
              <a:t>frequency</a:t>
            </a:r>
            <a:r>
              <a:rPr lang="zh-CN" altLang="en-US" sz="2800">
                <a:latin typeface="Times New Roman" panose="02020603050405020304" pitchFamily="18" charset="0"/>
                <a:ea typeface="宋体" pitchFamily="2" charset="-122"/>
              </a:rPr>
              <a:t>），</a:t>
            </a:r>
            <a:r>
              <a:rPr lang="en-US" altLang="zh-CN" sz="2800">
                <a:latin typeface="Times New Roman" panose="02020603050405020304" pitchFamily="18" charset="0"/>
                <a:ea typeface="宋体" pitchFamily="2" charset="-122"/>
              </a:rPr>
              <a:t>a,x,u,z</a:t>
            </a:r>
            <a:r>
              <a:rPr lang="zh-CN" altLang="en-US" sz="2800">
                <a:latin typeface="Times New Roman" panose="02020603050405020304" pitchFamily="18" charset="0"/>
                <a:ea typeface="宋体" pitchFamily="2" charset="-122"/>
              </a:rPr>
              <a:t>出现频率：</a:t>
            </a:r>
            <a:r>
              <a:rPr lang="en-US" altLang="zh-CN" sz="2800">
                <a:latin typeface="Times New Roman" panose="02020603050405020304" pitchFamily="18" charset="0"/>
                <a:ea typeface="宋体" pitchFamily="2" charset="-122"/>
              </a:rPr>
              <a:t>3</a:t>
            </a:r>
            <a:r>
              <a:rPr lang="zh-CN" altLang="en-US" sz="2800">
                <a:latin typeface="Times New Roman" panose="02020603050405020304" pitchFamily="18" charset="0"/>
                <a:ea typeface="宋体" pitchFamily="2" charset="-122"/>
              </a:rPr>
              <a:t>，</a:t>
            </a:r>
            <a:r>
              <a:rPr lang="en-US" altLang="zh-CN" sz="2800">
                <a:latin typeface="Times New Roman" panose="02020603050405020304" pitchFamily="18" charset="0"/>
                <a:ea typeface="宋体" pitchFamily="2" charset="-122"/>
              </a:rPr>
              <a:t>2</a:t>
            </a:r>
            <a:r>
              <a:rPr lang="zh-CN" altLang="en-US" sz="2800">
                <a:latin typeface="Times New Roman" panose="02020603050405020304" pitchFamily="18" charset="0"/>
                <a:ea typeface="宋体" pitchFamily="2" charset="-122"/>
              </a:rPr>
              <a:t>，</a:t>
            </a:r>
            <a:r>
              <a:rPr lang="en-US" altLang="zh-CN" sz="2800">
                <a:latin typeface="Times New Roman" panose="02020603050405020304" pitchFamily="18" charset="0"/>
                <a:ea typeface="宋体" pitchFamily="2" charset="-122"/>
              </a:rPr>
              <a:t>1</a:t>
            </a:r>
            <a:r>
              <a:rPr lang="zh-CN" altLang="en-US" sz="2800">
                <a:latin typeface="Times New Roman" panose="02020603050405020304" pitchFamily="18" charset="0"/>
                <a:ea typeface="宋体" pitchFamily="2" charset="-122"/>
              </a:rPr>
              <a:t>，</a:t>
            </a:r>
            <a:r>
              <a:rPr lang="en-US" altLang="zh-CN" sz="2800">
                <a:latin typeface="Times New Roman" panose="02020603050405020304" pitchFamily="18" charset="0"/>
                <a:ea typeface="宋体" pitchFamily="2" charset="-122"/>
              </a:rPr>
              <a:t>1</a:t>
            </a:r>
            <a:r>
              <a:rPr lang="zh-CN" altLang="en-US" sz="2800">
                <a:latin typeface="Times New Roman" panose="02020603050405020304" pitchFamily="18" charset="0"/>
                <a:ea typeface="宋体" pitchFamily="2" charset="-122"/>
              </a:rPr>
              <a:t>。</a:t>
            </a:r>
            <a:endParaRPr lang="zh-CN" altLang="en-US" sz="2800">
              <a:latin typeface="Times New Roman" panose="02020603050405020304" pitchFamily="18" charset="0"/>
              <a:ea typeface="宋体" pitchFamily="2" charset="-122"/>
            </a:endParaRPr>
          </a:p>
          <a:p>
            <a:pPr eaLnBrk="1" hangingPunct="1">
              <a:lnSpc>
                <a:spcPct val="110000"/>
              </a:lnSpc>
            </a:pPr>
            <a:r>
              <a:rPr lang="zh-CN" altLang="en-US" sz="2800">
                <a:latin typeface="Times New Roman" panose="02020603050405020304" pitchFamily="18" charset="0"/>
                <a:ea typeface="宋体" pitchFamily="2" charset="-122"/>
              </a:rPr>
              <a:t>当每个字符出现的频率有很大变化时，可以通过可变长的编码来降低每个位串的长度，</a:t>
            </a:r>
            <a:r>
              <a:rPr lang="zh-CN" altLang="en-US" sz="2800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</a:rPr>
              <a:t>如何变？？？</a:t>
            </a:r>
            <a:endParaRPr lang="zh-CN" altLang="en-US" sz="2800">
              <a:solidFill>
                <a:srgbClr val="FF0000"/>
              </a:solidFill>
              <a:latin typeface="Times New Roman" panose="02020603050405020304" pitchFamily="18" charset="0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ln>
            <a:miter lim="800000"/>
          </a:ln>
        </p:spPr>
        <p:txBody>
          <a:bodyPr anchor="b"/>
          <a:lstStyle/>
          <a:p>
            <a:pPr>
              <a:defRPr/>
            </a:pPr>
            <a:fld id="{F2CA975D-A9DF-403F-ADBC-33E3B5532AC7}" type="slidenum">
              <a:rPr lang="zh-CN" altLang="en-US" sz="1200">
                <a:solidFill>
                  <a:schemeClr val="bg2"/>
                </a:solidFill>
              </a:rPr>
            </a:fld>
            <a:endParaRPr lang="en-US" altLang="zh-CN" sz="1200">
              <a:solidFill>
                <a:schemeClr val="bg2"/>
              </a:solidFill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ln>
            <a:miter lim="800000"/>
          </a:ln>
        </p:spPr>
        <p:txBody>
          <a:bodyPr/>
          <a:lstStyle/>
          <a:p>
            <a:pPr>
              <a:defRPr/>
            </a:pPr>
            <a:fld id="{D34637C7-012B-4C25-BB8F-472B63B78766}" type="datetime7">
              <a:rPr kumimoji="1" lang="zh-CN" altLang="en-US" sz="1200">
                <a:latin typeface="+mn-ea"/>
              </a:rPr>
            </a:fld>
            <a:endParaRPr kumimoji="1" lang="en-US" altLang="zh-CN" sz="1200">
              <a:latin typeface="+mn-ea"/>
            </a:endParaRPr>
          </a:p>
        </p:txBody>
      </p:sp>
      <p:sp>
        <p:nvSpPr>
          <p:cNvPr id="5939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294130" y="-27305"/>
            <a:ext cx="7849870" cy="852170"/>
          </a:xfrm>
        </p:spPr>
        <p:txBody>
          <a:bodyPr anchor="b"/>
          <a:lstStyle/>
          <a:p>
            <a:pPr eaLnBrk="1" hangingPunct="1"/>
            <a:r>
              <a:rPr lang="en-US" altLang="zh-CN">
                <a:ea typeface="宋体" pitchFamily="2" charset="-122"/>
              </a:rPr>
              <a:t>9.5.3  </a:t>
            </a:r>
            <a:r>
              <a:rPr lang="zh-CN" altLang="en-US">
                <a:ea typeface="宋体" pitchFamily="2" charset="-122"/>
              </a:rPr>
              <a:t>霍夫曼编码 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5939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67360" y="1340485"/>
            <a:ext cx="8569325" cy="511302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sz="2800" dirty="0">
                <a:latin typeface="Times New Roman" panose="02020603050405020304" pitchFamily="18" charset="0"/>
                <a:ea typeface="宋体" pitchFamily="2" charset="-122"/>
              </a:rPr>
              <a:t>如果使用编码（</a:t>
            </a:r>
            <a:r>
              <a:rPr lang="en-US" altLang="zh-CN" sz="2800" dirty="0">
                <a:latin typeface="Times New Roman" panose="02020603050405020304" pitchFamily="18" charset="0"/>
                <a:ea typeface="宋体" pitchFamily="2" charset="-122"/>
              </a:rPr>
              <a:t>0=a,10=x,110=u,111=z</a:t>
            </a:r>
            <a:r>
              <a:rPr lang="zh-CN" altLang="en-US" sz="2800" dirty="0">
                <a:latin typeface="Times New Roman" panose="02020603050405020304" pitchFamily="18" charset="0"/>
                <a:ea typeface="宋体" pitchFamily="2" charset="-122"/>
              </a:rPr>
              <a:t>）</a:t>
            </a:r>
            <a:endParaRPr lang="zh-CN" altLang="en-US" sz="2800" dirty="0">
              <a:latin typeface="Times New Roman" panose="02020603050405020304" pitchFamily="18" charset="0"/>
              <a:ea typeface="宋体" pitchFamily="2" charset="-122"/>
            </a:endParaRPr>
          </a:p>
          <a:p>
            <a:pPr lvl="1" eaLnBrk="1" hangingPunct="1">
              <a:lnSpc>
                <a:spcPct val="120000"/>
              </a:lnSpc>
            </a:pPr>
            <a:r>
              <a:rPr lang="en-US" altLang="zh-CN" sz="2800" dirty="0" err="1">
                <a:latin typeface="Times New Roman" panose="02020603050405020304" pitchFamily="18" charset="0"/>
                <a:ea typeface="宋体" pitchFamily="2" charset="-122"/>
              </a:rPr>
              <a:t>aaxuaxz</a:t>
            </a:r>
            <a:r>
              <a:rPr lang="zh-CN" altLang="en-US" sz="2800" dirty="0">
                <a:latin typeface="Times New Roman" panose="02020603050405020304" pitchFamily="18" charset="0"/>
                <a:ea typeface="宋体" pitchFamily="2" charset="-122"/>
              </a:rPr>
              <a:t>压缩编码：</a:t>
            </a:r>
            <a:r>
              <a:rPr lang="en-US" altLang="zh-CN" sz="2800" dirty="0">
                <a:latin typeface="Times New Roman" panose="02020603050405020304" pitchFamily="18" charset="0"/>
                <a:ea typeface="宋体" pitchFamily="2" charset="-122"/>
              </a:rPr>
              <a:t>0 0 10 110 0 10 111</a:t>
            </a:r>
            <a:r>
              <a:rPr lang="zh-CN" altLang="en-US" sz="2800" dirty="0">
                <a:latin typeface="Times New Roman" panose="02020603050405020304" pitchFamily="18" charset="0"/>
                <a:ea typeface="宋体" pitchFamily="2" charset="-122"/>
              </a:rPr>
              <a:t>。</a:t>
            </a:r>
            <a:endParaRPr lang="zh-CN" altLang="en-US" sz="2800" dirty="0">
              <a:latin typeface="Times New Roman" panose="02020603050405020304" pitchFamily="18" charset="0"/>
              <a:ea typeface="宋体" pitchFamily="2" charset="-122"/>
            </a:endParaRPr>
          </a:p>
          <a:p>
            <a:pPr lvl="1" eaLnBrk="1" hangingPunct="1">
              <a:lnSpc>
                <a:spcPct val="120000"/>
              </a:lnSpc>
            </a:pPr>
            <a:r>
              <a:rPr lang="zh-CN" altLang="en-US" sz="2800" dirty="0">
                <a:latin typeface="Times New Roman" panose="02020603050405020304" pitchFamily="18" charset="0"/>
                <a:ea typeface="宋体" pitchFamily="2" charset="-122"/>
              </a:rPr>
              <a:t>编码长度</a:t>
            </a:r>
            <a:r>
              <a:rPr lang="en-US" altLang="zh-CN" sz="2800" dirty="0">
                <a:latin typeface="Times New Roman" panose="02020603050405020304" pitchFamily="18" charset="0"/>
                <a:ea typeface="宋体" pitchFamily="2" charset="-122"/>
              </a:rPr>
              <a:t>13</a:t>
            </a:r>
            <a:r>
              <a:rPr lang="zh-CN" altLang="en-US" sz="2800" dirty="0">
                <a:latin typeface="Times New Roman" panose="02020603050405020304" pitchFamily="18" charset="0"/>
                <a:ea typeface="宋体" pitchFamily="2" charset="-122"/>
              </a:rPr>
              <a:t>位</a:t>
            </a:r>
            <a:r>
              <a:rPr lang="en-US" altLang="zh-CN" sz="2800" dirty="0">
                <a:latin typeface="Times New Roman" panose="02020603050405020304" pitchFamily="18" charset="0"/>
                <a:ea typeface="宋体" pitchFamily="2" charset="-122"/>
              </a:rPr>
              <a:t>&lt;</a:t>
            </a:r>
            <a:r>
              <a:rPr lang="zh-CN" altLang="en-US" sz="2800" dirty="0">
                <a:latin typeface="Times New Roman" panose="02020603050405020304" pitchFamily="18" charset="0"/>
                <a:ea typeface="宋体" pitchFamily="2" charset="-122"/>
              </a:rPr>
              <a:t>定长</a:t>
            </a:r>
            <a:r>
              <a:rPr lang="en-US" altLang="zh-CN" sz="2800" dirty="0">
                <a:latin typeface="Times New Roman" panose="02020603050405020304" pitchFamily="18" charset="0"/>
                <a:ea typeface="宋体" pitchFamily="2" charset="-122"/>
              </a:rPr>
              <a:t>14</a:t>
            </a:r>
            <a:r>
              <a:rPr lang="zh-CN" altLang="en-US" sz="2800" dirty="0">
                <a:latin typeface="Times New Roman" panose="02020603050405020304" pitchFamily="18" charset="0"/>
                <a:ea typeface="宋体" pitchFamily="2" charset="-122"/>
              </a:rPr>
              <a:t>位。</a:t>
            </a:r>
            <a:endParaRPr lang="zh-CN" altLang="en-US" sz="2800" dirty="0">
              <a:latin typeface="Times New Roman" panose="02020603050405020304" pitchFamily="18" charset="0"/>
              <a:ea typeface="宋体" pitchFamily="2" charset="-122"/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 sz="2800" dirty="0">
                <a:latin typeface="Times New Roman" panose="02020603050405020304" pitchFamily="18" charset="0"/>
                <a:ea typeface="宋体" pitchFamily="2" charset="-122"/>
              </a:rPr>
              <a:t>当频率相差大时这种差别会更为明显，如果四个字符的出现频率分别为（</a:t>
            </a:r>
            <a:r>
              <a:rPr lang="en-US" altLang="zh-CN" sz="2800" dirty="0">
                <a:latin typeface="Times New Roman" panose="02020603050405020304" pitchFamily="18" charset="0"/>
                <a:ea typeface="宋体" pitchFamily="2" charset="-122"/>
              </a:rPr>
              <a:t>996,2,1,1</a:t>
            </a:r>
            <a:r>
              <a:rPr lang="zh-CN" altLang="en-US" sz="2800" dirty="0">
                <a:latin typeface="Times New Roman" panose="02020603050405020304" pitchFamily="18" charset="0"/>
                <a:ea typeface="宋体" pitchFamily="2" charset="-122"/>
              </a:rPr>
              <a:t>）</a:t>
            </a:r>
            <a:endParaRPr lang="zh-CN" altLang="en-US" sz="2800" dirty="0">
              <a:latin typeface="Times New Roman" panose="02020603050405020304" pitchFamily="18" charset="0"/>
              <a:ea typeface="宋体" pitchFamily="2" charset="-122"/>
            </a:endParaRPr>
          </a:p>
          <a:p>
            <a:pPr lvl="1" eaLnBrk="1" hangingPunct="1">
              <a:lnSpc>
                <a:spcPct val="120000"/>
              </a:lnSpc>
            </a:pPr>
            <a:r>
              <a:rPr lang="zh-CN" altLang="en-US" sz="2800" dirty="0">
                <a:latin typeface="Times New Roman" panose="02020603050405020304" pitchFamily="18" charset="0"/>
                <a:ea typeface="宋体" pitchFamily="2" charset="-122"/>
              </a:rPr>
              <a:t>可变长编码长度：</a:t>
            </a:r>
            <a:r>
              <a:rPr lang="en-US" altLang="zh-CN" sz="2800" dirty="0">
                <a:latin typeface="Times New Roman" panose="02020603050405020304" pitchFamily="18" charset="0"/>
                <a:ea typeface="宋体" pitchFamily="2" charset="-122"/>
              </a:rPr>
              <a:t>1006</a:t>
            </a:r>
            <a:r>
              <a:rPr lang="zh-CN" altLang="en-US" sz="2800" dirty="0">
                <a:latin typeface="Times New Roman" panose="02020603050405020304" pitchFamily="18" charset="0"/>
                <a:ea typeface="宋体" pitchFamily="2" charset="-122"/>
              </a:rPr>
              <a:t>位</a:t>
            </a:r>
            <a:endParaRPr lang="zh-CN" altLang="en-US" sz="2800" dirty="0">
              <a:latin typeface="Times New Roman" panose="02020603050405020304" pitchFamily="18" charset="0"/>
              <a:ea typeface="宋体" pitchFamily="2" charset="-122"/>
            </a:endParaRPr>
          </a:p>
          <a:p>
            <a:pPr lvl="1" eaLnBrk="1" hangingPunct="1">
              <a:lnSpc>
                <a:spcPct val="120000"/>
              </a:lnSpc>
            </a:pPr>
            <a:r>
              <a:rPr lang="zh-CN" altLang="en-US" sz="2800" dirty="0">
                <a:latin typeface="Times New Roman" panose="02020603050405020304" pitchFamily="18" charset="0"/>
                <a:ea typeface="宋体" pitchFamily="2" charset="-122"/>
              </a:rPr>
              <a:t>定长编码</a:t>
            </a:r>
            <a:r>
              <a:rPr lang="zh-CN" altLang="en-US" sz="2800" dirty="0">
                <a:latin typeface="Times New Roman" panose="02020603050405020304" pitchFamily="18" charset="0"/>
                <a:ea typeface="宋体" pitchFamily="2" charset="-122"/>
              </a:rPr>
              <a:t>长度：</a:t>
            </a:r>
            <a:r>
              <a:rPr lang="en-US" altLang="zh-CN" sz="2800" dirty="0">
                <a:latin typeface="Times New Roman" panose="02020603050405020304" pitchFamily="18" charset="0"/>
                <a:ea typeface="宋体" pitchFamily="2" charset="-122"/>
              </a:rPr>
              <a:t>2000</a:t>
            </a:r>
            <a:r>
              <a:rPr lang="zh-CN" altLang="en-US" sz="2800" dirty="0">
                <a:latin typeface="Times New Roman" panose="02020603050405020304" pitchFamily="18" charset="0"/>
                <a:ea typeface="宋体" pitchFamily="2" charset="-122"/>
              </a:rPr>
              <a:t>位</a:t>
            </a:r>
            <a:endParaRPr lang="en-US" altLang="zh-CN" sz="2800" dirty="0">
              <a:latin typeface="Times New Roman" panose="02020603050405020304" pitchFamily="18" charset="0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ln>
            <a:miter lim="800000"/>
          </a:ln>
        </p:spPr>
        <p:txBody>
          <a:bodyPr anchor="b"/>
          <a:lstStyle/>
          <a:p>
            <a:pPr>
              <a:defRPr/>
            </a:pPr>
            <a:fld id="{C037FD7C-A8D9-4CDB-A688-58F2C1660488}" type="slidenum">
              <a:rPr lang="zh-CN" altLang="en-US" sz="1200">
                <a:solidFill>
                  <a:schemeClr val="bg2"/>
                </a:solidFill>
              </a:rPr>
            </a:fld>
            <a:endParaRPr lang="en-US" altLang="zh-CN" sz="1200">
              <a:solidFill>
                <a:schemeClr val="bg2"/>
              </a:solidFill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ln>
            <a:miter lim="800000"/>
          </a:ln>
        </p:spPr>
        <p:txBody>
          <a:bodyPr/>
          <a:lstStyle/>
          <a:p>
            <a:pPr>
              <a:defRPr/>
            </a:pPr>
            <a:fld id="{C46ED381-063D-49D8-9CAB-0EEB162B1E8F}" type="datetime7">
              <a:rPr kumimoji="1" lang="zh-CN" altLang="en-US" sz="1200">
                <a:latin typeface="+mn-ea"/>
              </a:rPr>
            </a:fld>
            <a:endParaRPr kumimoji="1" lang="en-US" altLang="zh-CN" sz="1200">
              <a:latin typeface="+mn-ea"/>
            </a:endParaRPr>
          </a:p>
        </p:txBody>
      </p:sp>
      <p:sp>
        <p:nvSpPr>
          <p:cNvPr id="6042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294130" y="44450"/>
            <a:ext cx="7849870" cy="852170"/>
          </a:xfrm>
        </p:spPr>
        <p:txBody>
          <a:bodyPr anchor="b"/>
          <a:lstStyle/>
          <a:p>
            <a:pPr eaLnBrk="1" hangingPunct="1"/>
            <a:r>
              <a:rPr lang="en-US" altLang="zh-CN">
                <a:ea typeface="宋体" pitchFamily="2" charset="-122"/>
              </a:rPr>
              <a:t>9.5.3  </a:t>
            </a:r>
            <a:r>
              <a:rPr lang="zh-CN" altLang="en-US">
                <a:ea typeface="宋体" pitchFamily="2" charset="-122"/>
              </a:rPr>
              <a:t>霍夫曼编码 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6042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95605" y="1340485"/>
            <a:ext cx="8569325" cy="5113020"/>
          </a:xfrm>
        </p:spPr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itchFamily="2" charset="-122"/>
              </a:rPr>
              <a:t>定长码解码很容易；可变长编码，每次应取出多少位？</a:t>
            </a:r>
            <a:endParaRPr lang="zh-CN" altLang="en-US" sz="2400" dirty="0">
              <a:latin typeface="Times New Roman" panose="02020603050405020304" pitchFamily="18" charset="0"/>
              <a:ea typeface="宋体" pitchFamily="2" charset="-122"/>
            </a:endParaRPr>
          </a:p>
          <a:p>
            <a:pPr eaLnBrk="1" hangingPunct="1">
              <a:lnSpc>
                <a:spcPct val="13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itchFamily="2" charset="-122"/>
              </a:rPr>
              <a:t>字符串</a:t>
            </a:r>
            <a:r>
              <a:rPr lang="en-US" altLang="zh-CN" sz="2400" dirty="0" err="1">
                <a:latin typeface="Times New Roman" panose="02020603050405020304" pitchFamily="18" charset="0"/>
                <a:ea typeface="宋体" pitchFamily="2" charset="-122"/>
              </a:rPr>
              <a:t>aaxuaxz</a:t>
            </a:r>
            <a:r>
              <a:rPr lang="zh-CN" altLang="en-US" sz="2400" dirty="0">
                <a:latin typeface="Times New Roman" panose="02020603050405020304" pitchFamily="18" charset="0"/>
                <a:ea typeface="宋体" pitchFamily="2" charset="-122"/>
              </a:rPr>
              <a:t>经编码为</a:t>
            </a:r>
            <a:r>
              <a:rPr lang="en-US" altLang="zh-CN" sz="2400" dirty="0">
                <a:latin typeface="Times New Roman" panose="02020603050405020304" pitchFamily="18" charset="0"/>
                <a:ea typeface="宋体" pitchFamily="2" charset="-122"/>
              </a:rPr>
              <a:t>0010110010111</a:t>
            </a:r>
            <a:r>
              <a:rPr lang="zh-CN" altLang="en-US" sz="2400" dirty="0">
                <a:latin typeface="Times New Roman" panose="02020603050405020304" pitchFamily="18" charset="0"/>
                <a:ea typeface="宋体" pitchFamily="2" charset="-122"/>
              </a:rPr>
              <a:t>，当从左至右解码时，第一个字符的代码是</a:t>
            </a:r>
            <a:r>
              <a:rPr lang="en-US" altLang="zh-CN" sz="2400" dirty="0">
                <a:latin typeface="Times New Roman" panose="02020603050405020304" pitchFamily="18" charset="0"/>
                <a:ea typeface="宋体" pitchFamily="2" charset="-122"/>
              </a:rPr>
              <a:t>0</a:t>
            </a:r>
            <a:r>
              <a:rPr lang="zh-CN" altLang="en-US" sz="2400" dirty="0">
                <a:latin typeface="Times New Roman" panose="02020603050405020304" pitchFamily="18" charset="0"/>
                <a:ea typeface="宋体" pitchFamily="2" charset="-122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  <a:ea typeface="宋体" pitchFamily="2" charset="-122"/>
              </a:rPr>
              <a:t>00</a:t>
            </a:r>
            <a:r>
              <a:rPr lang="zh-CN" altLang="en-US" sz="2400" dirty="0">
                <a:latin typeface="Times New Roman" panose="02020603050405020304" pitchFamily="18" charset="0"/>
                <a:ea typeface="宋体" pitchFamily="2" charset="-122"/>
              </a:rPr>
              <a:t>还是</a:t>
            </a:r>
            <a:r>
              <a:rPr lang="en-US" altLang="zh-CN" sz="2400" dirty="0">
                <a:latin typeface="Times New Roman" panose="02020603050405020304" pitchFamily="18" charset="0"/>
                <a:ea typeface="宋体" pitchFamily="2" charset="-122"/>
              </a:rPr>
              <a:t>001</a:t>
            </a:r>
            <a:r>
              <a:rPr lang="zh-CN" altLang="en-US" sz="2400" dirty="0">
                <a:latin typeface="Times New Roman" panose="02020603050405020304" pitchFamily="18" charset="0"/>
                <a:ea typeface="宋体" pitchFamily="2" charset="-122"/>
              </a:rPr>
              <a:t>。</a:t>
            </a:r>
            <a:endParaRPr lang="zh-CN" altLang="en-US" sz="2400" dirty="0">
              <a:latin typeface="Times New Roman" panose="02020603050405020304" pitchFamily="18" charset="0"/>
              <a:ea typeface="宋体" pitchFamily="2" charset="-122"/>
            </a:endParaRPr>
          </a:p>
          <a:p>
            <a:pPr eaLnBrk="1" hangingPunct="1">
              <a:lnSpc>
                <a:spcPct val="13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itchFamily="2" charset="-122"/>
                <a:sym typeface="+mn-ea"/>
              </a:rPr>
              <a:t>0</a:t>
            </a:r>
            <a:r>
              <a:rPr lang="zh-CN" altLang="en-US" sz="2400" dirty="0">
                <a:latin typeface="Times New Roman" panose="02020603050405020304" pitchFamily="18" charset="0"/>
                <a:ea typeface="宋体" pitchFamily="2" charset="-122"/>
                <a:sym typeface="+mn-ea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  <a:ea typeface="宋体" pitchFamily="2" charset="-122"/>
                <a:sym typeface="+mn-ea"/>
              </a:rPr>
              <a:t>00</a:t>
            </a:r>
            <a:r>
              <a:rPr lang="zh-CN" altLang="en-US" sz="2400" dirty="0">
                <a:latin typeface="Times New Roman" panose="02020603050405020304" pitchFamily="18" charset="0"/>
                <a:ea typeface="宋体" pitchFamily="2" charset="-122"/>
                <a:sym typeface="+mn-ea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ea typeface="宋体" pitchFamily="2" charset="-122"/>
                <a:sym typeface="+mn-ea"/>
              </a:rPr>
              <a:t>or 001 ---&gt;  0=a</a:t>
            </a:r>
            <a:endParaRPr lang="zh-CN" altLang="en-US" sz="2400" dirty="0">
              <a:latin typeface="Times New Roman" panose="02020603050405020304" pitchFamily="18" charset="0"/>
              <a:ea typeface="宋体" pitchFamily="2" charset="-122"/>
            </a:endParaRPr>
          </a:p>
          <a:p>
            <a:pPr eaLnBrk="1" hangingPunct="1">
              <a:lnSpc>
                <a:spcPct val="13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itchFamily="2" charset="-122"/>
                <a:sym typeface="+mn-ea"/>
              </a:rPr>
              <a:t>0</a:t>
            </a:r>
            <a:r>
              <a:rPr lang="zh-CN" altLang="en-US" sz="2400" dirty="0">
                <a:latin typeface="Times New Roman" panose="02020603050405020304" pitchFamily="18" charset="0"/>
                <a:ea typeface="宋体" pitchFamily="2" charset="-122"/>
                <a:sym typeface="+mn-ea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  <a:ea typeface="宋体" pitchFamily="2" charset="-122"/>
                <a:sym typeface="+mn-ea"/>
              </a:rPr>
              <a:t>01 or 010 ---&gt;  0=a</a:t>
            </a:r>
            <a:endParaRPr lang="zh-CN" altLang="en-US" sz="2400" dirty="0">
              <a:latin typeface="Times New Roman" panose="02020603050405020304" pitchFamily="18" charset="0"/>
              <a:ea typeface="宋体" pitchFamily="2" charset="-122"/>
            </a:endParaRPr>
          </a:p>
          <a:p>
            <a:pPr eaLnBrk="1" hangingPunct="1">
              <a:lnSpc>
                <a:spcPct val="130000"/>
              </a:lnSpc>
            </a:pPr>
            <a:endParaRPr lang="en-US" altLang="zh-CN" sz="2400" dirty="0">
              <a:latin typeface="Times New Roman" panose="02020603050405020304" pitchFamily="18" charset="0"/>
              <a:ea typeface="宋体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230279" y="4790328"/>
            <a:ext cx="37497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（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0=a,10=x,110=u,111=z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）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ln>
            <a:miter lim="800000"/>
          </a:ln>
        </p:spPr>
        <p:txBody>
          <a:bodyPr anchor="b"/>
          <a:lstStyle/>
          <a:p>
            <a:pPr>
              <a:defRPr/>
            </a:pPr>
            <a:fld id="{B4324815-74DD-4EDA-BCFB-88AC58EBE49C}" type="slidenum">
              <a:rPr lang="zh-CN" altLang="en-US" sz="1200">
                <a:solidFill>
                  <a:schemeClr val="bg2"/>
                </a:solidFill>
              </a:rPr>
            </a:fld>
            <a:endParaRPr lang="en-US" altLang="zh-CN" sz="1200">
              <a:solidFill>
                <a:schemeClr val="bg2"/>
              </a:solidFill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ln>
            <a:miter lim="800000"/>
          </a:ln>
        </p:spPr>
        <p:txBody>
          <a:bodyPr/>
          <a:lstStyle/>
          <a:p>
            <a:pPr>
              <a:defRPr/>
            </a:pPr>
            <a:fld id="{B0223D5B-5C94-446C-B5A0-4DDB7C93BCBE}" type="datetime7">
              <a:rPr kumimoji="1" lang="zh-CN" altLang="en-US" sz="1200">
                <a:latin typeface="+mn-ea"/>
              </a:rPr>
            </a:fld>
            <a:endParaRPr kumimoji="1" lang="en-US" altLang="zh-CN" sz="1200">
              <a:latin typeface="+mn-ea"/>
            </a:endParaRPr>
          </a:p>
        </p:txBody>
      </p:sp>
      <p:sp>
        <p:nvSpPr>
          <p:cNvPr id="6144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294130" y="0"/>
            <a:ext cx="7849870" cy="852170"/>
          </a:xfrm>
        </p:spPr>
        <p:txBody>
          <a:bodyPr anchor="b"/>
          <a:lstStyle/>
          <a:p>
            <a:pPr eaLnBrk="1" hangingPunct="1"/>
            <a:r>
              <a:rPr lang="en-US" altLang="zh-CN">
                <a:ea typeface="宋体" pitchFamily="2" charset="-122"/>
              </a:rPr>
              <a:t>9.5.3  </a:t>
            </a:r>
            <a:r>
              <a:rPr lang="zh-CN" altLang="en-US">
                <a:ea typeface="宋体" pitchFamily="2" charset="-122"/>
              </a:rPr>
              <a:t>霍夫曼编码 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6144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67360" y="1340485"/>
            <a:ext cx="8569325" cy="5113020"/>
          </a:xfrm>
        </p:spPr>
        <p:txBody>
          <a:bodyPr/>
          <a:lstStyle/>
          <a:p>
            <a:pPr eaLnBrk="1" hangingPunct="1"/>
            <a:r>
              <a:rPr lang="zh-CN" altLang="en-US" sz="2800">
                <a:latin typeface="Times New Roman" panose="02020603050405020304" pitchFamily="18" charset="0"/>
                <a:ea typeface="宋体" pitchFamily="2" charset="-122"/>
              </a:rPr>
              <a:t>没有任何一个代码是另一代码的</a:t>
            </a:r>
            <a:r>
              <a:rPr lang="zh-CN" altLang="en-US" sz="2800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</a:rPr>
              <a:t>前缀</a:t>
            </a:r>
            <a:r>
              <a:rPr lang="zh-CN" altLang="en-US" sz="2800">
                <a:latin typeface="Times New Roman" panose="02020603050405020304" pitchFamily="18" charset="0"/>
                <a:ea typeface="宋体" pitchFamily="2" charset="-122"/>
              </a:rPr>
              <a:t>。当从左到右检查代码，可确定获取字符。</a:t>
            </a:r>
            <a:endParaRPr lang="zh-CN" altLang="en-US" sz="2800">
              <a:latin typeface="Times New Roman" panose="02020603050405020304" pitchFamily="18" charset="0"/>
              <a:ea typeface="宋体" pitchFamily="2" charset="-122"/>
            </a:endParaRPr>
          </a:p>
          <a:p>
            <a:pPr eaLnBrk="1" hangingPunct="1"/>
            <a:r>
              <a:rPr lang="zh-CN" altLang="en-US" sz="2800">
                <a:latin typeface="Times New Roman" panose="02020603050405020304" pitchFamily="18" charset="0"/>
                <a:ea typeface="宋体" pitchFamily="2" charset="-122"/>
              </a:rPr>
              <a:t>可以利用</a:t>
            </a:r>
            <a:r>
              <a:rPr lang="zh-CN" altLang="en-US" sz="2800">
                <a:latin typeface="Times New Roman" panose="02020603050405020304" pitchFamily="18" charset="0"/>
                <a:ea typeface="宋体" pitchFamily="2" charset="-122"/>
                <a:hlinkClick r:id="rId1" tooltip="" action="ppaction://hlinksldjump"/>
              </a:rPr>
              <a:t>扩充二叉树</a:t>
            </a:r>
            <a:r>
              <a:rPr lang="zh-CN" altLang="en-US" sz="2800">
                <a:latin typeface="Times New Roman" panose="02020603050405020304" pitchFamily="18" charset="0"/>
                <a:ea typeface="宋体" pitchFamily="2" charset="-122"/>
              </a:rPr>
              <a:t>来派生一个实现可变长编码的特殊类，该类满足上述前缀性质，被称为霍夫曼编码。 </a:t>
            </a:r>
            <a:endParaRPr lang="zh-CN" altLang="en-US" sz="2800">
              <a:latin typeface="Times New Roman" panose="02020603050405020304" pitchFamily="18" charset="0"/>
              <a:ea typeface="宋体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202974" y="5011943"/>
            <a:ext cx="3749744" cy="461665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（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0=a,10=x,110=u,111=z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）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灯片编号占位符 3"/>
          <p:cNvSpPr>
            <a:spLocks noGrp="1"/>
          </p:cNvSpPr>
          <p:nvPr>
            <p:ph type="sldNum" sz="quarter" idx="12"/>
          </p:nvPr>
        </p:nvSpPr>
        <p:spPr>
          <a:ln>
            <a:miter lim="800000"/>
          </a:ln>
        </p:spPr>
        <p:txBody>
          <a:bodyPr anchor="b"/>
          <a:lstStyle/>
          <a:p>
            <a:pPr>
              <a:defRPr/>
            </a:pPr>
            <a:fld id="{40A26314-8559-4F43-8289-855F2FFFD4B7}" type="slidenum">
              <a:rPr lang="zh-CN" altLang="en-US" sz="1200">
                <a:solidFill>
                  <a:schemeClr val="bg2"/>
                </a:solidFill>
              </a:rPr>
            </a:fld>
            <a:endParaRPr lang="en-US" altLang="zh-CN" sz="1200">
              <a:solidFill>
                <a:schemeClr val="bg2"/>
              </a:solidFill>
            </a:endParaRPr>
          </a:p>
        </p:txBody>
      </p:sp>
      <p:sp>
        <p:nvSpPr>
          <p:cNvPr id="28" name="日期占位符 4"/>
          <p:cNvSpPr>
            <a:spLocks noGrp="1"/>
          </p:cNvSpPr>
          <p:nvPr>
            <p:ph type="dt" sz="half" idx="10"/>
          </p:nvPr>
        </p:nvSpPr>
        <p:spPr>
          <a:ln>
            <a:miter lim="800000"/>
          </a:ln>
        </p:spPr>
        <p:txBody>
          <a:bodyPr/>
          <a:lstStyle/>
          <a:p>
            <a:pPr>
              <a:defRPr/>
            </a:pPr>
            <a:fld id="{1AFFBDBD-7D80-4A85-BD28-1F3536D9B324}" type="datetime7">
              <a:rPr kumimoji="1" lang="zh-CN" altLang="en-US" sz="1200">
                <a:latin typeface="+mn-ea"/>
              </a:rPr>
            </a:fld>
            <a:endParaRPr kumimoji="1" lang="en-US" altLang="zh-CN" sz="1200">
              <a:latin typeface="+mn-ea"/>
            </a:endParaRPr>
          </a:p>
        </p:txBody>
      </p:sp>
      <p:sp>
        <p:nvSpPr>
          <p:cNvPr id="6246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259205" y="-99695"/>
            <a:ext cx="7849870" cy="852170"/>
          </a:xfrm>
        </p:spPr>
        <p:txBody>
          <a:bodyPr anchor="b"/>
          <a:lstStyle/>
          <a:p>
            <a:pPr eaLnBrk="1" hangingPunct="1"/>
            <a:r>
              <a:rPr lang="en-US" altLang="zh-CN">
                <a:ea typeface="宋体" pitchFamily="2" charset="-122"/>
              </a:rPr>
              <a:t>9.5.3  </a:t>
            </a:r>
            <a:r>
              <a:rPr lang="zh-CN" altLang="en-US">
                <a:ea typeface="宋体" pitchFamily="2" charset="-122"/>
              </a:rPr>
              <a:t>霍夫曼编码 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6246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68630" y="1377950"/>
            <a:ext cx="8569325" cy="453707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en-US" sz="2800" dirty="0">
                <a:latin typeface="Times New Roman" panose="02020603050405020304" pitchFamily="18" charset="0"/>
                <a:ea typeface="宋体" pitchFamily="2" charset="-122"/>
              </a:rPr>
              <a:t>在扩充二叉树中，可对从根到外部节点的</a:t>
            </a:r>
            <a:r>
              <a:rPr lang="zh-CN" altLang="en-US" sz="2800" b="1" i="1" u="sng" dirty="0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</a:rPr>
              <a:t>路径</a:t>
            </a:r>
            <a:r>
              <a:rPr lang="zh-CN" altLang="en-US" sz="2800" dirty="0">
                <a:latin typeface="Times New Roman" panose="02020603050405020304" pitchFamily="18" charset="0"/>
                <a:ea typeface="宋体" pitchFamily="2" charset="-122"/>
              </a:rPr>
              <a:t>进行编码，方法是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</a:rPr>
              <a:t>向左孩子移动时取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</a:rPr>
              <a:t>0</a:t>
            </a:r>
            <a:r>
              <a:rPr lang="zh-CN" altLang="en-US" sz="2800" dirty="0">
                <a:latin typeface="Times New Roman" panose="02020603050405020304" pitchFamily="18" charset="0"/>
                <a:ea typeface="宋体" pitchFamily="2" charset="-122"/>
              </a:rPr>
              <a:t>，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</a:rPr>
              <a:t>向右孩子移动时取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</a:rPr>
              <a:t>1</a:t>
            </a:r>
            <a:r>
              <a:rPr lang="zh-CN" altLang="en-US" sz="2800" dirty="0">
                <a:latin typeface="Times New Roman" panose="02020603050405020304" pitchFamily="18" charset="0"/>
                <a:ea typeface="宋体" pitchFamily="2" charset="-122"/>
              </a:rPr>
              <a:t>。</a:t>
            </a:r>
            <a:endParaRPr lang="zh-CN" altLang="en-US" sz="2800" dirty="0">
              <a:latin typeface="Times New Roman" panose="02020603050405020304" pitchFamily="18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</a:pPr>
            <a:r>
              <a:rPr lang="zh-CN" altLang="en-US" sz="2800" dirty="0">
                <a:latin typeface="Times New Roman" panose="02020603050405020304" pitchFamily="18" charset="0"/>
                <a:ea typeface="宋体" pitchFamily="2" charset="-122"/>
              </a:rPr>
              <a:t>（</a:t>
            </a:r>
            <a:r>
              <a:rPr lang="en-US" altLang="zh-CN" sz="2800" dirty="0" err="1">
                <a:latin typeface="Times New Roman" panose="02020603050405020304" pitchFamily="18" charset="0"/>
                <a:ea typeface="宋体" pitchFamily="2" charset="-122"/>
              </a:rPr>
              <a:t>a,b,c,d,e,f</a:t>
            </a:r>
            <a:r>
              <a:rPr lang="zh-CN" altLang="en-US" sz="2800" dirty="0">
                <a:latin typeface="Times New Roman" panose="02020603050405020304" pitchFamily="18" charset="0"/>
                <a:ea typeface="宋体" pitchFamily="2" charset="-122"/>
              </a:rPr>
              <a:t>）的路径编码分别为</a:t>
            </a:r>
            <a:r>
              <a:rPr lang="en-US" altLang="zh-CN" sz="2800" dirty="0">
                <a:latin typeface="Times New Roman" panose="02020603050405020304" pitchFamily="18" charset="0"/>
                <a:ea typeface="宋体" pitchFamily="2" charset="-122"/>
              </a:rPr>
              <a:t>(</a:t>
            </a:r>
            <a:r>
              <a:rPr lang="en-US" altLang="zh-CN" sz="2800" dirty="0">
                <a:solidFill>
                  <a:schemeClr val="hlink"/>
                </a:solidFill>
                <a:latin typeface="Times New Roman" panose="02020603050405020304" pitchFamily="18" charset="0"/>
                <a:ea typeface="宋体" pitchFamily="2" charset="-122"/>
              </a:rPr>
              <a:t>00</a:t>
            </a:r>
            <a:r>
              <a:rPr lang="zh-CN" altLang="en-US" sz="2800" dirty="0">
                <a:solidFill>
                  <a:schemeClr val="hlink"/>
                </a:solidFill>
                <a:latin typeface="Times New Roman" panose="02020603050405020304" pitchFamily="18" charset="0"/>
                <a:ea typeface="宋体" pitchFamily="2" charset="-122"/>
              </a:rPr>
              <a:t>，</a:t>
            </a:r>
            <a:r>
              <a:rPr lang="en-US" altLang="zh-CN" sz="2800" dirty="0">
                <a:solidFill>
                  <a:schemeClr val="hlink"/>
                </a:solidFill>
                <a:latin typeface="Times New Roman" panose="02020603050405020304" pitchFamily="18" charset="0"/>
                <a:ea typeface="宋体" pitchFamily="2" charset="-122"/>
              </a:rPr>
              <a:t>010</a:t>
            </a:r>
            <a:r>
              <a:rPr lang="zh-CN" altLang="en-US" sz="2800" dirty="0">
                <a:solidFill>
                  <a:schemeClr val="hlink"/>
                </a:solidFill>
                <a:latin typeface="Times New Roman" panose="02020603050405020304" pitchFamily="18" charset="0"/>
                <a:ea typeface="宋体" pitchFamily="2" charset="-122"/>
              </a:rPr>
              <a:t>，</a:t>
            </a:r>
            <a:r>
              <a:rPr lang="en-US" altLang="zh-CN" sz="2800" dirty="0">
                <a:solidFill>
                  <a:schemeClr val="hlink"/>
                </a:solidFill>
                <a:latin typeface="Times New Roman" panose="02020603050405020304" pitchFamily="18" charset="0"/>
                <a:ea typeface="宋体" pitchFamily="2" charset="-122"/>
              </a:rPr>
              <a:t>011</a:t>
            </a:r>
            <a:r>
              <a:rPr lang="zh-CN" altLang="en-US" sz="2800" dirty="0">
                <a:solidFill>
                  <a:schemeClr val="hlink"/>
                </a:solidFill>
                <a:latin typeface="Times New Roman" panose="02020603050405020304" pitchFamily="18" charset="0"/>
                <a:ea typeface="宋体" pitchFamily="2" charset="-122"/>
              </a:rPr>
              <a:t>，</a:t>
            </a:r>
            <a:r>
              <a:rPr lang="en-US" altLang="zh-CN" sz="2800" dirty="0">
                <a:solidFill>
                  <a:schemeClr val="hlink"/>
                </a:solidFill>
                <a:latin typeface="Times New Roman" panose="02020603050405020304" pitchFamily="18" charset="0"/>
                <a:ea typeface="宋体" pitchFamily="2" charset="-122"/>
              </a:rPr>
              <a:t>100</a:t>
            </a:r>
            <a:r>
              <a:rPr lang="zh-CN" altLang="en-US" sz="2800" dirty="0">
                <a:solidFill>
                  <a:schemeClr val="hlink"/>
                </a:solidFill>
                <a:latin typeface="Times New Roman" panose="02020603050405020304" pitchFamily="18" charset="0"/>
                <a:ea typeface="宋体" pitchFamily="2" charset="-122"/>
              </a:rPr>
              <a:t>，</a:t>
            </a:r>
            <a:r>
              <a:rPr lang="en-US" altLang="zh-CN" sz="2800" dirty="0">
                <a:solidFill>
                  <a:schemeClr val="hlink"/>
                </a:solidFill>
                <a:latin typeface="Times New Roman" panose="02020603050405020304" pitchFamily="18" charset="0"/>
                <a:ea typeface="宋体" pitchFamily="2" charset="-122"/>
              </a:rPr>
              <a:t>101</a:t>
            </a:r>
            <a:r>
              <a:rPr lang="zh-CN" altLang="en-US" sz="2800" dirty="0">
                <a:solidFill>
                  <a:schemeClr val="hlink"/>
                </a:solidFill>
                <a:latin typeface="Times New Roman" panose="02020603050405020304" pitchFamily="18" charset="0"/>
                <a:ea typeface="宋体" pitchFamily="2" charset="-122"/>
              </a:rPr>
              <a:t>，</a:t>
            </a:r>
            <a:r>
              <a:rPr lang="en-US" altLang="zh-CN" sz="2800" dirty="0">
                <a:solidFill>
                  <a:schemeClr val="hlink"/>
                </a:solidFill>
                <a:latin typeface="Times New Roman" panose="02020603050405020304" pitchFamily="18" charset="0"/>
                <a:ea typeface="宋体" pitchFamily="2" charset="-122"/>
              </a:rPr>
              <a:t>11</a:t>
            </a:r>
            <a:r>
              <a:rPr lang="en-US" altLang="zh-CN" sz="2800" dirty="0">
                <a:latin typeface="Times New Roman" panose="02020603050405020304" pitchFamily="18" charset="0"/>
                <a:ea typeface="宋体" pitchFamily="2" charset="-122"/>
              </a:rPr>
              <a:t>)</a:t>
            </a:r>
            <a:r>
              <a:rPr lang="zh-CN" altLang="en-US" sz="2800" dirty="0">
                <a:latin typeface="Times New Roman" panose="02020603050405020304" pitchFamily="18" charset="0"/>
                <a:ea typeface="宋体" pitchFamily="2" charset="-122"/>
              </a:rPr>
              <a:t>。每一个编码不会是另一条路径编码的前缀。</a:t>
            </a:r>
            <a:endParaRPr lang="zh-CN" altLang="en-US" sz="2800" dirty="0">
              <a:latin typeface="Times New Roman" panose="02020603050405020304" pitchFamily="18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</a:pPr>
            <a:r>
              <a:rPr lang="zh-CN" altLang="en-US" sz="2800" dirty="0">
                <a:latin typeface="Times New Roman" panose="02020603050405020304" pitchFamily="18" charset="0"/>
                <a:ea typeface="宋体" pitchFamily="2" charset="-122"/>
              </a:rPr>
              <a:t>令</a:t>
            </a:r>
            <a:r>
              <a:rPr lang="en-US" altLang="zh-CN" sz="2800" dirty="0">
                <a:latin typeface="Times New Roman" panose="02020603050405020304" pitchFamily="18" charset="0"/>
                <a:ea typeface="宋体" pitchFamily="2" charset="-122"/>
              </a:rPr>
              <a:t>s</a:t>
            </a:r>
            <a:r>
              <a:rPr lang="zh-CN" altLang="en-US" sz="2800" dirty="0">
                <a:latin typeface="Times New Roman" panose="02020603050405020304" pitchFamily="18" charset="0"/>
                <a:ea typeface="宋体" pitchFamily="2" charset="-122"/>
              </a:rPr>
              <a:t>为由这些字符组成的字符串，</a:t>
            </a:r>
            <a:r>
              <a:rPr lang="en-US" altLang="zh-CN" sz="2800" dirty="0">
                <a:latin typeface="Times New Roman" panose="02020603050405020304" pitchFamily="18" charset="0"/>
                <a:ea typeface="宋体" pitchFamily="2" charset="-122"/>
              </a:rPr>
              <a:t>F(x)</a:t>
            </a:r>
            <a:r>
              <a:rPr lang="zh-CN" altLang="en-US" sz="2800" dirty="0">
                <a:latin typeface="Times New Roman" panose="02020603050405020304" pitchFamily="18" charset="0"/>
                <a:ea typeface="宋体" pitchFamily="2" charset="-122"/>
              </a:rPr>
              <a:t>为字符</a:t>
            </a:r>
            <a:r>
              <a:rPr lang="en-US" altLang="zh-CN" sz="2800" dirty="0">
                <a:latin typeface="Times New Roman" panose="02020603050405020304" pitchFamily="18" charset="0"/>
                <a:ea typeface="宋体" pitchFamily="2" charset="-122"/>
              </a:rPr>
              <a:t>x (x</a:t>
            </a:r>
            <a:r>
              <a:rPr lang="en-US" altLang="en-US" dirty="0"/>
              <a:t>∈ </a:t>
            </a:r>
            <a:r>
              <a:rPr lang="en-US" altLang="zh-CN" sz="2800" dirty="0">
                <a:latin typeface="Times New Roman" panose="02020603050405020304" pitchFamily="18" charset="0"/>
                <a:ea typeface="宋体" pitchFamily="2" charset="-122"/>
                <a:sym typeface="Math B" pitchFamily="2" charset="2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ea typeface="宋体" pitchFamily="2" charset="-122"/>
              </a:rPr>
              <a:t>{</a:t>
            </a:r>
            <a:r>
              <a:rPr lang="en-US" altLang="zh-CN" sz="2800" dirty="0" err="1">
                <a:latin typeface="Times New Roman" panose="02020603050405020304" pitchFamily="18" charset="0"/>
                <a:ea typeface="宋体" pitchFamily="2" charset="-122"/>
              </a:rPr>
              <a:t>a,s,c,d,e,f</a:t>
            </a:r>
            <a:r>
              <a:rPr lang="en-US" altLang="zh-CN" sz="2800" dirty="0">
                <a:latin typeface="Times New Roman" panose="02020603050405020304" pitchFamily="18" charset="0"/>
                <a:ea typeface="宋体" pitchFamily="2" charset="-122"/>
              </a:rPr>
              <a:t>} )</a:t>
            </a:r>
            <a:r>
              <a:rPr lang="zh-CN" altLang="en-US" sz="2800" dirty="0">
                <a:latin typeface="Times New Roman" panose="02020603050405020304" pitchFamily="18" charset="0"/>
                <a:ea typeface="宋体" pitchFamily="2" charset="-122"/>
              </a:rPr>
              <a:t>的频率。若利用上述代码对</a:t>
            </a:r>
            <a:r>
              <a:rPr lang="en-US" altLang="zh-CN" sz="2800" dirty="0">
                <a:latin typeface="Times New Roman" panose="02020603050405020304" pitchFamily="18" charset="0"/>
                <a:ea typeface="宋体" pitchFamily="2" charset="-122"/>
              </a:rPr>
              <a:t>s</a:t>
            </a:r>
            <a:r>
              <a:rPr lang="zh-CN" altLang="en-US" sz="2800" dirty="0">
                <a:latin typeface="Times New Roman" panose="02020603050405020304" pitchFamily="18" charset="0"/>
                <a:ea typeface="宋体" pitchFamily="2" charset="-122"/>
              </a:rPr>
              <a:t>进行编码，则编码后的串长为：</a:t>
            </a:r>
            <a:endParaRPr lang="zh-CN" altLang="en-US" sz="2800" dirty="0">
              <a:latin typeface="Times New Roman" panose="02020603050405020304" pitchFamily="18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</a:rPr>
              <a:t>    2*F(a)+3*F(b)+3*F(c)+3*F(d)+3*F(e)+2*F(f)</a:t>
            </a:r>
            <a:endParaRPr lang="en-US" altLang="zh-CN" sz="2400" dirty="0">
              <a:solidFill>
                <a:srgbClr val="FF0000"/>
              </a:solidFill>
              <a:latin typeface="Times New Roman" panose="02020603050405020304" pitchFamily="18" charset="0"/>
              <a:ea typeface="宋体" pitchFamily="2" charset="-122"/>
            </a:endParaRPr>
          </a:p>
        </p:txBody>
      </p:sp>
      <p:grpSp>
        <p:nvGrpSpPr>
          <p:cNvPr id="62470" name="Group 4"/>
          <p:cNvGrpSpPr/>
          <p:nvPr/>
        </p:nvGrpSpPr>
        <p:grpSpPr bwMode="auto">
          <a:xfrm>
            <a:off x="6948488" y="5184775"/>
            <a:ext cx="2089150" cy="1557338"/>
            <a:chOff x="748" y="2750"/>
            <a:chExt cx="1950" cy="1450"/>
          </a:xfrm>
        </p:grpSpPr>
        <p:sp>
          <p:nvSpPr>
            <p:cNvPr id="62471" name="Line 5"/>
            <p:cNvSpPr>
              <a:spLocks noChangeShapeType="1"/>
            </p:cNvSpPr>
            <p:nvPr/>
          </p:nvSpPr>
          <p:spPr bwMode="auto">
            <a:xfrm flipV="1">
              <a:off x="1065" y="3430"/>
              <a:ext cx="182" cy="18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62472" name="Oval 6"/>
            <p:cNvSpPr>
              <a:spLocks noChangeArrowheads="1"/>
            </p:cNvSpPr>
            <p:nvPr/>
          </p:nvSpPr>
          <p:spPr bwMode="auto">
            <a:xfrm>
              <a:off x="1655" y="2750"/>
              <a:ext cx="318" cy="31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>
                  <a:solidFill>
                    <a:srgbClr val="92D050"/>
                  </a:solidFill>
                  <a:latin typeface="Tahoma" panose="020B0604030504040204" pitchFamily="34" charset="0"/>
                </a:rPr>
                <a:t> </a:t>
              </a:r>
              <a:endParaRPr lang="en-US" altLang="zh-CN">
                <a:solidFill>
                  <a:srgbClr val="92D05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62473" name="Oval 7"/>
            <p:cNvSpPr>
              <a:spLocks noChangeArrowheads="1"/>
            </p:cNvSpPr>
            <p:nvPr/>
          </p:nvSpPr>
          <p:spPr bwMode="auto">
            <a:xfrm>
              <a:off x="1201" y="3158"/>
              <a:ext cx="318" cy="31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 altLang="zh-CN">
                <a:solidFill>
                  <a:srgbClr val="92D05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62474" name="Oval 8"/>
            <p:cNvSpPr>
              <a:spLocks noChangeArrowheads="1"/>
            </p:cNvSpPr>
            <p:nvPr/>
          </p:nvSpPr>
          <p:spPr bwMode="auto">
            <a:xfrm>
              <a:off x="2154" y="3158"/>
              <a:ext cx="318" cy="31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>
                  <a:solidFill>
                    <a:srgbClr val="92D050"/>
                  </a:solidFill>
                  <a:latin typeface="Tahoma" panose="020B0604030504040204" pitchFamily="34" charset="0"/>
                </a:rPr>
                <a:t> </a:t>
              </a:r>
              <a:endParaRPr lang="en-US" altLang="zh-CN">
                <a:solidFill>
                  <a:srgbClr val="92D05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62475" name="Oval 9"/>
            <p:cNvSpPr>
              <a:spLocks noChangeArrowheads="1"/>
            </p:cNvSpPr>
            <p:nvPr/>
          </p:nvSpPr>
          <p:spPr bwMode="auto">
            <a:xfrm>
              <a:off x="1473" y="3566"/>
              <a:ext cx="318" cy="31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>
                  <a:solidFill>
                    <a:srgbClr val="92D050"/>
                  </a:solidFill>
                  <a:latin typeface="Tahoma" panose="020B0604030504040204" pitchFamily="34" charset="0"/>
                </a:rPr>
                <a:t> </a:t>
              </a:r>
              <a:endParaRPr lang="en-US" altLang="zh-CN">
                <a:solidFill>
                  <a:srgbClr val="92D05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62476" name="Oval 10"/>
            <p:cNvSpPr>
              <a:spLocks noChangeArrowheads="1"/>
            </p:cNvSpPr>
            <p:nvPr/>
          </p:nvSpPr>
          <p:spPr bwMode="auto">
            <a:xfrm>
              <a:off x="1927" y="3566"/>
              <a:ext cx="318" cy="31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>
                  <a:solidFill>
                    <a:srgbClr val="92D050"/>
                  </a:solidFill>
                  <a:latin typeface="Tahoma" panose="020B0604030504040204" pitchFamily="34" charset="0"/>
                </a:rPr>
                <a:t> </a:t>
              </a:r>
              <a:endParaRPr lang="en-US" altLang="zh-CN">
                <a:solidFill>
                  <a:srgbClr val="92D05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62477" name="Line 11"/>
            <p:cNvSpPr>
              <a:spLocks noChangeShapeType="1"/>
            </p:cNvSpPr>
            <p:nvPr/>
          </p:nvSpPr>
          <p:spPr bwMode="auto">
            <a:xfrm flipV="1">
              <a:off x="1473" y="3022"/>
              <a:ext cx="227" cy="18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62478" name="Line 12"/>
            <p:cNvSpPr>
              <a:spLocks noChangeShapeType="1"/>
            </p:cNvSpPr>
            <p:nvPr/>
          </p:nvSpPr>
          <p:spPr bwMode="auto">
            <a:xfrm flipH="1" flipV="1">
              <a:off x="1927" y="3022"/>
              <a:ext cx="272" cy="18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62479" name="Line 13"/>
            <p:cNvSpPr>
              <a:spLocks noChangeShapeType="1"/>
            </p:cNvSpPr>
            <p:nvPr/>
          </p:nvSpPr>
          <p:spPr bwMode="auto">
            <a:xfrm flipH="1" flipV="1">
              <a:off x="1473" y="3430"/>
              <a:ext cx="91" cy="1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62480" name="Line 14"/>
            <p:cNvSpPr>
              <a:spLocks noChangeShapeType="1"/>
            </p:cNvSpPr>
            <p:nvPr/>
          </p:nvSpPr>
          <p:spPr bwMode="auto">
            <a:xfrm flipV="1">
              <a:off x="2108" y="3430"/>
              <a:ext cx="91" cy="1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62481" name="Rectangle 15"/>
            <p:cNvSpPr>
              <a:spLocks noChangeArrowheads="1"/>
            </p:cNvSpPr>
            <p:nvPr/>
          </p:nvSpPr>
          <p:spPr bwMode="auto">
            <a:xfrm>
              <a:off x="975" y="3612"/>
              <a:ext cx="226" cy="22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 sz="2000">
                  <a:solidFill>
                    <a:srgbClr val="92D050"/>
                  </a:solidFill>
                  <a:latin typeface="Times New Roman" panose="02020603050405020304" pitchFamily="18" charset="0"/>
                </a:rPr>
                <a:t>a</a:t>
              </a:r>
              <a:endParaRPr lang="en-US" altLang="zh-CN" sz="2000">
                <a:solidFill>
                  <a:srgbClr val="92D05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2482" name="Rectangle 16"/>
            <p:cNvSpPr>
              <a:spLocks noChangeArrowheads="1"/>
            </p:cNvSpPr>
            <p:nvPr/>
          </p:nvSpPr>
          <p:spPr bwMode="auto">
            <a:xfrm>
              <a:off x="1201" y="3974"/>
              <a:ext cx="226" cy="22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 sz="2000">
                  <a:solidFill>
                    <a:srgbClr val="92D050"/>
                  </a:solidFill>
                  <a:latin typeface="Times New Roman" panose="02020603050405020304" pitchFamily="18" charset="0"/>
                </a:rPr>
                <a:t>b</a:t>
              </a:r>
              <a:endParaRPr lang="en-US" altLang="zh-CN" sz="2000">
                <a:solidFill>
                  <a:srgbClr val="92D05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2483" name="Rectangle 17"/>
            <p:cNvSpPr>
              <a:spLocks noChangeArrowheads="1"/>
            </p:cNvSpPr>
            <p:nvPr/>
          </p:nvSpPr>
          <p:spPr bwMode="auto">
            <a:xfrm>
              <a:off x="1519" y="3974"/>
              <a:ext cx="226" cy="22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 sz="2000">
                  <a:solidFill>
                    <a:srgbClr val="92D050"/>
                  </a:solidFill>
                  <a:latin typeface="Times New Roman" panose="02020603050405020304" pitchFamily="18" charset="0"/>
                </a:rPr>
                <a:t>c</a:t>
              </a:r>
              <a:endParaRPr lang="en-US" altLang="zh-CN" sz="2000">
                <a:solidFill>
                  <a:srgbClr val="92D05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2484" name="Rectangle 18"/>
            <p:cNvSpPr>
              <a:spLocks noChangeArrowheads="1"/>
            </p:cNvSpPr>
            <p:nvPr/>
          </p:nvSpPr>
          <p:spPr bwMode="auto">
            <a:xfrm>
              <a:off x="1882" y="3974"/>
              <a:ext cx="226" cy="22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 sz="2000">
                  <a:solidFill>
                    <a:srgbClr val="92D050"/>
                  </a:solidFill>
                  <a:latin typeface="Times New Roman" panose="02020603050405020304" pitchFamily="18" charset="0"/>
                </a:rPr>
                <a:t>d</a:t>
              </a:r>
              <a:endParaRPr lang="en-US" altLang="zh-CN" sz="2000">
                <a:solidFill>
                  <a:srgbClr val="92D05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2485" name="Rectangle 19"/>
            <p:cNvSpPr>
              <a:spLocks noChangeArrowheads="1"/>
            </p:cNvSpPr>
            <p:nvPr/>
          </p:nvSpPr>
          <p:spPr bwMode="auto">
            <a:xfrm>
              <a:off x="2199" y="3974"/>
              <a:ext cx="226" cy="22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 sz="2000">
                  <a:solidFill>
                    <a:srgbClr val="92D050"/>
                  </a:solidFill>
                  <a:latin typeface="Times New Roman" panose="02020603050405020304" pitchFamily="18" charset="0"/>
                </a:rPr>
                <a:t>e</a:t>
              </a:r>
              <a:endParaRPr lang="en-US" altLang="zh-CN" sz="2000">
                <a:solidFill>
                  <a:srgbClr val="92D05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2486" name="Rectangle 20"/>
            <p:cNvSpPr>
              <a:spLocks noChangeArrowheads="1"/>
            </p:cNvSpPr>
            <p:nvPr/>
          </p:nvSpPr>
          <p:spPr bwMode="auto">
            <a:xfrm>
              <a:off x="2472" y="3612"/>
              <a:ext cx="226" cy="22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 sz="2000">
                  <a:solidFill>
                    <a:srgbClr val="92D050"/>
                  </a:solidFill>
                  <a:latin typeface="Times New Roman" panose="02020603050405020304" pitchFamily="18" charset="0"/>
                </a:rPr>
                <a:t>f</a:t>
              </a:r>
              <a:endParaRPr lang="en-US" altLang="zh-CN" sz="2000">
                <a:solidFill>
                  <a:srgbClr val="92D05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2487" name="Line 21"/>
            <p:cNvSpPr>
              <a:spLocks noChangeShapeType="1"/>
            </p:cNvSpPr>
            <p:nvPr/>
          </p:nvSpPr>
          <p:spPr bwMode="auto">
            <a:xfrm flipV="1">
              <a:off x="1292" y="3793"/>
              <a:ext cx="182" cy="18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62488" name="Line 22"/>
            <p:cNvSpPr>
              <a:spLocks noChangeShapeType="1"/>
            </p:cNvSpPr>
            <p:nvPr/>
          </p:nvSpPr>
          <p:spPr bwMode="auto">
            <a:xfrm flipV="1">
              <a:off x="1610" y="3884"/>
              <a:ext cx="0" cy="9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62489" name="Line 23"/>
            <p:cNvSpPr>
              <a:spLocks noChangeShapeType="1"/>
            </p:cNvSpPr>
            <p:nvPr/>
          </p:nvSpPr>
          <p:spPr bwMode="auto">
            <a:xfrm flipV="1">
              <a:off x="1973" y="3838"/>
              <a:ext cx="0" cy="13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62490" name="Line 24"/>
            <p:cNvSpPr>
              <a:spLocks noChangeShapeType="1"/>
            </p:cNvSpPr>
            <p:nvPr/>
          </p:nvSpPr>
          <p:spPr bwMode="auto">
            <a:xfrm flipH="1" flipV="1">
              <a:off x="2199" y="3838"/>
              <a:ext cx="91" cy="13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62491" name="Line 25"/>
            <p:cNvSpPr>
              <a:spLocks noChangeShapeType="1"/>
            </p:cNvSpPr>
            <p:nvPr/>
          </p:nvSpPr>
          <p:spPr bwMode="auto">
            <a:xfrm flipH="1" flipV="1">
              <a:off x="2426" y="3430"/>
              <a:ext cx="136" cy="18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62492" name="Text Box 26"/>
            <p:cNvSpPr txBox="1">
              <a:spLocks noChangeArrowheads="1"/>
            </p:cNvSpPr>
            <p:nvPr/>
          </p:nvSpPr>
          <p:spPr bwMode="auto">
            <a:xfrm>
              <a:off x="748" y="2886"/>
              <a:ext cx="545" cy="3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Comic Sans MS" panose="030F0702030302020204" pitchFamily="66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Comic Sans MS" panose="030F0702030302020204" pitchFamily="66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Comic Sans MS" panose="030F0702030302020204" pitchFamily="66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Comic Sans MS" panose="030F0702030302020204" pitchFamily="66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Comic Sans MS" panose="030F0702030302020204" pitchFamily="66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Comic Sans MS" panose="030F0702030302020204" pitchFamily="66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Comic Sans MS" panose="030F0702030302020204" pitchFamily="66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Comic Sans MS" panose="030F0702030302020204" pitchFamily="66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Comic Sans MS" panose="030F0702030302020204" pitchFamily="66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zh-CN" altLang="en-US" sz="2000">
                <a:solidFill>
                  <a:srgbClr val="92D050"/>
                </a:solidFill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ln>
            <a:miter lim="800000"/>
          </a:ln>
        </p:spPr>
        <p:txBody>
          <a:bodyPr anchor="b"/>
          <a:lstStyle/>
          <a:p>
            <a:pPr>
              <a:defRPr/>
            </a:pPr>
            <a:fld id="{4D901E9E-1AE0-4F35-A907-687E56E7DABF}" type="slidenum">
              <a:rPr lang="zh-CN" altLang="en-US" sz="1200">
                <a:solidFill>
                  <a:schemeClr val="bg2"/>
                </a:solidFill>
              </a:rPr>
            </a:fld>
            <a:endParaRPr lang="en-US" altLang="zh-CN" sz="1200">
              <a:solidFill>
                <a:schemeClr val="bg2"/>
              </a:solidFill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ln>
            <a:miter lim="800000"/>
          </a:ln>
        </p:spPr>
        <p:txBody>
          <a:bodyPr/>
          <a:lstStyle/>
          <a:p>
            <a:pPr>
              <a:defRPr/>
            </a:pPr>
            <a:fld id="{F2ACF9EE-E9B3-4484-B880-ADE5EDD5A0DC}" type="datetime7">
              <a:rPr kumimoji="1" lang="zh-CN" altLang="en-US" sz="1200">
                <a:latin typeface="+mn-ea"/>
              </a:rPr>
            </a:fld>
            <a:endParaRPr kumimoji="1" lang="en-US" altLang="zh-CN" sz="1200">
              <a:latin typeface="+mn-ea"/>
            </a:endParaRPr>
          </a:p>
        </p:txBody>
      </p:sp>
      <p:sp>
        <p:nvSpPr>
          <p:cNvPr id="6349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259205" y="0"/>
            <a:ext cx="7849870" cy="852170"/>
          </a:xfrm>
        </p:spPr>
        <p:txBody>
          <a:bodyPr anchor="b"/>
          <a:lstStyle/>
          <a:p>
            <a:pPr eaLnBrk="1" hangingPunct="1"/>
            <a:r>
              <a:rPr lang="en-US" altLang="zh-CN">
                <a:ea typeface="宋体" pitchFamily="2" charset="-122"/>
              </a:rPr>
              <a:t>9.5.3  </a:t>
            </a:r>
            <a:r>
              <a:rPr lang="zh-CN" altLang="en-US">
                <a:ea typeface="宋体" pitchFamily="2" charset="-122"/>
              </a:rPr>
              <a:t>霍夫曼编码 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12933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67360" y="1340485"/>
            <a:ext cx="8569325" cy="511302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800" dirty="0">
                <a:latin typeface="Times New Roman" panose="02020603050405020304" pitchFamily="18" charset="0"/>
                <a:ea typeface="宋体" pitchFamily="2" charset="-122"/>
              </a:rPr>
              <a:t>对于一棵具有外部节点</a:t>
            </a:r>
            <a:r>
              <a:rPr lang="en-US" altLang="zh-CN" sz="2800" dirty="0">
                <a:latin typeface="Times New Roman" panose="02020603050405020304" pitchFamily="18" charset="0"/>
                <a:ea typeface="宋体" pitchFamily="2" charset="-122"/>
              </a:rPr>
              <a:t>1,…,n</a:t>
            </a:r>
            <a:r>
              <a:rPr lang="zh-CN" altLang="en-US" sz="2800" dirty="0">
                <a:latin typeface="Times New Roman" panose="02020603050405020304" pitchFamily="18" charset="0"/>
                <a:ea typeface="宋体" pitchFamily="2" charset="-122"/>
              </a:rPr>
              <a:t>的扩充二叉树，对应的压缩编码串的长度为：</a:t>
            </a:r>
            <a:endParaRPr lang="zh-CN" altLang="en-US" sz="2800" dirty="0">
              <a:latin typeface="Times New Roman" panose="02020603050405020304" pitchFamily="18" charset="0"/>
              <a:ea typeface="宋体" pitchFamily="2" charset="-122"/>
            </a:endParaRPr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chemeClr val="folHlink"/>
                </a:solidFill>
                <a:latin typeface="Times New Roman" panose="02020603050405020304" pitchFamily="18" charset="0"/>
                <a:ea typeface="宋体" pitchFamily="2" charset="-122"/>
              </a:rPr>
              <a:t>    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</a:rPr>
              <a:t> </a:t>
            </a:r>
            <a:r>
              <a:rPr lang="en-US" altLang="zh-CN" sz="3600" dirty="0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</a:rPr>
              <a:t>WEP=</a:t>
            </a:r>
            <a:r>
              <a:rPr lang="zh-CN" altLang="en-US" sz="3600" dirty="0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  <a:sym typeface="Math A" pitchFamily="18" charset="2"/>
              </a:rPr>
              <a:t>∑</a:t>
            </a:r>
            <a:r>
              <a:rPr lang="en-US" altLang="zh-CN" sz="3600" baseline="-25000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  <a:sym typeface="Math A" pitchFamily="18" charset="2"/>
              </a:rPr>
              <a:t>i</a:t>
            </a:r>
            <a:r>
              <a:rPr lang="en-US" altLang="zh-CN" sz="3600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  <a:sym typeface="Math A" pitchFamily="18" charset="2"/>
              </a:rPr>
              <a:t>=1</a:t>
            </a:r>
            <a:r>
              <a:rPr lang="en-US" altLang="zh-CN" sz="3600" baseline="30000" dirty="0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  <a:sym typeface="Math A" pitchFamily="18" charset="2"/>
              </a:rPr>
              <a:t>n</a:t>
            </a:r>
            <a:r>
              <a:rPr lang="en-US" altLang="zh-CN" sz="3600" dirty="0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  <a:sym typeface="Math A" pitchFamily="18" charset="2"/>
              </a:rPr>
              <a:t>L(</a:t>
            </a:r>
            <a:r>
              <a:rPr lang="en-US" altLang="zh-CN" sz="3600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  <a:sym typeface="Math A" pitchFamily="18" charset="2"/>
              </a:rPr>
              <a:t>i</a:t>
            </a:r>
            <a:r>
              <a:rPr lang="en-US" altLang="zh-CN" sz="3600" dirty="0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  <a:sym typeface="Math A" pitchFamily="18" charset="2"/>
              </a:rPr>
              <a:t>)*F(</a:t>
            </a:r>
            <a:r>
              <a:rPr lang="en-US" altLang="zh-CN" sz="3600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  <a:sym typeface="Math A" pitchFamily="18" charset="2"/>
              </a:rPr>
              <a:t>i</a:t>
            </a:r>
            <a:r>
              <a:rPr lang="en-US" altLang="zh-CN" sz="3600" dirty="0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  <a:sym typeface="Math A" pitchFamily="18" charset="2"/>
              </a:rPr>
              <a:t>)</a:t>
            </a:r>
            <a:endParaRPr lang="en-US" altLang="zh-CN" sz="3600" dirty="0">
              <a:solidFill>
                <a:schemeClr val="folHlink"/>
              </a:solidFill>
              <a:latin typeface="Times New Roman" panose="02020603050405020304" pitchFamily="18" charset="0"/>
              <a:ea typeface="宋体" pitchFamily="2" charset="-122"/>
              <a:sym typeface="Math A" pitchFamily="18" charset="2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sz="2800" dirty="0">
                <a:latin typeface="Times New Roman" panose="02020603050405020304" pitchFamily="18" charset="0"/>
                <a:ea typeface="宋体" pitchFamily="2" charset="-122"/>
              </a:rPr>
              <a:t>其中</a:t>
            </a:r>
            <a:r>
              <a:rPr lang="en-US" altLang="zh-CN" sz="2800" dirty="0">
                <a:latin typeface="Times New Roman" panose="02020603050405020304" pitchFamily="18" charset="0"/>
                <a:ea typeface="宋体" pitchFamily="2" charset="-122"/>
              </a:rPr>
              <a:t>L(</a:t>
            </a:r>
            <a:r>
              <a:rPr lang="en-US" altLang="zh-CN" sz="2800" dirty="0" err="1">
                <a:latin typeface="Times New Roman" panose="02020603050405020304" pitchFamily="18" charset="0"/>
                <a:ea typeface="宋体" pitchFamily="2" charset="-122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  <a:ea typeface="宋体" pitchFamily="2" charset="-122"/>
              </a:rPr>
              <a:t>)</a:t>
            </a:r>
            <a:r>
              <a:rPr lang="zh-CN" altLang="en-US" sz="2800" dirty="0">
                <a:latin typeface="Times New Roman" panose="02020603050405020304" pitchFamily="18" charset="0"/>
                <a:ea typeface="宋体" pitchFamily="2" charset="-122"/>
              </a:rPr>
              <a:t>为从根到达外部节点</a:t>
            </a:r>
            <a:r>
              <a:rPr lang="en-US" altLang="zh-CN" sz="2800" dirty="0" err="1">
                <a:latin typeface="Times New Roman" panose="02020603050405020304" pitchFamily="18" charset="0"/>
                <a:ea typeface="宋体" pitchFamily="2" charset="-122"/>
              </a:rPr>
              <a:t>i</a:t>
            </a:r>
            <a:r>
              <a:rPr lang="zh-CN" altLang="en-US" sz="2800" dirty="0">
                <a:latin typeface="Times New Roman" panose="02020603050405020304" pitchFamily="18" charset="0"/>
                <a:ea typeface="宋体" pitchFamily="2" charset="-122"/>
              </a:rPr>
              <a:t>的路径长度（即路径的边数）；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</a:rPr>
              <a:t>WEP</a:t>
            </a:r>
            <a:r>
              <a:rPr lang="zh-CN" altLang="en-US" sz="2800" dirty="0">
                <a:latin typeface="Times New Roman" panose="02020603050405020304" pitchFamily="18" charset="0"/>
                <a:ea typeface="宋体" pitchFamily="2" charset="-122"/>
              </a:rPr>
              <a:t>为二叉树的加权外部路径长度（</a:t>
            </a:r>
            <a:r>
              <a:rPr lang="en-US" altLang="zh-CN" sz="2800" dirty="0">
                <a:latin typeface="Times New Roman" panose="02020603050405020304" pitchFamily="18" charset="0"/>
                <a:ea typeface="宋体" pitchFamily="2" charset="-122"/>
              </a:rPr>
              <a:t>weighted external path length</a:t>
            </a:r>
            <a:r>
              <a:rPr lang="zh-CN" altLang="en-US" sz="2800" dirty="0">
                <a:latin typeface="Times New Roman" panose="02020603050405020304" pitchFamily="18" charset="0"/>
                <a:ea typeface="宋体" pitchFamily="2" charset="-122"/>
              </a:rPr>
              <a:t>）。</a:t>
            </a:r>
            <a:endParaRPr lang="zh-CN" altLang="en-US" sz="2800" dirty="0">
              <a:latin typeface="Times New Roman" panose="02020603050405020304" pitchFamily="18" charset="0"/>
              <a:ea typeface="宋体" pitchFamily="2" charset="-122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endParaRPr lang="zh-CN" altLang="en-US" sz="2800" dirty="0">
              <a:latin typeface="Times New Roman" panose="02020603050405020304" pitchFamily="18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sz="2800" dirty="0">
                <a:solidFill>
                  <a:srgbClr val="CC0099"/>
                </a:solidFill>
                <a:latin typeface="Times New Roman" panose="02020603050405020304" pitchFamily="18" charset="0"/>
                <a:ea typeface="宋体" pitchFamily="2" charset="-122"/>
              </a:rPr>
              <a:t>若二叉树对于给定的频率具有最小加权外部路径长度，则这棵树被称为霍夫曼树（</a:t>
            </a:r>
            <a:r>
              <a:rPr lang="en-US" altLang="zh-CN" sz="2800" dirty="0" err="1">
                <a:solidFill>
                  <a:srgbClr val="CC0099"/>
                </a:solidFill>
                <a:latin typeface="Times New Roman" panose="02020603050405020304" pitchFamily="18" charset="0"/>
                <a:ea typeface="宋体" pitchFamily="2" charset="-122"/>
              </a:rPr>
              <a:t>Huffmantree</a:t>
            </a:r>
            <a:r>
              <a:rPr lang="zh-CN" altLang="en-US" sz="2800" dirty="0">
                <a:solidFill>
                  <a:srgbClr val="CC0099"/>
                </a:solidFill>
                <a:latin typeface="Times New Roman" panose="02020603050405020304" pitchFamily="18" charset="0"/>
                <a:ea typeface="宋体" pitchFamily="2" charset="-122"/>
              </a:rPr>
              <a:t>）。</a:t>
            </a:r>
            <a:endParaRPr lang="en-US" altLang="zh-CN" sz="2800" dirty="0">
              <a:solidFill>
                <a:srgbClr val="CC0099"/>
              </a:solidFill>
              <a:latin typeface="Times New Roman" panose="02020603050405020304" pitchFamily="18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" fill="hold"/>
                                        <p:tgtEl>
                                          <p:spTgt spid="129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" fill="hold"/>
                                        <p:tgtEl>
                                          <p:spTgt spid="129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ln>
            <a:miter lim="800000"/>
          </a:ln>
        </p:spPr>
        <p:txBody>
          <a:bodyPr anchor="b"/>
          <a:lstStyle/>
          <a:p>
            <a:pPr>
              <a:defRPr/>
            </a:pPr>
            <a:fld id="{FEC1D1E6-BED6-4D83-AC27-2118FA919F90}" type="slidenum">
              <a:rPr lang="zh-CN" altLang="en-US" sz="1200">
                <a:solidFill>
                  <a:schemeClr val="bg2"/>
                </a:solidFill>
              </a:rPr>
            </a:fld>
            <a:endParaRPr lang="en-US" altLang="zh-CN" sz="1200">
              <a:solidFill>
                <a:schemeClr val="bg2"/>
              </a:solidFill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ln>
            <a:miter lim="800000"/>
          </a:ln>
        </p:spPr>
        <p:txBody>
          <a:bodyPr/>
          <a:lstStyle/>
          <a:p>
            <a:pPr>
              <a:defRPr/>
            </a:pPr>
            <a:fld id="{153F5833-9C1C-4B62-9CC4-22023ABAD90A}" type="datetime7">
              <a:rPr kumimoji="1" lang="zh-CN" altLang="en-US" sz="1200">
                <a:latin typeface="+mn-ea"/>
              </a:rPr>
            </a:fld>
            <a:endParaRPr kumimoji="1" lang="en-US" altLang="zh-CN" sz="1200">
              <a:latin typeface="+mn-ea"/>
            </a:endParaRPr>
          </a:p>
        </p:txBody>
      </p:sp>
      <p:sp>
        <p:nvSpPr>
          <p:cNvPr id="6451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259205" y="44450"/>
            <a:ext cx="7849870" cy="852170"/>
          </a:xfrm>
        </p:spPr>
        <p:txBody>
          <a:bodyPr anchor="b"/>
          <a:lstStyle/>
          <a:p>
            <a:pPr eaLnBrk="1" hangingPunct="1"/>
            <a:r>
              <a:rPr lang="en-US" altLang="zh-CN">
                <a:ea typeface="宋体" pitchFamily="2" charset="-122"/>
              </a:rPr>
              <a:t>9.5.3  </a:t>
            </a:r>
            <a:r>
              <a:rPr lang="zh-CN" altLang="en-US">
                <a:ea typeface="宋体" pitchFamily="2" charset="-122"/>
              </a:rPr>
              <a:t>霍夫曼编码 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129433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67360" y="1340485"/>
            <a:ext cx="8569325" cy="503999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800">
                <a:latin typeface="Times New Roman" panose="02020603050405020304" pitchFamily="18" charset="0"/>
                <a:ea typeface="宋体" pitchFamily="2" charset="-122"/>
              </a:rPr>
              <a:t>步骤：</a:t>
            </a:r>
            <a:endParaRPr lang="zh-CN" altLang="en-US" sz="2800">
              <a:latin typeface="Times New Roman" panose="02020603050405020304" pitchFamily="18" charset="0"/>
              <a:ea typeface="宋体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sz="2300">
                <a:latin typeface="Times New Roman" panose="02020603050405020304" pitchFamily="18" charset="0"/>
                <a:ea typeface="宋体" pitchFamily="2" charset="-122"/>
              </a:rPr>
              <a:t>1)</a:t>
            </a:r>
            <a:r>
              <a:rPr lang="zh-CN" altLang="en-US" sz="2300">
                <a:latin typeface="Times New Roman" panose="02020603050405020304" pitchFamily="18" charset="0"/>
                <a:ea typeface="宋体" pitchFamily="2" charset="-122"/>
              </a:rPr>
              <a:t>获得不同字符的频率。</a:t>
            </a:r>
            <a:endParaRPr lang="zh-CN" altLang="en-US" sz="2300">
              <a:latin typeface="Times New Roman" panose="02020603050405020304" pitchFamily="18" charset="0"/>
              <a:ea typeface="宋体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sz="2300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</a:rPr>
              <a:t>2)</a:t>
            </a:r>
            <a:r>
              <a:rPr lang="zh-CN" altLang="en-US" sz="2300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</a:rPr>
              <a:t>建立具有最小加权外部路径的二叉树（即霍夫曼树），树的外部节点用字符串中的字符表示，外部节点的权重（</a:t>
            </a:r>
            <a:r>
              <a:rPr lang="en-US" altLang="zh-CN" sz="2300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</a:rPr>
              <a:t>weight</a:t>
            </a:r>
            <a:r>
              <a:rPr lang="zh-CN" altLang="en-US" sz="2300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</a:rPr>
              <a:t>）即为该字符的频率。</a:t>
            </a:r>
            <a:endParaRPr lang="zh-CN" altLang="en-US" sz="2300">
              <a:solidFill>
                <a:srgbClr val="FF0000"/>
              </a:solidFill>
              <a:latin typeface="Times New Roman" panose="02020603050405020304" pitchFamily="18" charset="0"/>
              <a:ea typeface="宋体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sz="2300">
                <a:latin typeface="Times New Roman" panose="02020603050405020304" pitchFamily="18" charset="0"/>
                <a:ea typeface="宋体" pitchFamily="2" charset="-122"/>
              </a:rPr>
              <a:t>3)</a:t>
            </a:r>
            <a:r>
              <a:rPr lang="zh-CN" altLang="en-US" sz="2300">
                <a:latin typeface="Times New Roman" panose="02020603050405020304" pitchFamily="18" charset="0"/>
                <a:ea typeface="宋体" pitchFamily="2" charset="-122"/>
              </a:rPr>
              <a:t>遍历从根到外部节点的路径得到每个字符的编码。</a:t>
            </a:r>
            <a:endParaRPr lang="zh-CN" altLang="en-US" sz="2300">
              <a:latin typeface="Times New Roman" panose="02020603050405020304" pitchFamily="18" charset="0"/>
              <a:ea typeface="宋体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sz="2300">
                <a:latin typeface="Times New Roman" panose="02020603050405020304" pitchFamily="18" charset="0"/>
                <a:ea typeface="宋体" pitchFamily="2" charset="-122"/>
              </a:rPr>
              <a:t>4)</a:t>
            </a:r>
            <a:r>
              <a:rPr lang="zh-CN" altLang="en-US" sz="2300">
                <a:latin typeface="Times New Roman" panose="02020603050405020304" pitchFamily="18" charset="0"/>
                <a:ea typeface="宋体" pitchFamily="2" charset="-122"/>
              </a:rPr>
              <a:t>用字符的编码来代替字符串中的字符。</a:t>
            </a:r>
            <a:endParaRPr lang="zh-CN" altLang="en-US" sz="2300">
              <a:latin typeface="Times New Roman" panose="02020603050405020304" pitchFamily="18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sz="2800">
                <a:latin typeface="Times New Roman" panose="02020603050405020304" pitchFamily="18" charset="0"/>
                <a:ea typeface="宋体" pitchFamily="2" charset="-122"/>
              </a:rPr>
              <a:t>解码：</a:t>
            </a:r>
            <a:endParaRPr lang="zh-CN" altLang="en-US" sz="2800">
              <a:latin typeface="Times New Roman" panose="02020603050405020304" pitchFamily="18" charset="0"/>
              <a:ea typeface="宋体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sz="2360">
                <a:latin typeface="Times New Roman" panose="02020603050405020304" pitchFamily="18" charset="0"/>
                <a:ea typeface="宋体" pitchFamily="2" charset="-122"/>
              </a:rPr>
              <a:t>保存字符代码映射表</a:t>
            </a:r>
            <a:endParaRPr lang="zh-CN" altLang="en-US" sz="2360">
              <a:latin typeface="Times New Roman" panose="02020603050405020304" pitchFamily="18" charset="0"/>
              <a:ea typeface="宋体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sz="2360">
                <a:latin typeface="Times New Roman" panose="02020603050405020304" pitchFamily="18" charset="0"/>
                <a:ea typeface="宋体" pitchFamily="2" charset="-122"/>
              </a:rPr>
              <a:t>每个字符的频率表（步骤</a:t>
            </a:r>
            <a:r>
              <a:rPr lang="en-US" altLang="zh-CN" sz="2360">
                <a:solidFill>
                  <a:schemeClr val="folHlink"/>
                </a:solidFill>
                <a:latin typeface="Times New Roman" panose="02020603050405020304" pitchFamily="18" charset="0"/>
                <a:ea typeface="宋体" pitchFamily="2" charset="-122"/>
                <a:cs typeface="+mn-ea"/>
              </a:rPr>
              <a:t>2</a:t>
            </a:r>
            <a:r>
              <a:rPr lang="zh-CN" altLang="en-US" sz="2360">
                <a:latin typeface="Times New Roman" panose="02020603050405020304" pitchFamily="18" charset="0"/>
                <a:ea typeface="宋体" pitchFamily="2" charset="-122"/>
              </a:rPr>
              <a:t>重构霍夫曼编码树）</a:t>
            </a:r>
            <a:endParaRPr lang="en-US" altLang="zh-CN" sz="2360">
              <a:latin typeface="Times New Roman" panose="02020603050405020304" pitchFamily="18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9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9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9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9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9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9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9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9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9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9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9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9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9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9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ln>
            <a:miter lim="800000"/>
          </a:ln>
        </p:spPr>
        <p:txBody>
          <a:bodyPr anchor="b"/>
          <a:lstStyle/>
          <a:p>
            <a:pPr>
              <a:defRPr/>
            </a:pPr>
            <a:fld id="{0492C091-E109-44EB-A3EC-CD2FF8EB59C6}" type="slidenum">
              <a:rPr lang="zh-CN" altLang="en-US" sz="1200">
                <a:solidFill>
                  <a:schemeClr val="bg2"/>
                </a:solidFill>
              </a:rPr>
            </a:fld>
            <a:endParaRPr lang="en-US" altLang="zh-CN" sz="1200">
              <a:solidFill>
                <a:schemeClr val="bg2"/>
              </a:solidFill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ln>
            <a:miter lim="800000"/>
          </a:ln>
        </p:spPr>
        <p:txBody>
          <a:bodyPr/>
          <a:lstStyle/>
          <a:p>
            <a:pPr>
              <a:defRPr/>
            </a:pPr>
            <a:fld id="{48004284-12B2-44F7-9325-DABFCC193EAB}" type="datetime7">
              <a:rPr kumimoji="1" lang="zh-CN" altLang="en-US" sz="1200">
                <a:latin typeface="+mn-ea"/>
              </a:rPr>
            </a:fld>
            <a:endParaRPr kumimoji="1" lang="en-US" altLang="zh-CN" sz="1200">
              <a:latin typeface="+mn-ea"/>
            </a:endParaRPr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87450" y="188595"/>
            <a:ext cx="7849870" cy="614680"/>
          </a:xfrm>
        </p:spPr>
        <p:txBody>
          <a:bodyPr anchor="b"/>
          <a:lstStyle/>
          <a:p>
            <a:pPr eaLnBrk="1" hangingPunct="1"/>
            <a:r>
              <a:rPr lang="en-US" altLang="zh-CN">
                <a:ea typeface="宋体" pitchFamily="2" charset="-122"/>
              </a:rPr>
              <a:t>9.1	Introduction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922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67360" y="1268730"/>
            <a:ext cx="8631555" cy="511302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800">
                <a:solidFill>
                  <a:schemeClr val="folHlink"/>
                </a:solidFill>
                <a:latin typeface="Times New Roman" panose="02020603050405020304" pitchFamily="18" charset="0"/>
                <a:ea typeface="宋体" pitchFamily="2" charset="-122"/>
              </a:rPr>
              <a:t>ADT9-1</a:t>
            </a:r>
            <a:r>
              <a:rPr lang="zh-CN" altLang="en-US" sz="2800">
                <a:solidFill>
                  <a:schemeClr val="folHlink"/>
                </a:solidFill>
                <a:latin typeface="Times New Roman" panose="02020603050405020304" pitchFamily="18" charset="0"/>
                <a:ea typeface="宋体" pitchFamily="2" charset="-122"/>
              </a:rPr>
              <a:t>最大优先队列的抽象数据类型描述</a:t>
            </a:r>
            <a:endParaRPr lang="zh-CN" altLang="en-US" sz="2800">
              <a:solidFill>
                <a:schemeClr val="folHlink"/>
              </a:solidFill>
              <a:latin typeface="Times New Roman" panose="02020603050405020304" pitchFamily="18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>
                <a:latin typeface="Times New Roman" panose="02020603050405020304" pitchFamily="18" charset="0"/>
                <a:ea typeface="宋体" pitchFamily="2" charset="-122"/>
              </a:rPr>
              <a:t>抽象数据类型</a:t>
            </a:r>
            <a:r>
              <a:rPr lang="en-US" altLang="zh-CN" sz="2400">
                <a:latin typeface="Times New Roman" panose="02020603050405020304" pitchFamily="18" charset="0"/>
                <a:ea typeface="宋体" pitchFamily="2" charset="-122"/>
              </a:rPr>
              <a:t>MaxPriorityQueue{</a:t>
            </a:r>
            <a:endParaRPr lang="en-US" altLang="zh-CN" sz="2400">
              <a:latin typeface="Times New Roman" panose="02020603050405020304" pitchFamily="18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>
                <a:latin typeface="Times New Roman" panose="02020603050405020304" pitchFamily="18" charset="0"/>
                <a:ea typeface="宋体" pitchFamily="2" charset="-122"/>
              </a:rPr>
              <a:t>实例</a:t>
            </a:r>
            <a:endParaRPr lang="zh-CN" altLang="en-US" sz="2400">
              <a:latin typeface="Times New Roman" panose="02020603050405020304" pitchFamily="18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>
                <a:latin typeface="Times New Roman" panose="02020603050405020304" pitchFamily="18" charset="0"/>
                <a:ea typeface="宋体" pitchFamily="2" charset="-122"/>
              </a:rPr>
              <a:t>   有限的元素集合，每个元素都有一个优先权</a:t>
            </a:r>
            <a:endParaRPr lang="zh-CN" altLang="en-US" sz="2400">
              <a:latin typeface="Times New Roman" panose="02020603050405020304" pitchFamily="18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>
                <a:latin typeface="Times New Roman" panose="02020603050405020304" pitchFamily="18" charset="0"/>
                <a:ea typeface="宋体" pitchFamily="2" charset="-122"/>
              </a:rPr>
              <a:t>操作</a:t>
            </a:r>
            <a:endParaRPr lang="zh-CN" altLang="en-US" sz="2400">
              <a:latin typeface="Times New Roman" panose="02020603050405020304" pitchFamily="18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itchFamily="2" charset="-122"/>
              </a:rPr>
              <a:t>   Create()</a:t>
            </a:r>
            <a:r>
              <a:rPr lang="zh-CN" altLang="en-US" sz="2400">
                <a:latin typeface="Times New Roman" panose="02020603050405020304" pitchFamily="18" charset="0"/>
                <a:ea typeface="宋体" pitchFamily="2" charset="-122"/>
              </a:rPr>
              <a:t>：创建一个空的优先队列</a:t>
            </a:r>
            <a:endParaRPr lang="zh-CN" altLang="en-US" sz="2400">
              <a:latin typeface="Times New Roman" panose="02020603050405020304" pitchFamily="18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itchFamily="2" charset="-122"/>
              </a:rPr>
              <a:t>   Size()</a:t>
            </a:r>
            <a:r>
              <a:rPr lang="zh-CN" altLang="en-US" sz="2400">
                <a:latin typeface="Times New Roman" panose="02020603050405020304" pitchFamily="18" charset="0"/>
                <a:ea typeface="宋体" pitchFamily="2" charset="-122"/>
              </a:rPr>
              <a:t>：返回队列中的元素数目</a:t>
            </a:r>
            <a:endParaRPr lang="zh-CN" altLang="en-US" sz="2400">
              <a:latin typeface="Times New Roman" panose="02020603050405020304" pitchFamily="18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itchFamily="2" charset="-122"/>
              </a:rPr>
              <a:t>   Max()</a:t>
            </a:r>
            <a:r>
              <a:rPr lang="zh-CN" altLang="en-US" sz="2400">
                <a:latin typeface="Times New Roman" panose="02020603050405020304" pitchFamily="18" charset="0"/>
                <a:ea typeface="宋体" pitchFamily="2" charset="-122"/>
              </a:rPr>
              <a:t>：返回具有最大优先权的元素</a:t>
            </a:r>
            <a:endParaRPr lang="zh-CN" altLang="en-US" sz="2400">
              <a:latin typeface="Times New Roman" panose="02020603050405020304" pitchFamily="18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itchFamily="2" charset="-122"/>
              </a:rPr>
              <a:t>   Insert(x)</a:t>
            </a:r>
            <a:r>
              <a:rPr lang="zh-CN" altLang="en-US" sz="2400">
                <a:latin typeface="Times New Roman" panose="02020603050405020304" pitchFamily="18" charset="0"/>
                <a:ea typeface="宋体" pitchFamily="2" charset="-122"/>
              </a:rPr>
              <a:t>：将</a:t>
            </a:r>
            <a:r>
              <a:rPr lang="en-US" altLang="zh-CN" sz="2400">
                <a:latin typeface="Times New Roman" panose="02020603050405020304" pitchFamily="18" charset="0"/>
                <a:ea typeface="宋体" pitchFamily="2" charset="-122"/>
              </a:rPr>
              <a:t>x</a:t>
            </a:r>
            <a:r>
              <a:rPr lang="zh-CN" altLang="en-US" sz="2400">
                <a:latin typeface="Times New Roman" panose="02020603050405020304" pitchFamily="18" charset="0"/>
                <a:ea typeface="宋体" pitchFamily="2" charset="-122"/>
              </a:rPr>
              <a:t>插入队列</a:t>
            </a:r>
            <a:endParaRPr lang="zh-CN" altLang="en-US" sz="2400">
              <a:latin typeface="Times New Roman" panose="02020603050405020304" pitchFamily="18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itchFamily="2" charset="-122"/>
              </a:rPr>
              <a:t>   DeleteMax(x)</a:t>
            </a:r>
            <a:r>
              <a:rPr lang="zh-CN" altLang="en-US" sz="2400">
                <a:latin typeface="Times New Roman" panose="02020603050405020304" pitchFamily="18" charset="0"/>
                <a:ea typeface="宋体" pitchFamily="2" charset="-122"/>
              </a:rPr>
              <a:t>：从队列中删除具有最大优先权的元素，并将该元素返回至</a:t>
            </a:r>
            <a:r>
              <a:rPr lang="en-US" altLang="zh-CN" sz="2400">
                <a:latin typeface="Times New Roman" panose="02020603050405020304" pitchFamily="18" charset="0"/>
                <a:ea typeface="宋体" pitchFamily="2" charset="-122"/>
              </a:rPr>
              <a:t>x</a:t>
            </a:r>
            <a:endParaRPr lang="en-US" altLang="zh-CN" sz="2400">
              <a:latin typeface="Times New Roman" panose="02020603050405020304" pitchFamily="18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itchFamily="2" charset="-122"/>
              </a:rPr>
              <a:t>}</a:t>
            </a:r>
            <a:endParaRPr lang="en-US" altLang="zh-CN" sz="2400">
              <a:latin typeface="Times New Roman" panose="02020603050405020304" pitchFamily="18" charset="0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ln>
            <a:miter lim="800000"/>
          </a:ln>
        </p:spPr>
        <p:txBody>
          <a:bodyPr anchor="b"/>
          <a:lstStyle/>
          <a:p>
            <a:pPr>
              <a:defRPr/>
            </a:pPr>
            <a:fld id="{3317A4BC-5BD3-442A-89EF-3C6BA4A7F8D9}" type="slidenum">
              <a:rPr lang="zh-CN" altLang="en-US" sz="1200">
                <a:solidFill>
                  <a:schemeClr val="bg2"/>
                </a:solidFill>
              </a:rPr>
            </a:fld>
            <a:endParaRPr lang="en-US" altLang="zh-CN" sz="1200">
              <a:solidFill>
                <a:schemeClr val="bg2"/>
              </a:solidFill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ln>
            <a:miter lim="800000"/>
          </a:ln>
        </p:spPr>
        <p:txBody>
          <a:bodyPr/>
          <a:lstStyle/>
          <a:p>
            <a:pPr>
              <a:defRPr/>
            </a:pPr>
            <a:fld id="{D4F2FD93-30D3-4074-8B43-E4B343C6BF1D}" type="datetime7">
              <a:rPr kumimoji="1" lang="zh-CN" altLang="en-US" sz="1200">
                <a:latin typeface="+mn-ea"/>
              </a:rPr>
            </a:fld>
            <a:endParaRPr kumimoji="1" lang="en-US" altLang="zh-CN" sz="1200">
              <a:latin typeface="+mn-ea"/>
            </a:endParaRPr>
          </a:p>
        </p:txBody>
      </p:sp>
      <p:sp>
        <p:nvSpPr>
          <p:cNvPr id="6554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259840" y="0"/>
            <a:ext cx="7849870" cy="852170"/>
          </a:xfrm>
        </p:spPr>
        <p:txBody>
          <a:bodyPr anchor="b"/>
          <a:lstStyle/>
          <a:p>
            <a:pPr eaLnBrk="1" hangingPunct="1"/>
            <a:r>
              <a:rPr lang="en-US" altLang="zh-CN">
                <a:ea typeface="宋体" pitchFamily="2" charset="-122"/>
              </a:rPr>
              <a:t>9.5.3  </a:t>
            </a:r>
            <a:r>
              <a:rPr lang="zh-CN" altLang="en-US">
                <a:ea typeface="宋体" pitchFamily="2" charset="-122"/>
              </a:rPr>
              <a:t>霍夫曼编码 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129536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67360" y="1392555"/>
            <a:ext cx="8569325" cy="5113020"/>
          </a:xfrm>
        </p:spPr>
        <p:txBody>
          <a:bodyPr/>
          <a:lstStyle/>
          <a:p>
            <a:pPr eaLnBrk="1" hangingPunct="1"/>
            <a:r>
              <a:rPr lang="zh-CN" altLang="en-US">
                <a:latin typeface="Times New Roman" panose="02020603050405020304" pitchFamily="18" charset="0"/>
                <a:ea typeface="宋体" pitchFamily="2" charset="-122"/>
              </a:rPr>
              <a:t>构造霍夫曼树：</a:t>
            </a:r>
            <a:endParaRPr lang="zh-CN" altLang="en-US">
              <a:latin typeface="Times New Roman" panose="02020603050405020304" pitchFamily="18" charset="0"/>
              <a:ea typeface="宋体" pitchFamily="2" charset="-122"/>
            </a:endParaRPr>
          </a:p>
          <a:p>
            <a:pPr lvl="1" eaLnBrk="1" hangingPunct="1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rPr>
              <a:t>1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rPr>
              <a:t>）从仅含一个外部节点的二叉树集合开始，每个外部节点代表字符串中一个不同的字符，其权重等于该字符的频率。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ea typeface="宋体" pitchFamily="2" charset="-122"/>
            </a:endParaRPr>
          </a:p>
          <a:p>
            <a:pPr lvl="1" eaLnBrk="1" hangingPunct="1"/>
            <a:r>
              <a:rPr lang="en-US" altLang="zh-CN">
                <a:latin typeface="Times New Roman" panose="02020603050405020304" pitchFamily="18" charset="0"/>
                <a:ea typeface="宋体" pitchFamily="2" charset="-122"/>
              </a:rPr>
              <a:t>2</a:t>
            </a:r>
            <a:r>
              <a:rPr lang="zh-CN" altLang="en-US">
                <a:latin typeface="Times New Roman" panose="02020603050405020304" pitchFamily="18" charset="0"/>
                <a:ea typeface="宋体" pitchFamily="2" charset="-122"/>
              </a:rPr>
              <a:t>）不断地从集合中</a:t>
            </a:r>
            <a:r>
              <a:rPr lang="zh-CN" altLang="en-US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</a:rPr>
              <a:t>选择两棵具有最小权重的二叉树，并把它们合并成一棵新的二叉树</a:t>
            </a:r>
            <a:r>
              <a:rPr lang="zh-CN" altLang="en-US">
                <a:latin typeface="Times New Roman" panose="02020603050405020304" pitchFamily="18" charset="0"/>
                <a:ea typeface="宋体" pitchFamily="2" charset="-122"/>
              </a:rPr>
              <a:t>，合并方法是把这两棵二叉树分别作为左右子树，然后</a:t>
            </a:r>
            <a:r>
              <a:rPr lang="zh-CN" altLang="en-US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</a:rPr>
              <a:t>增加一个新的根节点</a:t>
            </a:r>
            <a:r>
              <a:rPr lang="zh-CN" altLang="en-US">
                <a:latin typeface="Times New Roman" panose="02020603050405020304" pitchFamily="18" charset="0"/>
                <a:ea typeface="宋体" pitchFamily="2" charset="-122"/>
              </a:rPr>
              <a:t>。新二叉树的权重为两棵子树的权重之和，以该权重</a:t>
            </a:r>
            <a:r>
              <a:rPr lang="zh-CN" altLang="en-US">
                <a:latin typeface="Times New Roman" panose="02020603050405020304" pitchFamily="18" charset="0"/>
                <a:ea typeface="宋体" pitchFamily="2" charset="-122"/>
              </a:rPr>
              <a:t>加入</a:t>
            </a:r>
            <a:r>
              <a:rPr lang="zh-CN" altLang="en-US">
                <a:latin typeface="Times New Roman" panose="02020603050405020304" pitchFamily="18" charset="0"/>
                <a:ea typeface="宋体" pitchFamily="2" charset="-122"/>
              </a:rPr>
              <a:t>集合。</a:t>
            </a:r>
            <a:endParaRPr lang="zh-CN" altLang="en-US">
              <a:latin typeface="Times New Roman" panose="02020603050405020304" pitchFamily="18" charset="0"/>
              <a:ea typeface="宋体" pitchFamily="2" charset="-122"/>
            </a:endParaRPr>
          </a:p>
          <a:p>
            <a:pPr lvl="1" eaLnBrk="1" hangingPunct="1"/>
            <a:r>
              <a:rPr lang="zh-CN" altLang="en-US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rPr>
              <a:t>一直持续到仅剩下一棵树为止</a:t>
            </a:r>
            <a:r>
              <a:rPr lang="zh-CN" altLang="en-US">
                <a:latin typeface="Times New Roman" panose="02020603050405020304" pitchFamily="18" charset="0"/>
                <a:ea typeface="宋体" pitchFamily="2" charset="-122"/>
              </a:rPr>
              <a:t>。</a:t>
            </a:r>
            <a:endParaRPr lang="en-US" altLang="zh-CN">
              <a:latin typeface="Times New Roman" panose="02020603050405020304" pitchFamily="18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" fill="hold"/>
                                        <p:tgtEl>
                                          <p:spTgt spid="129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" fill="hold"/>
                                        <p:tgtEl>
                                          <p:spTgt spid="129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" fill="hold"/>
                                        <p:tgtEl>
                                          <p:spTgt spid="129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fill="hold"/>
                                        <p:tgtEl>
                                          <p:spTgt spid="129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340"/>
                            </p:stCondLst>
                            <p:childTnLst>
                              <p:par>
                                <p:cTn id="12" presetID="17" presetClass="entr" presetSubtype="8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" fill="hold"/>
                                        <p:tgtEl>
                                          <p:spTgt spid="129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" fill="hold"/>
                                        <p:tgtEl>
                                          <p:spTgt spid="129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fill="hold"/>
                                        <p:tgtEl>
                                          <p:spTgt spid="129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" fill="hold"/>
                                        <p:tgtEl>
                                          <p:spTgt spid="129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480"/>
                            </p:stCondLst>
                            <p:childTnLst>
                              <p:par>
                                <p:cTn id="19" presetID="17" presetClass="entr" presetSubtype="8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" fill="hold"/>
                                        <p:tgtEl>
                                          <p:spTgt spid="129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fill="hold"/>
                                        <p:tgtEl>
                                          <p:spTgt spid="129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" fill="hold"/>
                                        <p:tgtEl>
                                          <p:spTgt spid="129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" fill="hold"/>
                                        <p:tgtEl>
                                          <p:spTgt spid="129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6500"/>
                            </p:stCondLst>
                            <p:childTnLst>
                              <p:par>
                                <p:cTn id="26" presetID="17" presetClass="entr" presetSubtype="8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" fill="hold"/>
                                        <p:tgtEl>
                                          <p:spTgt spid="129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" fill="hold"/>
                                        <p:tgtEl>
                                          <p:spTgt spid="129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" fill="hold"/>
                                        <p:tgtEl>
                                          <p:spTgt spid="129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" fill="hold"/>
                                        <p:tgtEl>
                                          <p:spTgt spid="129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灯片编号占位符 3"/>
          <p:cNvSpPr>
            <a:spLocks noGrp="1"/>
          </p:cNvSpPr>
          <p:nvPr>
            <p:ph type="sldNum" sz="quarter" idx="12"/>
          </p:nvPr>
        </p:nvSpPr>
        <p:spPr>
          <a:ln>
            <a:miter lim="800000"/>
          </a:ln>
        </p:spPr>
        <p:txBody>
          <a:bodyPr anchor="b"/>
          <a:lstStyle/>
          <a:p>
            <a:pPr>
              <a:defRPr/>
            </a:pPr>
            <a:fld id="{C8C135D4-0F51-4E36-B701-7F0F17DE7C24}" type="slidenum">
              <a:rPr lang="zh-CN" altLang="en-US" sz="1200">
                <a:solidFill>
                  <a:schemeClr val="bg2"/>
                </a:solidFill>
              </a:rPr>
            </a:fld>
            <a:endParaRPr lang="en-US" altLang="zh-CN" sz="1200">
              <a:solidFill>
                <a:schemeClr val="bg2"/>
              </a:solidFill>
            </a:endParaRPr>
          </a:p>
        </p:txBody>
      </p:sp>
      <p:sp>
        <p:nvSpPr>
          <p:cNvPr id="60" name="日期占位符 4"/>
          <p:cNvSpPr>
            <a:spLocks noGrp="1"/>
          </p:cNvSpPr>
          <p:nvPr>
            <p:ph type="dt" sz="half" idx="10"/>
          </p:nvPr>
        </p:nvSpPr>
        <p:spPr>
          <a:ln>
            <a:miter lim="800000"/>
          </a:ln>
        </p:spPr>
        <p:txBody>
          <a:bodyPr/>
          <a:lstStyle/>
          <a:p>
            <a:pPr>
              <a:defRPr/>
            </a:pPr>
            <a:fld id="{B5D0CC1D-431A-4BFD-9777-B171F69B4B94}" type="datetime7">
              <a:rPr kumimoji="1" lang="zh-CN" altLang="en-US" sz="1200">
                <a:latin typeface="+mn-ea"/>
              </a:rPr>
            </a:fld>
            <a:endParaRPr kumimoji="1" lang="en-US" altLang="zh-CN" sz="1200">
              <a:latin typeface="+mn-ea"/>
            </a:endParaRPr>
          </a:p>
        </p:txBody>
      </p:sp>
      <p:sp>
        <p:nvSpPr>
          <p:cNvPr id="6656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294130" y="44450"/>
            <a:ext cx="7849870" cy="852170"/>
          </a:xfrm>
        </p:spPr>
        <p:txBody>
          <a:bodyPr anchor="b"/>
          <a:lstStyle/>
          <a:p>
            <a:pPr eaLnBrk="1" hangingPunct="1"/>
            <a:r>
              <a:rPr lang="en-US" altLang="zh-CN">
                <a:ea typeface="宋体" pitchFamily="2" charset="-122"/>
              </a:rPr>
              <a:t>9.5.3  </a:t>
            </a:r>
            <a:r>
              <a:rPr lang="zh-CN" altLang="en-US">
                <a:ea typeface="宋体" pitchFamily="2" charset="-122"/>
              </a:rPr>
              <a:t>霍夫曼编码 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6656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67360" y="1412875"/>
            <a:ext cx="8569325" cy="1729105"/>
          </a:xfrm>
        </p:spPr>
        <p:txBody>
          <a:bodyPr/>
          <a:lstStyle/>
          <a:p>
            <a:pPr eaLnBrk="1" hangingPunct="1"/>
            <a:r>
              <a:rPr lang="zh-CN" altLang="en-US">
                <a:latin typeface="Times New Roman" panose="02020603050405020304" pitchFamily="18" charset="0"/>
                <a:ea typeface="宋体" pitchFamily="2" charset="-122"/>
              </a:rPr>
              <a:t>下面利用上述方法来构造由</a:t>
            </a:r>
            <a:r>
              <a:rPr lang="en-US" altLang="zh-CN">
                <a:latin typeface="Times New Roman" panose="02020603050405020304" pitchFamily="18" charset="0"/>
                <a:ea typeface="宋体" pitchFamily="2" charset="-122"/>
              </a:rPr>
              <a:t>6</a:t>
            </a:r>
            <a:r>
              <a:rPr lang="zh-CN" altLang="en-US">
                <a:latin typeface="Times New Roman" panose="02020603050405020304" pitchFamily="18" charset="0"/>
                <a:ea typeface="宋体" pitchFamily="2" charset="-122"/>
              </a:rPr>
              <a:t>个字符（</a:t>
            </a:r>
            <a:r>
              <a:rPr lang="en-US" altLang="zh-CN">
                <a:latin typeface="Times New Roman" panose="02020603050405020304" pitchFamily="18" charset="0"/>
                <a:ea typeface="宋体" pitchFamily="2" charset="-122"/>
              </a:rPr>
              <a:t>a,b,c,d,e,f</a:t>
            </a:r>
            <a:r>
              <a:rPr lang="zh-CN" altLang="en-US">
                <a:latin typeface="Times New Roman" panose="02020603050405020304" pitchFamily="18" charset="0"/>
                <a:ea typeface="宋体" pitchFamily="2" charset="-122"/>
              </a:rPr>
              <a:t>）构成的霍夫曼树，这</a:t>
            </a:r>
            <a:r>
              <a:rPr lang="en-US" altLang="zh-CN">
                <a:latin typeface="Times New Roman" panose="02020603050405020304" pitchFamily="18" charset="0"/>
                <a:ea typeface="宋体" pitchFamily="2" charset="-122"/>
              </a:rPr>
              <a:t>6</a:t>
            </a:r>
            <a:r>
              <a:rPr lang="zh-CN" altLang="en-US">
                <a:latin typeface="Times New Roman" panose="02020603050405020304" pitchFamily="18" charset="0"/>
                <a:ea typeface="宋体" pitchFamily="2" charset="-122"/>
              </a:rPr>
              <a:t>个字符的频率分别为（</a:t>
            </a:r>
            <a:r>
              <a:rPr lang="en-US" altLang="zh-CN">
                <a:latin typeface="Times New Roman" panose="02020603050405020304" pitchFamily="18" charset="0"/>
                <a:ea typeface="宋体" pitchFamily="2" charset="-122"/>
              </a:rPr>
              <a:t>6,2,3,3,4,9)</a:t>
            </a:r>
            <a:r>
              <a:rPr lang="zh-CN" altLang="en-US">
                <a:latin typeface="Times New Roman" panose="02020603050405020304" pitchFamily="18" charset="0"/>
                <a:ea typeface="宋体" pitchFamily="2" charset="-122"/>
              </a:rPr>
              <a:t>。 </a:t>
            </a:r>
            <a:endParaRPr lang="en-US" altLang="zh-CN">
              <a:latin typeface="Times New Roman" panose="02020603050405020304" pitchFamily="18" charset="0"/>
              <a:ea typeface="宋体" pitchFamily="2" charset="-122"/>
            </a:endParaRPr>
          </a:p>
        </p:txBody>
      </p:sp>
      <p:grpSp>
        <p:nvGrpSpPr>
          <p:cNvPr id="2" name="Group 4"/>
          <p:cNvGrpSpPr/>
          <p:nvPr/>
        </p:nvGrpSpPr>
        <p:grpSpPr bwMode="auto">
          <a:xfrm>
            <a:off x="323850" y="3213100"/>
            <a:ext cx="360363" cy="746125"/>
            <a:chOff x="1519" y="164"/>
            <a:chExt cx="227" cy="470"/>
          </a:xfrm>
        </p:grpSpPr>
        <p:sp>
          <p:nvSpPr>
            <p:cNvPr id="66619" name="Rectangle 5"/>
            <p:cNvSpPr>
              <a:spLocks noChangeArrowheads="1"/>
            </p:cNvSpPr>
            <p:nvPr/>
          </p:nvSpPr>
          <p:spPr bwMode="auto">
            <a:xfrm>
              <a:off x="1519" y="164"/>
              <a:ext cx="227" cy="22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>
                  <a:solidFill>
                    <a:srgbClr val="92D050"/>
                  </a:solidFill>
                  <a:latin typeface="Times New Roman" panose="02020603050405020304" pitchFamily="18" charset="0"/>
                </a:rPr>
                <a:t>a</a:t>
              </a:r>
              <a:endParaRPr lang="en-US" altLang="zh-CN">
                <a:solidFill>
                  <a:srgbClr val="92D05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6620" name="Text Box 6"/>
            <p:cNvSpPr txBox="1">
              <a:spLocks noChangeArrowheads="1"/>
            </p:cNvSpPr>
            <p:nvPr/>
          </p:nvSpPr>
          <p:spPr bwMode="auto">
            <a:xfrm>
              <a:off x="1519" y="346"/>
              <a:ext cx="22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Comic Sans MS" panose="030F0702030302020204" pitchFamily="66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Comic Sans MS" panose="030F0702030302020204" pitchFamily="66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Comic Sans MS" panose="030F0702030302020204" pitchFamily="66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Comic Sans MS" panose="030F0702030302020204" pitchFamily="66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Comic Sans MS" panose="030F0702030302020204" pitchFamily="66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Comic Sans MS" panose="030F0702030302020204" pitchFamily="66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Comic Sans MS" panose="030F0702030302020204" pitchFamily="66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Comic Sans MS" panose="030F0702030302020204" pitchFamily="66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Comic Sans MS" panose="030F0702030302020204" pitchFamily="66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solidFill>
                    <a:srgbClr val="92D050"/>
                  </a:solidFill>
                  <a:latin typeface="Times New Roman" panose="02020603050405020304" pitchFamily="18" charset="0"/>
                </a:rPr>
                <a:t>6</a:t>
              </a:r>
              <a:endParaRPr lang="en-US" altLang="zh-CN">
                <a:solidFill>
                  <a:srgbClr val="92D050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" name="Group 7"/>
          <p:cNvGrpSpPr/>
          <p:nvPr/>
        </p:nvGrpSpPr>
        <p:grpSpPr bwMode="auto">
          <a:xfrm>
            <a:off x="828675" y="3213100"/>
            <a:ext cx="360363" cy="746125"/>
            <a:chOff x="1519" y="164"/>
            <a:chExt cx="227" cy="470"/>
          </a:xfrm>
        </p:grpSpPr>
        <p:sp>
          <p:nvSpPr>
            <p:cNvPr id="66617" name="Rectangle 8"/>
            <p:cNvSpPr>
              <a:spLocks noChangeArrowheads="1"/>
            </p:cNvSpPr>
            <p:nvPr/>
          </p:nvSpPr>
          <p:spPr bwMode="auto">
            <a:xfrm>
              <a:off x="1519" y="164"/>
              <a:ext cx="227" cy="22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>
                  <a:solidFill>
                    <a:srgbClr val="92D050"/>
                  </a:solidFill>
                  <a:latin typeface="Times New Roman" panose="02020603050405020304" pitchFamily="18" charset="0"/>
                </a:rPr>
                <a:t>b</a:t>
              </a:r>
              <a:endParaRPr lang="en-US" altLang="zh-CN">
                <a:solidFill>
                  <a:srgbClr val="92D05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6618" name="Text Box 9"/>
            <p:cNvSpPr txBox="1">
              <a:spLocks noChangeArrowheads="1"/>
            </p:cNvSpPr>
            <p:nvPr/>
          </p:nvSpPr>
          <p:spPr bwMode="auto">
            <a:xfrm>
              <a:off x="1519" y="346"/>
              <a:ext cx="22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Comic Sans MS" panose="030F0702030302020204" pitchFamily="66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Comic Sans MS" panose="030F0702030302020204" pitchFamily="66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Comic Sans MS" panose="030F0702030302020204" pitchFamily="66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Comic Sans MS" panose="030F0702030302020204" pitchFamily="66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Comic Sans MS" panose="030F0702030302020204" pitchFamily="66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Comic Sans MS" panose="030F0702030302020204" pitchFamily="66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Comic Sans MS" panose="030F0702030302020204" pitchFamily="66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Comic Sans MS" panose="030F0702030302020204" pitchFamily="66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Comic Sans MS" panose="030F0702030302020204" pitchFamily="66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solidFill>
                    <a:srgbClr val="92D050"/>
                  </a:solidFill>
                  <a:latin typeface="Times New Roman" panose="02020603050405020304" pitchFamily="18" charset="0"/>
                </a:rPr>
                <a:t>2</a:t>
              </a:r>
              <a:endParaRPr lang="en-US" altLang="zh-CN">
                <a:solidFill>
                  <a:srgbClr val="92D050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4" name="Group 10"/>
          <p:cNvGrpSpPr/>
          <p:nvPr/>
        </p:nvGrpSpPr>
        <p:grpSpPr bwMode="auto">
          <a:xfrm>
            <a:off x="1331913" y="3213100"/>
            <a:ext cx="360362" cy="746125"/>
            <a:chOff x="1519" y="164"/>
            <a:chExt cx="227" cy="470"/>
          </a:xfrm>
        </p:grpSpPr>
        <p:sp>
          <p:nvSpPr>
            <p:cNvPr id="66615" name="Rectangle 11"/>
            <p:cNvSpPr>
              <a:spLocks noChangeArrowheads="1"/>
            </p:cNvSpPr>
            <p:nvPr/>
          </p:nvSpPr>
          <p:spPr bwMode="auto">
            <a:xfrm>
              <a:off x="1519" y="164"/>
              <a:ext cx="227" cy="22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>
                  <a:solidFill>
                    <a:srgbClr val="92D050"/>
                  </a:solidFill>
                  <a:latin typeface="Times New Roman" panose="02020603050405020304" pitchFamily="18" charset="0"/>
                </a:rPr>
                <a:t>c</a:t>
              </a:r>
              <a:endParaRPr lang="en-US" altLang="zh-CN">
                <a:solidFill>
                  <a:srgbClr val="92D05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6616" name="Text Box 12"/>
            <p:cNvSpPr txBox="1">
              <a:spLocks noChangeArrowheads="1"/>
            </p:cNvSpPr>
            <p:nvPr/>
          </p:nvSpPr>
          <p:spPr bwMode="auto">
            <a:xfrm>
              <a:off x="1519" y="346"/>
              <a:ext cx="22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Comic Sans MS" panose="030F0702030302020204" pitchFamily="66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Comic Sans MS" panose="030F0702030302020204" pitchFamily="66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Comic Sans MS" panose="030F0702030302020204" pitchFamily="66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Comic Sans MS" panose="030F0702030302020204" pitchFamily="66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Comic Sans MS" panose="030F0702030302020204" pitchFamily="66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Comic Sans MS" panose="030F0702030302020204" pitchFamily="66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Comic Sans MS" panose="030F0702030302020204" pitchFamily="66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Comic Sans MS" panose="030F0702030302020204" pitchFamily="66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Comic Sans MS" panose="030F0702030302020204" pitchFamily="66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solidFill>
                    <a:srgbClr val="92D050"/>
                  </a:solidFill>
                  <a:latin typeface="Times New Roman" panose="02020603050405020304" pitchFamily="18" charset="0"/>
                </a:rPr>
                <a:t>3</a:t>
              </a:r>
              <a:endParaRPr lang="en-US" altLang="zh-CN">
                <a:solidFill>
                  <a:srgbClr val="92D050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5" name="Group 13"/>
          <p:cNvGrpSpPr/>
          <p:nvPr/>
        </p:nvGrpSpPr>
        <p:grpSpPr bwMode="auto">
          <a:xfrm>
            <a:off x="1836738" y="3213100"/>
            <a:ext cx="360362" cy="746125"/>
            <a:chOff x="1519" y="164"/>
            <a:chExt cx="227" cy="470"/>
          </a:xfrm>
        </p:grpSpPr>
        <p:sp>
          <p:nvSpPr>
            <p:cNvPr id="66613" name="Rectangle 14"/>
            <p:cNvSpPr>
              <a:spLocks noChangeArrowheads="1"/>
            </p:cNvSpPr>
            <p:nvPr/>
          </p:nvSpPr>
          <p:spPr bwMode="auto">
            <a:xfrm>
              <a:off x="1519" y="164"/>
              <a:ext cx="227" cy="22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>
                  <a:solidFill>
                    <a:srgbClr val="92D050"/>
                  </a:solidFill>
                  <a:latin typeface="Times New Roman" panose="02020603050405020304" pitchFamily="18" charset="0"/>
                </a:rPr>
                <a:t>d</a:t>
              </a:r>
              <a:endParaRPr lang="en-US" altLang="zh-CN">
                <a:solidFill>
                  <a:srgbClr val="92D05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6614" name="Text Box 15"/>
            <p:cNvSpPr txBox="1">
              <a:spLocks noChangeArrowheads="1"/>
            </p:cNvSpPr>
            <p:nvPr/>
          </p:nvSpPr>
          <p:spPr bwMode="auto">
            <a:xfrm>
              <a:off x="1519" y="346"/>
              <a:ext cx="22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Comic Sans MS" panose="030F0702030302020204" pitchFamily="66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Comic Sans MS" panose="030F0702030302020204" pitchFamily="66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Comic Sans MS" panose="030F0702030302020204" pitchFamily="66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Comic Sans MS" panose="030F0702030302020204" pitchFamily="66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Comic Sans MS" panose="030F0702030302020204" pitchFamily="66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Comic Sans MS" panose="030F0702030302020204" pitchFamily="66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Comic Sans MS" panose="030F0702030302020204" pitchFamily="66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Comic Sans MS" panose="030F0702030302020204" pitchFamily="66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Comic Sans MS" panose="030F0702030302020204" pitchFamily="66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solidFill>
                    <a:srgbClr val="92D050"/>
                  </a:solidFill>
                  <a:latin typeface="Times New Roman" panose="02020603050405020304" pitchFamily="18" charset="0"/>
                </a:rPr>
                <a:t>3</a:t>
              </a:r>
              <a:endParaRPr lang="en-US" altLang="zh-CN">
                <a:solidFill>
                  <a:srgbClr val="92D050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6" name="Group 16"/>
          <p:cNvGrpSpPr/>
          <p:nvPr/>
        </p:nvGrpSpPr>
        <p:grpSpPr bwMode="auto">
          <a:xfrm>
            <a:off x="2339975" y="3213100"/>
            <a:ext cx="360363" cy="746125"/>
            <a:chOff x="1519" y="164"/>
            <a:chExt cx="227" cy="470"/>
          </a:xfrm>
        </p:grpSpPr>
        <p:sp>
          <p:nvSpPr>
            <p:cNvPr id="66611" name="Rectangle 17"/>
            <p:cNvSpPr>
              <a:spLocks noChangeArrowheads="1"/>
            </p:cNvSpPr>
            <p:nvPr/>
          </p:nvSpPr>
          <p:spPr bwMode="auto">
            <a:xfrm>
              <a:off x="1519" y="164"/>
              <a:ext cx="227" cy="22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>
                  <a:solidFill>
                    <a:srgbClr val="92D050"/>
                  </a:solidFill>
                  <a:latin typeface="Times New Roman" panose="02020603050405020304" pitchFamily="18" charset="0"/>
                </a:rPr>
                <a:t>e</a:t>
              </a:r>
              <a:endParaRPr lang="en-US" altLang="zh-CN">
                <a:solidFill>
                  <a:srgbClr val="92D05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6612" name="Text Box 18"/>
            <p:cNvSpPr txBox="1">
              <a:spLocks noChangeArrowheads="1"/>
            </p:cNvSpPr>
            <p:nvPr/>
          </p:nvSpPr>
          <p:spPr bwMode="auto">
            <a:xfrm>
              <a:off x="1519" y="346"/>
              <a:ext cx="22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Comic Sans MS" panose="030F0702030302020204" pitchFamily="66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Comic Sans MS" panose="030F0702030302020204" pitchFamily="66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Comic Sans MS" panose="030F0702030302020204" pitchFamily="66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Comic Sans MS" panose="030F0702030302020204" pitchFamily="66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Comic Sans MS" panose="030F0702030302020204" pitchFamily="66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Comic Sans MS" panose="030F0702030302020204" pitchFamily="66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Comic Sans MS" panose="030F0702030302020204" pitchFamily="66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Comic Sans MS" panose="030F0702030302020204" pitchFamily="66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Comic Sans MS" panose="030F0702030302020204" pitchFamily="66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solidFill>
                    <a:srgbClr val="92D050"/>
                  </a:solidFill>
                  <a:latin typeface="Times New Roman" panose="02020603050405020304" pitchFamily="18" charset="0"/>
                </a:rPr>
                <a:t>4</a:t>
              </a:r>
              <a:endParaRPr lang="en-US" altLang="zh-CN">
                <a:solidFill>
                  <a:srgbClr val="92D050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7" name="Group 19"/>
          <p:cNvGrpSpPr/>
          <p:nvPr/>
        </p:nvGrpSpPr>
        <p:grpSpPr bwMode="auto">
          <a:xfrm>
            <a:off x="2844800" y="3213100"/>
            <a:ext cx="360363" cy="746125"/>
            <a:chOff x="1519" y="164"/>
            <a:chExt cx="227" cy="470"/>
          </a:xfrm>
        </p:grpSpPr>
        <p:sp>
          <p:nvSpPr>
            <p:cNvPr id="66609" name="Rectangle 20"/>
            <p:cNvSpPr>
              <a:spLocks noChangeArrowheads="1"/>
            </p:cNvSpPr>
            <p:nvPr/>
          </p:nvSpPr>
          <p:spPr bwMode="auto">
            <a:xfrm>
              <a:off x="1519" y="164"/>
              <a:ext cx="227" cy="22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>
                  <a:solidFill>
                    <a:srgbClr val="92D050"/>
                  </a:solidFill>
                  <a:latin typeface="Times New Roman" panose="02020603050405020304" pitchFamily="18" charset="0"/>
                </a:rPr>
                <a:t>f</a:t>
              </a:r>
              <a:endParaRPr lang="en-US" altLang="zh-CN">
                <a:solidFill>
                  <a:srgbClr val="92D05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6610" name="Text Box 21"/>
            <p:cNvSpPr txBox="1">
              <a:spLocks noChangeArrowheads="1"/>
            </p:cNvSpPr>
            <p:nvPr/>
          </p:nvSpPr>
          <p:spPr bwMode="auto">
            <a:xfrm>
              <a:off x="1519" y="346"/>
              <a:ext cx="22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Comic Sans MS" panose="030F0702030302020204" pitchFamily="66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Comic Sans MS" panose="030F0702030302020204" pitchFamily="66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Comic Sans MS" panose="030F0702030302020204" pitchFamily="66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Comic Sans MS" panose="030F0702030302020204" pitchFamily="66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Comic Sans MS" panose="030F0702030302020204" pitchFamily="66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Comic Sans MS" panose="030F0702030302020204" pitchFamily="66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Comic Sans MS" panose="030F0702030302020204" pitchFamily="66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Comic Sans MS" panose="030F0702030302020204" pitchFamily="66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Comic Sans MS" panose="030F0702030302020204" pitchFamily="66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solidFill>
                    <a:srgbClr val="92D050"/>
                  </a:solidFill>
                  <a:latin typeface="Times New Roman" panose="02020603050405020304" pitchFamily="18" charset="0"/>
                </a:rPr>
                <a:t>9</a:t>
              </a:r>
              <a:endParaRPr lang="en-US" altLang="zh-CN">
                <a:solidFill>
                  <a:srgbClr val="92D050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8" name="Group 22"/>
          <p:cNvGrpSpPr/>
          <p:nvPr/>
        </p:nvGrpSpPr>
        <p:grpSpPr bwMode="auto">
          <a:xfrm>
            <a:off x="3203575" y="5922963"/>
            <a:ext cx="360363" cy="746125"/>
            <a:chOff x="1519" y="164"/>
            <a:chExt cx="227" cy="470"/>
          </a:xfrm>
        </p:grpSpPr>
        <p:sp>
          <p:nvSpPr>
            <p:cNvPr id="66607" name="Rectangle 23"/>
            <p:cNvSpPr>
              <a:spLocks noChangeArrowheads="1"/>
            </p:cNvSpPr>
            <p:nvPr/>
          </p:nvSpPr>
          <p:spPr bwMode="auto">
            <a:xfrm>
              <a:off x="1519" y="164"/>
              <a:ext cx="227" cy="22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>
                  <a:solidFill>
                    <a:srgbClr val="92D050"/>
                  </a:solidFill>
                  <a:latin typeface="Times New Roman" panose="02020603050405020304" pitchFamily="18" charset="0"/>
                </a:rPr>
                <a:t>b</a:t>
              </a:r>
              <a:endParaRPr lang="en-US" altLang="zh-CN">
                <a:solidFill>
                  <a:srgbClr val="92D05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6608" name="Text Box 24"/>
            <p:cNvSpPr txBox="1">
              <a:spLocks noChangeArrowheads="1"/>
            </p:cNvSpPr>
            <p:nvPr/>
          </p:nvSpPr>
          <p:spPr bwMode="auto">
            <a:xfrm>
              <a:off x="1519" y="346"/>
              <a:ext cx="22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Comic Sans MS" panose="030F0702030302020204" pitchFamily="66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Comic Sans MS" panose="030F0702030302020204" pitchFamily="66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Comic Sans MS" panose="030F0702030302020204" pitchFamily="66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Comic Sans MS" panose="030F0702030302020204" pitchFamily="66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Comic Sans MS" panose="030F0702030302020204" pitchFamily="66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Comic Sans MS" panose="030F0702030302020204" pitchFamily="66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Comic Sans MS" panose="030F0702030302020204" pitchFamily="66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Comic Sans MS" panose="030F0702030302020204" pitchFamily="66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Comic Sans MS" panose="030F0702030302020204" pitchFamily="66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solidFill>
                    <a:srgbClr val="92D050"/>
                  </a:solidFill>
                  <a:latin typeface="Times New Roman" panose="02020603050405020304" pitchFamily="18" charset="0"/>
                </a:rPr>
                <a:t>2</a:t>
              </a:r>
              <a:endParaRPr lang="en-US" altLang="zh-CN">
                <a:solidFill>
                  <a:srgbClr val="92D050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9" name="Group 25"/>
          <p:cNvGrpSpPr/>
          <p:nvPr/>
        </p:nvGrpSpPr>
        <p:grpSpPr bwMode="auto">
          <a:xfrm>
            <a:off x="3922713" y="5922963"/>
            <a:ext cx="360362" cy="746125"/>
            <a:chOff x="1519" y="164"/>
            <a:chExt cx="227" cy="470"/>
          </a:xfrm>
        </p:grpSpPr>
        <p:sp>
          <p:nvSpPr>
            <p:cNvPr id="66605" name="Rectangle 26"/>
            <p:cNvSpPr>
              <a:spLocks noChangeArrowheads="1"/>
            </p:cNvSpPr>
            <p:nvPr/>
          </p:nvSpPr>
          <p:spPr bwMode="auto">
            <a:xfrm>
              <a:off x="1519" y="164"/>
              <a:ext cx="227" cy="22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>
                  <a:solidFill>
                    <a:srgbClr val="92D050"/>
                  </a:solidFill>
                  <a:latin typeface="Times New Roman" panose="02020603050405020304" pitchFamily="18" charset="0"/>
                </a:rPr>
                <a:t>c</a:t>
              </a:r>
              <a:endParaRPr lang="en-US" altLang="zh-CN">
                <a:solidFill>
                  <a:srgbClr val="92D05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6606" name="Text Box 27"/>
            <p:cNvSpPr txBox="1">
              <a:spLocks noChangeArrowheads="1"/>
            </p:cNvSpPr>
            <p:nvPr/>
          </p:nvSpPr>
          <p:spPr bwMode="auto">
            <a:xfrm>
              <a:off x="1519" y="346"/>
              <a:ext cx="22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Comic Sans MS" panose="030F0702030302020204" pitchFamily="66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Comic Sans MS" panose="030F0702030302020204" pitchFamily="66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Comic Sans MS" panose="030F0702030302020204" pitchFamily="66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Comic Sans MS" panose="030F0702030302020204" pitchFamily="66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Comic Sans MS" panose="030F0702030302020204" pitchFamily="66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Comic Sans MS" panose="030F0702030302020204" pitchFamily="66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Comic Sans MS" panose="030F0702030302020204" pitchFamily="66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Comic Sans MS" panose="030F0702030302020204" pitchFamily="66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Comic Sans MS" panose="030F0702030302020204" pitchFamily="66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solidFill>
                    <a:srgbClr val="92D050"/>
                  </a:solidFill>
                  <a:latin typeface="Times New Roman" panose="02020603050405020304" pitchFamily="18" charset="0"/>
                </a:rPr>
                <a:t>3</a:t>
              </a:r>
              <a:endParaRPr lang="en-US" altLang="zh-CN">
                <a:solidFill>
                  <a:srgbClr val="92D050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1296412" name="Line 28"/>
          <p:cNvSpPr>
            <a:spLocks noChangeShapeType="1"/>
          </p:cNvSpPr>
          <p:nvPr/>
        </p:nvSpPr>
        <p:spPr bwMode="auto">
          <a:xfrm flipV="1">
            <a:off x="3346450" y="5562600"/>
            <a:ext cx="215900" cy="360363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296413" name="Oval 29"/>
          <p:cNvSpPr>
            <a:spLocks noChangeArrowheads="1"/>
          </p:cNvSpPr>
          <p:nvPr/>
        </p:nvSpPr>
        <p:spPr bwMode="auto">
          <a:xfrm>
            <a:off x="3490913" y="5130800"/>
            <a:ext cx="504825" cy="5048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92D050"/>
                </a:solidFill>
                <a:latin typeface="Times New Roman" panose="02020603050405020304" pitchFamily="18" charset="0"/>
              </a:rPr>
              <a:t>5</a:t>
            </a:r>
            <a:endParaRPr lang="en-US" altLang="zh-CN">
              <a:solidFill>
                <a:srgbClr val="92D05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96414" name="Line 30"/>
          <p:cNvSpPr>
            <a:spLocks noChangeShapeType="1"/>
          </p:cNvSpPr>
          <p:nvPr/>
        </p:nvSpPr>
        <p:spPr bwMode="auto">
          <a:xfrm flipH="1" flipV="1">
            <a:off x="3922713" y="5562600"/>
            <a:ext cx="215900" cy="360363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296415" name="Oval 31"/>
          <p:cNvSpPr>
            <a:spLocks noChangeArrowheads="1"/>
          </p:cNvSpPr>
          <p:nvPr/>
        </p:nvSpPr>
        <p:spPr bwMode="auto">
          <a:xfrm>
            <a:off x="3421063" y="3141663"/>
            <a:ext cx="504825" cy="5048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92D050"/>
                </a:solidFill>
                <a:latin typeface="Times New Roman" panose="02020603050405020304" pitchFamily="18" charset="0"/>
              </a:rPr>
              <a:t>5</a:t>
            </a:r>
            <a:endParaRPr lang="en-US" altLang="zh-CN">
              <a:solidFill>
                <a:srgbClr val="92D05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10" name="Group 32"/>
          <p:cNvGrpSpPr/>
          <p:nvPr/>
        </p:nvGrpSpPr>
        <p:grpSpPr bwMode="auto">
          <a:xfrm>
            <a:off x="4787900" y="5922963"/>
            <a:ext cx="360363" cy="746125"/>
            <a:chOff x="1519" y="164"/>
            <a:chExt cx="227" cy="470"/>
          </a:xfrm>
        </p:grpSpPr>
        <p:sp>
          <p:nvSpPr>
            <p:cNvPr id="66603" name="Rectangle 33"/>
            <p:cNvSpPr>
              <a:spLocks noChangeArrowheads="1"/>
            </p:cNvSpPr>
            <p:nvPr/>
          </p:nvSpPr>
          <p:spPr bwMode="auto">
            <a:xfrm>
              <a:off x="1519" y="164"/>
              <a:ext cx="227" cy="22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>
                  <a:solidFill>
                    <a:srgbClr val="92D050"/>
                  </a:solidFill>
                  <a:latin typeface="Times New Roman" panose="02020603050405020304" pitchFamily="18" charset="0"/>
                </a:rPr>
                <a:t>d</a:t>
              </a:r>
              <a:endParaRPr lang="en-US" altLang="zh-CN">
                <a:solidFill>
                  <a:srgbClr val="92D05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6604" name="Text Box 34"/>
            <p:cNvSpPr txBox="1">
              <a:spLocks noChangeArrowheads="1"/>
            </p:cNvSpPr>
            <p:nvPr/>
          </p:nvSpPr>
          <p:spPr bwMode="auto">
            <a:xfrm>
              <a:off x="1519" y="346"/>
              <a:ext cx="22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Comic Sans MS" panose="030F0702030302020204" pitchFamily="66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Comic Sans MS" panose="030F0702030302020204" pitchFamily="66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Comic Sans MS" panose="030F0702030302020204" pitchFamily="66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Comic Sans MS" panose="030F0702030302020204" pitchFamily="66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Comic Sans MS" panose="030F0702030302020204" pitchFamily="66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Comic Sans MS" panose="030F0702030302020204" pitchFamily="66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Comic Sans MS" panose="030F0702030302020204" pitchFamily="66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Comic Sans MS" panose="030F0702030302020204" pitchFamily="66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Comic Sans MS" panose="030F0702030302020204" pitchFamily="66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solidFill>
                    <a:srgbClr val="92D050"/>
                  </a:solidFill>
                  <a:latin typeface="Times New Roman" panose="02020603050405020304" pitchFamily="18" charset="0"/>
                </a:rPr>
                <a:t>3</a:t>
              </a:r>
              <a:endParaRPr lang="en-US" altLang="zh-CN">
                <a:solidFill>
                  <a:srgbClr val="92D050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1" name="Group 35"/>
          <p:cNvGrpSpPr/>
          <p:nvPr/>
        </p:nvGrpSpPr>
        <p:grpSpPr bwMode="auto">
          <a:xfrm>
            <a:off x="5507038" y="5922963"/>
            <a:ext cx="360362" cy="746125"/>
            <a:chOff x="1519" y="164"/>
            <a:chExt cx="227" cy="470"/>
          </a:xfrm>
        </p:grpSpPr>
        <p:sp>
          <p:nvSpPr>
            <p:cNvPr id="66601" name="Rectangle 36"/>
            <p:cNvSpPr>
              <a:spLocks noChangeArrowheads="1"/>
            </p:cNvSpPr>
            <p:nvPr/>
          </p:nvSpPr>
          <p:spPr bwMode="auto">
            <a:xfrm>
              <a:off x="1519" y="164"/>
              <a:ext cx="227" cy="22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>
                  <a:solidFill>
                    <a:srgbClr val="92D050"/>
                  </a:solidFill>
                  <a:latin typeface="Times New Roman" panose="02020603050405020304" pitchFamily="18" charset="0"/>
                </a:rPr>
                <a:t>e</a:t>
              </a:r>
              <a:endParaRPr lang="en-US" altLang="zh-CN">
                <a:solidFill>
                  <a:srgbClr val="92D05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6602" name="Text Box 37"/>
            <p:cNvSpPr txBox="1">
              <a:spLocks noChangeArrowheads="1"/>
            </p:cNvSpPr>
            <p:nvPr/>
          </p:nvSpPr>
          <p:spPr bwMode="auto">
            <a:xfrm>
              <a:off x="1519" y="346"/>
              <a:ext cx="22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Comic Sans MS" panose="030F0702030302020204" pitchFamily="66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Comic Sans MS" panose="030F0702030302020204" pitchFamily="66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Comic Sans MS" panose="030F0702030302020204" pitchFamily="66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Comic Sans MS" panose="030F0702030302020204" pitchFamily="66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Comic Sans MS" panose="030F0702030302020204" pitchFamily="66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Comic Sans MS" panose="030F0702030302020204" pitchFamily="66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Comic Sans MS" panose="030F0702030302020204" pitchFamily="66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Comic Sans MS" panose="030F0702030302020204" pitchFamily="66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Comic Sans MS" panose="030F0702030302020204" pitchFamily="66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solidFill>
                    <a:srgbClr val="92D050"/>
                  </a:solidFill>
                  <a:latin typeface="Times New Roman" panose="02020603050405020304" pitchFamily="18" charset="0"/>
                </a:rPr>
                <a:t>4</a:t>
              </a:r>
              <a:endParaRPr lang="en-US" altLang="zh-CN">
                <a:solidFill>
                  <a:srgbClr val="92D050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1296422" name="Line 38"/>
          <p:cNvSpPr>
            <a:spLocks noChangeShapeType="1"/>
          </p:cNvSpPr>
          <p:nvPr/>
        </p:nvSpPr>
        <p:spPr bwMode="auto">
          <a:xfrm flipV="1">
            <a:off x="4930775" y="5562600"/>
            <a:ext cx="215900" cy="360363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296423" name="Oval 39"/>
          <p:cNvSpPr>
            <a:spLocks noChangeArrowheads="1"/>
          </p:cNvSpPr>
          <p:nvPr/>
        </p:nvSpPr>
        <p:spPr bwMode="auto">
          <a:xfrm>
            <a:off x="5075238" y="5130800"/>
            <a:ext cx="504825" cy="5048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92D050"/>
                </a:solidFill>
                <a:latin typeface="Times New Roman" panose="02020603050405020304" pitchFamily="18" charset="0"/>
              </a:rPr>
              <a:t>7</a:t>
            </a:r>
            <a:endParaRPr lang="en-US" altLang="zh-CN">
              <a:solidFill>
                <a:srgbClr val="92D05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96424" name="Line 40"/>
          <p:cNvSpPr>
            <a:spLocks noChangeShapeType="1"/>
          </p:cNvSpPr>
          <p:nvPr/>
        </p:nvSpPr>
        <p:spPr bwMode="auto">
          <a:xfrm flipH="1" flipV="1">
            <a:off x="5507038" y="5562600"/>
            <a:ext cx="215900" cy="360363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296425" name="Oval 41"/>
          <p:cNvSpPr>
            <a:spLocks noChangeArrowheads="1"/>
          </p:cNvSpPr>
          <p:nvPr/>
        </p:nvSpPr>
        <p:spPr bwMode="auto">
          <a:xfrm>
            <a:off x="4140200" y="3141663"/>
            <a:ext cx="504825" cy="5048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92D050"/>
                </a:solidFill>
                <a:latin typeface="Times New Roman" panose="02020603050405020304" pitchFamily="18" charset="0"/>
              </a:rPr>
              <a:t>7</a:t>
            </a:r>
            <a:endParaRPr lang="en-US" altLang="zh-CN">
              <a:solidFill>
                <a:srgbClr val="92D05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12" name="Group 42"/>
          <p:cNvGrpSpPr/>
          <p:nvPr/>
        </p:nvGrpSpPr>
        <p:grpSpPr bwMode="auto">
          <a:xfrm>
            <a:off x="2411413" y="5130800"/>
            <a:ext cx="360362" cy="746125"/>
            <a:chOff x="1519" y="164"/>
            <a:chExt cx="227" cy="470"/>
          </a:xfrm>
        </p:grpSpPr>
        <p:sp>
          <p:nvSpPr>
            <p:cNvPr id="66599" name="Rectangle 43"/>
            <p:cNvSpPr>
              <a:spLocks noChangeArrowheads="1"/>
            </p:cNvSpPr>
            <p:nvPr/>
          </p:nvSpPr>
          <p:spPr bwMode="auto">
            <a:xfrm>
              <a:off x="1519" y="164"/>
              <a:ext cx="227" cy="22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>
                  <a:solidFill>
                    <a:srgbClr val="92D050"/>
                  </a:solidFill>
                  <a:latin typeface="Times New Roman" panose="02020603050405020304" pitchFamily="18" charset="0"/>
                </a:rPr>
                <a:t>a</a:t>
              </a:r>
              <a:endParaRPr lang="en-US" altLang="zh-CN">
                <a:solidFill>
                  <a:srgbClr val="92D05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6600" name="Text Box 44"/>
            <p:cNvSpPr txBox="1">
              <a:spLocks noChangeArrowheads="1"/>
            </p:cNvSpPr>
            <p:nvPr/>
          </p:nvSpPr>
          <p:spPr bwMode="auto">
            <a:xfrm>
              <a:off x="1519" y="346"/>
              <a:ext cx="22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Comic Sans MS" panose="030F0702030302020204" pitchFamily="66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Comic Sans MS" panose="030F0702030302020204" pitchFamily="66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Comic Sans MS" panose="030F0702030302020204" pitchFamily="66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Comic Sans MS" panose="030F0702030302020204" pitchFamily="66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Comic Sans MS" panose="030F0702030302020204" pitchFamily="66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Comic Sans MS" panose="030F0702030302020204" pitchFamily="66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Comic Sans MS" panose="030F0702030302020204" pitchFamily="66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Comic Sans MS" panose="030F0702030302020204" pitchFamily="66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Comic Sans MS" panose="030F0702030302020204" pitchFamily="66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solidFill>
                    <a:srgbClr val="92D050"/>
                  </a:solidFill>
                  <a:latin typeface="Times New Roman" panose="02020603050405020304" pitchFamily="18" charset="0"/>
                </a:rPr>
                <a:t>6</a:t>
              </a:r>
              <a:endParaRPr lang="en-US" altLang="zh-CN">
                <a:solidFill>
                  <a:srgbClr val="92D050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1296429" name="Line 45"/>
          <p:cNvSpPr>
            <a:spLocks noChangeShapeType="1"/>
          </p:cNvSpPr>
          <p:nvPr/>
        </p:nvSpPr>
        <p:spPr bwMode="auto">
          <a:xfrm flipV="1">
            <a:off x="2627313" y="4843463"/>
            <a:ext cx="358775" cy="287337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296430" name="Oval 46"/>
          <p:cNvSpPr>
            <a:spLocks noChangeArrowheads="1"/>
          </p:cNvSpPr>
          <p:nvPr/>
        </p:nvSpPr>
        <p:spPr bwMode="auto">
          <a:xfrm>
            <a:off x="2914650" y="4411663"/>
            <a:ext cx="504825" cy="5048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92D050"/>
                </a:solidFill>
                <a:latin typeface="Times New Roman" panose="02020603050405020304" pitchFamily="18" charset="0"/>
              </a:rPr>
              <a:t>11</a:t>
            </a:r>
            <a:endParaRPr lang="en-US" altLang="zh-CN">
              <a:solidFill>
                <a:srgbClr val="92D05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96431" name="Line 47"/>
          <p:cNvSpPr>
            <a:spLocks noChangeShapeType="1"/>
          </p:cNvSpPr>
          <p:nvPr/>
        </p:nvSpPr>
        <p:spPr bwMode="auto">
          <a:xfrm flipH="1" flipV="1">
            <a:off x="3346450" y="4843463"/>
            <a:ext cx="360363" cy="287337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296432" name="Oval 48"/>
          <p:cNvSpPr>
            <a:spLocks noChangeArrowheads="1"/>
          </p:cNvSpPr>
          <p:nvPr/>
        </p:nvSpPr>
        <p:spPr bwMode="auto">
          <a:xfrm>
            <a:off x="4860925" y="3141663"/>
            <a:ext cx="504825" cy="5048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92D050"/>
                </a:solidFill>
                <a:latin typeface="Times New Roman" panose="02020603050405020304" pitchFamily="18" charset="0"/>
              </a:rPr>
              <a:t>11</a:t>
            </a:r>
            <a:endParaRPr lang="en-US" altLang="zh-CN">
              <a:solidFill>
                <a:srgbClr val="92D05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13" name="Group 49"/>
          <p:cNvGrpSpPr/>
          <p:nvPr/>
        </p:nvGrpSpPr>
        <p:grpSpPr bwMode="auto">
          <a:xfrm>
            <a:off x="6299200" y="5130800"/>
            <a:ext cx="360363" cy="746125"/>
            <a:chOff x="1519" y="164"/>
            <a:chExt cx="227" cy="470"/>
          </a:xfrm>
        </p:grpSpPr>
        <p:sp>
          <p:nvSpPr>
            <p:cNvPr id="66597" name="Rectangle 50"/>
            <p:cNvSpPr>
              <a:spLocks noChangeArrowheads="1"/>
            </p:cNvSpPr>
            <p:nvPr/>
          </p:nvSpPr>
          <p:spPr bwMode="auto">
            <a:xfrm>
              <a:off x="1519" y="164"/>
              <a:ext cx="227" cy="22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>
                  <a:solidFill>
                    <a:srgbClr val="92D050"/>
                  </a:solidFill>
                  <a:latin typeface="Times New Roman" panose="02020603050405020304" pitchFamily="18" charset="0"/>
                </a:rPr>
                <a:t>f</a:t>
              </a:r>
              <a:endParaRPr lang="en-US" altLang="zh-CN">
                <a:solidFill>
                  <a:srgbClr val="92D05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6598" name="Text Box 51"/>
            <p:cNvSpPr txBox="1">
              <a:spLocks noChangeArrowheads="1"/>
            </p:cNvSpPr>
            <p:nvPr/>
          </p:nvSpPr>
          <p:spPr bwMode="auto">
            <a:xfrm>
              <a:off x="1519" y="346"/>
              <a:ext cx="22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Comic Sans MS" panose="030F0702030302020204" pitchFamily="66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Comic Sans MS" panose="030F0702030302020204" pitchFamily="66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Comic Sans MS" panose="030F0702030302020204" pitchFamily="66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Comic Sans MS" panose="030F0702030302020204" pitchFamily="66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Comic Sans MS" panose="030F0702030302020204" pitchFamily="66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Comic Sans MS" panose="030F0702030302020204" pitchFamily="66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Comic Sans MS" panose="030F0702030302020204" pitchFamily="66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Comic Sans MS" panose="030F0702030302020204" pitchFamily="66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Comic Sans MS" panose="030F0702030302020204" pitchFamily="66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solidFill>
                    <a:srgbClr val="92D050"/>
                  </a:solidFill>
                  <a:latin typeface="Times New Roman" panose="02020603050405020304" pitchFamily="18" charset="0"/>
                </a:rPr>
                <a:t>9</a:t>
              </a:r>
              <a:endParaRPr lang="en-US" altLang="zh-CN">
                <a:solidFill>
                  <a:srgbClr val="92D050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1296436" name="Line 52"/>
          <p:cNvSpPr>
            <a:spLocks noChangeShapeType="1"/>
          </p:cNvSpPr>
          <p:nvPr/>
        </p:nvSpPr>
        <p:spPr bwMode="auto">
          <a:xfrm flipV="1">
            <a:off x="5364163" y="4843463"/>
            <a:ext cx="358775" cy="287337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296437" name="Oval 53"/>
          <p:cNvSpPr>
            <a:spLocks noChangeArrowheads="1"/>
          </p:cNvSpPr>
          <p:nvPr/>
        </p:nvSpPr>
        <p:spPr bwMode="auto">
          <a:xfrm>
            <a:off x="5651500" y="4411663"/>
            <a:ext cx="504825" cy="5048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92D050"/>
                </a:solidFill>
                <a:latin typeface="Times New Roman" panose="02020603050405020304" pitchFamily="18" charset="0"/>
              </a:rPr>
              <a:t>16</a:t>
            </a:r>
            <a:endParaRPr lang="en-US" altLang="zh-CN">
              <a:solidFill>
                <a:srgbClr val="92D05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96438" name="Line 54"/>
          <p:cNvSpPr>
            <a:spLocks noChangeShapeType="1"/>
          </p:cNvSpPr>
          <p:nvPr/>
        </p:nvSpPr>
        <p:spPr bwMode="auto">
          <a:xfrm flipH="1" flipV="1">
            <a:off x="6083300" y="4843463"/>
            <a:ext cx="360363" cy="287337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296439" name="Oval 55"/>
          <p:cNvSpPr>
            <a:spLocks noChangeArrowheads="1"/>
          </p:cNvSpPr>
          <p:nvPr/>
        </p:nvSpPr>
        <p:spPr bwMode="auto">
          <a:xfrm>
            <a:off x="5580063" y="3141663"/>
            <a:ext cx="504825" cy="5048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92D050"/>
                </a:solidFill>
                <a:latin typeface="Times New Roman" panose="02020603050405020304" pitchFamily="18" charset="0"/>
              </a:rPr>
              <a:t>16</a:t>
            </a:r>
            <a:endParaRPr lang="en-US" altLang="zh-CN">
              <a:solidFill>
                <a:srgbClr val="92D05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96440" name="Line 56"/>
          <p:cNvSpPr>
            <a:spLocks noChangeShapeType="1"/>
          </p:cNvSpPr>
          <p:nvPr/>
        </p:nvSpPr>
        <p:spPr bwMode="auto">
          <a:xfrm flipV="1">
            <a:off x="3130550" y="4195763"/>
            <a:ext cx="1223963" cy="217487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296441" name="Oval 57"/>
          <p:cNvSpPr>
            <a:spLocks noChangeArrowheads="1"/>
          </p:cNvSpPr>
          <p:nvPr/>
        </p:nvSpPr>
        <p:spPr bwMode="auto">
          <a:xfrm>
            <a:off x="4283075" y="3762375"/>
            <a:ext cx="504825" cy="504825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92D050"/>
                </a:solidFill>
                <a:latin typeface="Times New Roman" panose="02020603050405020304" pitchFamily="18" charset="0"/>
              </a:rPr>
              <a:t>27</a:t>
            </a:r>
            <a:endParaRPr lang="en-US" altLang="zh-CN">
              <a:solidFill>
                <a:srgbClr val="92D05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96442" name="Line 58"/>
          <p:cNvSpPr>
            <a:spLocks noChangeShapeType="1"/>
          </p:cNvSpPr>
          <p:nvPr/>
        </p:nvSpPr>
        <p:spPr bwMode="auto">
          <a:xfrm flipH="1" flipV="1">
            <a:off x="4714875" y="4195763"/>
            <a:ext cx="1223963" cy="217487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0"/>
                            </p:stCondLst>
                            <p:childTnLst>
                              <p:par>
                                <p:cTn id="40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000"/>
                            </p:stCondLst>
                            <p:childTnLst>
                              <p:par>
                                <p:cTn id="65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3000"/>
                            </p:stCondLst>
                            <p:childTnLst>
                              <p:par>
                                <p:cTn id="72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6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2964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2964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2964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2964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4000"/>
                            </p:stCondLst>
                            <p:childTnLst>
                              <p:par>
                                <p:cTn id="79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6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2964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2964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2964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2964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0"/>
                            </p:stCondLst>
                            <p:childTnLst>
                              <p:par>
                                <p:cTn id="86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6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2964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2964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2964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2964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6000"/>
                            </p:stCondLst>
                            <p:childTnLst>
                              <p:par>
                                <p:cTn id="93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6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12964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12964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12964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12964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00"/>
                            </p:stCondLst>
                            <p:childTnLst>
                              <p:par>
                                <p:cTn id="106" presetID="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1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18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3000"/>
                            </p:stCondLst>
                            <p:childTnLst>
                              <p:par>
                                <p:cTn id="125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6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12964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12964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12964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12964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4000"/>
                            </p:stCondLst>
                            <p:childTnLst>
                              <p:par>
                                <p:cTn id="132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6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12964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12964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12964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12964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5000"/>
                            </p:stCondLst>
                            <p:childTnLst>
                              <p:par>
                                <p:cTn id="139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6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12964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12964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12964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12964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6000"/>
                            </p:stCondLst>
                            <p:childTnLst>
                              <p:par>
                                <p:cTn id="146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6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12964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12964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12964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12964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5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500"/>
                            </p:stCondLst>
                            <p:childTnLst>
                              <p:par>
                                <p:cTn id="159" presetID="2" presetClass="exit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0" dur="500"/>
                                        <p:tgtEl>
                                          <p:spTgt spid="12964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1" dur="500"/>
                                        <p:tgtEl>
                                          <p:spTgt spid="12964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6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1000"/>
                            </p:stCondLst>
                            <p:childTnLst>
                              <p:par>
                                <p:cTn id="164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2000"/>
                            </p:stCondLst>
                            <p:childTnLst>
                              <p:par>
                                <p:cTn id="171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6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3" dur="1000" fill="hold"/>
                                        <p:tgtEl>
                                          <p:spTgt spid="12964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1000" fill="hold"/>
                                        <p:tgtEl>
                                          <p:spTgt spid="12964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1000" fill="hold"/>
                                        <p:tgtEl>
                                          <p:spTgt spid="12964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12964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3000"/>
                            </p:stCondLst>
                            <p:childTnLst>
                              <p:par>
                                <p:cTn id="178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6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0" dur="1000" fill="hold"/>
                                        <p:tgtEl>
                                          <p:spTgt spid="12964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1000" fill="hold"/>
                                        <p:tgtEl>
                                          <p:spTgt spid="12964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1000" fill="hold"/>
                                        <p:tgtEl>
                                          <p:spTgt spid="12964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1000" fill="hold"/>
                                        <p:tgtEl>
                                          <p:spTgt spid="12964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4000"/>
                            </p:stCondLst>
                            <p:childTnLst>
                              <p:par>
                                <p:cTn id="185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6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7" dur="1000" fill="hold"/>
                                        <p:tgtEl>
                                          <p:spTgt spid="12964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1000" fill="hold"/>
                                        <p:tgtEl>
                                          <p:spTgt spid="12964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1000" fill="hold"/>
                                        <p:tgtEl>
                                          <p:spTgt spid="12964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1000" fill="hold"/>
                                        <p:tgtEl>
                                          <p:spTgt spid="12964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>
                            <p:stCondLst>
                              <p:cond delay="5000"/>
                            </p:stCondLst>
                            <p:childTnLst>
                              <p:par>
                                <p:cTn id="192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6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4" dur="1000" fill="hold"/>
                                        <p:tgtEl>
                                          <p:spTgt spid="12964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1000" fill="hold"/>
                                        <p:tgtEl>
                                          <p:spTgt spid="12964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1000" fill="hold"/>
                                        <p:tgtEl>
                                          <p:spTgt spid="12964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1000" fill="hold"/>
                                        <p:tgtEl>
                                          <p:spTgt spid="12964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1" dur="500"/>
                                        <p:tgtEl>
                                          <p:spTgt spid="12964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2" dur="500"/>
                                        <p:tgtEl>
                                          <p:spTgt spid="12964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6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4" fill="hold">
                            <p:stCondLst>
                              <p:cond delay="500"/>
                            </p:stCondLst>
                            <p:childTnLst>
                              <p:par>
                                <p:cTn id="205" presetID="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6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9" fill="hold">
                            <p:stCondLst>
                              <p:cond delay="1000"/>
                            </p:stCondLst>
                            <p:childTnLst>
                              <p:par>
                                <p:cTn id="210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6" fill="hold">
                            <p:stCondLst>
                              <p:cond delay="2000"/>
                            </p:stCondLst>
                            <p:childTnLst>
                              <p:par>
                                <p:cTn id="217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6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9" dur="1000" fill="hold"/>
                                        <p:tgtEl>
                                          <p:spTgt spid="12964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0" dur="1000" fill="hold"/>
                                        <p:tgtEl>
                                          <p:spTgt spid="12964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1" dur="1000" fill="hold"/>
                                        <p:tgtEl>
                                          <p:spTgt spid="12964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2" dur="1000" fill="hold"/>
                                        <p:tgtEl>
                                          <p:spTgt spid="12964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3" fill="hold">
                            <p:stCondLst>
                              <p:cond delay="3000"/>
                            </p:stCondLst>
                            <p:childTnLst>
                              <p:par>
                                <p:cTn id="224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6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6" dur="1000" fill="hold"/>
                                        <p:tgtEl>
                                          <p:spTgt spid="12964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7" dur="1000" fill="hold"/>
                                        <p:tgtEl>
                                          <p:spTgt spid="12964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8" dur="1000" fill="hold"/>
                                        <p:tgtEl>
                                          <p:spTgt spid="12964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9" dur="1000" fill="hold"/>
                                        <p:tgtEl>
                                          <p:spTgt spid="12964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0" fill="hold">
                            <p:stCondLst>
                              <p:cond delay="4000"/>
                            </p:stCondLst>
                            <p:childTnLst>
                              <p:par>
                                <p:cTn id="231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6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3" dur="1000" fill="hold"/>
                                        <p:tgtEl>
                                          <p:spTgt spid="12964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4" dur="1000" fill="hold"/>
                                        <p:tgtEl>
                                          <p:spTgt spid="12964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5" dur="1000" fill="hold"/>
                                        <p:tgtEl>
                                          <p:spTgt spid="12964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6" dur="1000" fill="hold"/>
                                        <p:tgtEl>
                                          <p:spTgt spid="12964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7" fill="hold">
                            <p:stCondLst>
                              <p:cond delay="5000"/>
                            </p:stCondLst>
                            <p:childTnLst>
                              <p:par>
                                <p:cTn id="238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6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0" dur="1000" fill="hold"/>
                                        <p:tgtEl>
                                          <p:spTgt spid="12964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1" dur="1000" fill="hold"/>
                                        <p:tgtEl>
                                          <p:spTgt spid="12964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2" dur="1000" fill="hold"/>
                                        <p:tgtEl>
                                          <p:spTgt spid="12964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3" dur="1000" fill="hold"/>
                                        <p:tgtEl>
                                          <p:spTgt spid="12964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7" dur="500"/>
                                        <p:tgtEl>
                                          <p:spTgt spid="12964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8" dur="500"/>
                                        <p:tgtEl>
                                          <p:spTgt spid="12964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6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0" fill="hold">
                            <p:stCondLst>
                              <p:cond delay="500"/>
                            </p:stCondLst>
                            <p:childTnLst>
                              <p:par>
                                <p:cTn id="251" presetID="2" presetClass="exit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52" dur="500"/>
                                        <p:tgtEl>
                                          <p:spTgt spid="12964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3" dur="500"/>
                                        <p:tgtEl>
                                          <p:spTgt spid="12964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6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5" fill="hold">
                            <p:stCondLst>
                              <p:cond delay="1000"/>
                            </p:stCondLst>
                            <p:childTnLst>
                              <p:par>
                                <p:cTn id="256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6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8" dur="1000" fill="hold"/>
                                        <p:tgtEl>
                                          <p:spTgt spid="12964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9" dur="1000" fill="hold"/>
                                        <p:tgtEl>
                                          <p:spTgt spid="12964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0" dur="1000" fill="hold"/>
                                        <p:tgtEl>
                                          <p:spTgt spid="12964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1" dur="1000" fill="hold"/>
                                        <p:tgtEl>
                                          <p:spTgt spid="12964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2" fill="hold">
                            <p:stCondLst>
                              <p:cond delay="2000"/>
                            </p:stCondLst>
                            <p:childTnLst>
                              <p:par>
                                <p:cTn id="263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6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5" dur="1000" fill="hold"/>
                                        <p:tgtEl>
                                          <p:spTgt spid="12964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6" dur="1000" fill="hold"/>
                                        <p:tgtEl>
                                          <p:spTgt spid="12964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7" dur="1000" fill="hold"/>
                                        <p:tgtEl>
                                          <p:spTgt spid="12964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8" dur="1000" fill="hold"/>
                                        <p:tgtEl>
                                          <p:spTgt spid="12964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9" fill="hold">
                            <p:stCondLst>
                              <p:cond delay="3000"/>
                            </p:stCondLst>
                            <p:childTnLst>
                              <p:par>
                                <p:cTn id="270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6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2" dur="1000" fill="hold"/>
                                        <p:tgtEl>
                                          <p:spTgt spid="12964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3" dur="1000" fill="hold"/>
                                        <p:tgtEl>
                                          <p:spTgt spid="12964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4" dur="1000" fill="hold"/>
                                        <p:tgtEl>
                                          <p:spTgt spid="12964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5" dur="1000" fill="hold"/>
                                        <p:tgtEl>
                                          <p:spTgt spid="12964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6412" grpId="0" bldLvl="0" animBg="1"/>
      <p:bldP spid="1296413" grpId="0" bldLvl="0" animBg="1"/>
      <p:bldP spid="1296414" grpId="0" bldLvl="0" animBg="1"/>
      <p:bldP spid="1296415" grpId="0" bldLvl="0" animBg="1"/>
      <p:bldP spid="1296415" grpId="1" bldLvl="0" animBg="1"/>
      <p:bldP spid="1296422" grpId="0" bldLvl="0" animBg="1"/>
      <p:bldP spid="1296423" grpId="0" bldLvl="0" animBg="1"/>
      <p:bldP spid="1296424" grpId="0" bldLvl="0" animBg="1"/>
      <p:bldP spid="1296425" grpId="0" bldLvl="0" animBg="1"/>
      <p:bldP spid="1296425" grpId="1" bldLvl="0" animBg="1"/>
      <p:bldP spid="1296429" grpId="0" bldLvl="0" animBg="1"/>
      <p:bldP spid="1296430" grpId="0" bldLvl="0" animBg="1"/>
      <p:bldP spid="1296431" grpId="0" bldLvl="0" animBg="1"/>
      <p:bldP spid="1296432" grpId="0" bldLvl="0" animBg="1"/>
      <p:bldP spid="1296432" grpId="1" bldLvl="0" animBg="1"/>
      <p:bldP spid="1296436" grpId="0" bldLvl="0" animBg="1"/>
      <p:bldP spid="1296437" grpId="0" bldLvl="0" animBg="1"/>
      <p:bldP spid="1296438" grpId="0" bldLvl="0" animBg="1"/>
      <p:bldP spid="1296439" grpId="0" bldLvl="0" animBg="1"/>
      <p:bldP spid="1296439" grpId="1" bldLvl="0" animBg="1"/>
      <p:bldP spid="1296440" grpId="0" bldLvl="0" animBg="1"/>
      <p:bldP spid="1296441" grpId="0" bldLvl="0" animBg="1"/>
      <p:bldP spid="1296442" grpId="0" bldLvl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ln>
            <a:miter lim="800000"/>
          </a:ln>
        </p:spPr>
        <p:txBody>
          <a:bodyPr anchor="b"/>
          <a:lstStyle/>
          <a:p>
            <a:pPr>
              <a:defRPr/>
            </a:pPr>
            <a:fld id="{3ACA6ECB-E4A3-4D7B-9A1E-76D34E7A8040}" type="slidenum">
              <a:rPr lang="zh-CN" altLang="en-US" sz="1200">
                <a:solidFill>
                  <a:schemeClr val="bg2"/>
                </a:solidFill>
              </a:rPr>
            </a:fld>
            <a:endParaRPr lang="en-US" altLang="zh-CN" sz="1200">
              <a:solidFill>
                <a:schemeClr val="bg2"/>
              </a:solidFill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ln>
            <a:miter lim="800000"/>
          </a:ln>
        </p:spPr>
        <p:txBody>
          <a:bodyPr/>
          <a:lstStyle/>
          <a:p>
            <a:pPr>
              <a:defRPr/>
            </a:pPr>
            <a:fld id="{8E6537F6-A179-4EC4-86D6-F91D3FE911B1}" type="datetime7">
              <a:rPr kumimoji="1" lang="zh-CN" altLang="en-US" sz="1200">
                <a:latin typeface="+mn-ea"/>
              </a:rPr>
            </a:fld>
            <a:endParaRPr kumimoji="1" lang="en-US" altLang="zh-CN" sz="1200">
              <a:latin typeface="+mn-ea"/>
            </a:endParaRPr>
          </a:p>
        </p:txBody>
      </p:sp>
      <p:sp>
        <p:nvSpPr>
          <p:cNvPr id="6861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294130" y="44450"/>
            <a:ext cx="7849870" cy="852805"/>
          </a:xfrm>
        </p:spPr>
        <p:txBody>
          <a:bodyPr anchor="b"/>
          <a:lstStyle/>
          <a:p>
            <a:pPr eaLnBrk="1" hangingPunct="1"/>
            <a:r>
              <a:rPr lang="en-US" altLang="zh-CN">
                <a:ea typeface="宋体" pitchFamily="2" charset="-122"/>
              </a:rPr>
              <a:t>9.5.3  </a:t>
            </a:r>
            <a:r>
              <a:rPr lang="zh-CN" altLang="en-US">
                <a:ea typeface="宋体" pitchFamily="2" charset="-122"/>
              </a:rPr>
              <a:t>霍夫曼编码 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6861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74675" y="1412875"/>
            <a:ext cx="8569325" cy="5184775"/>
          </a:xfrm>
          <a:solidFill>
            <a:srgbClr val="CCECFF"/>
          </a:solidFill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宋体" pitchFamily="2" charset="-122"/>
              </a:rPr>
              <a:t>template&lt;class T&gt;</a:t>
            </a:r>
            <a:endParaRPr lang="en-US" altLang="zh-CN" sz="2800">
              <a:latin typeface="Times New Roman" panose="02020603050405020304" pitchFamily="18" charset="0"/>
              <a:ea typeface="宋体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宋体" pitchFamily="2" charset="-122"/>
              </a:rPr>
              <a:t>class  </a:t>
            </a:r>
            <a:r>
              <a:rPr lang="en-US" altLang="zh-CN" sz="2800">
                <a:solidFill>
                  <a:schemeClr val="hlink"/>
                </a:solidFill>
                <a:latin typeface="Times New Roman" panose="02020603050405020304" pitchFamily="18" charset="0"/>
                <a:ea typeface="宋体" pitchFamily="2" charset="-122"/>
              </a:rPr>
              <a:t>Huffman</a:t>
            </a:r>
            <a:r>
              <a:rPr lang="en-US" altLang="zh-CN" sz="2800">
                <a:latin typeface="Times New Roman" panose="02020603050405020304" pitchFamily="18" charset="0"/>
                <a:ea typeface="宋体" pitchFamily="2" charset="-122"/>
              </a:rPr>
              <a:t> {</a:t>
            </a:r>
            <a:endParaRPr lang="en-US" altLang="zh-CN" sz="2800">
              <a:latin typeface="Times New Roman" panose="02020603050405020304" pitchFamily="18" charset="0"/>
              <a:ea typeface="宋体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宋体" pitchFamily="2" charset="-122"/>
              </a:rPr>
              <a:t>   friend BinaryTree&lt;int&gt; HuffmanTree(T [], int);</a:t>
            </a:r>
            <a:endParaRPr lang="en-US" altLang="zh-CN" sz="2800">
              <a:latin typeface="Times New Roman" panose="02020603050405020304" pitchFamily="18" charset="0"/>
              <a:ea typeface="宋体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宋体" pitchFamily="2" charset="-122"/>
              </a:rPr>
              <a:t>   public:</a:t>
            </a:r>
            <a:endParaRPr lang="en-US" altLang="zh-CN" sz="2800">
              <a:latin typeface="Times New Roman" panose="02020603050405020304" pitchFamily="18" charset="0"/>
              <a:ea typeface="宋体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宋体" pitchFamily="2" charset="-122"/>
              </a:rPr>
              <a:t>      operator T () const {return weight;}</a:t>
            </a:r>
            <a:endParaRPr lang="en-US" altLang="zh-CN" sz="2800">
              <a:latin typeface="Times New Roman" panose="02020603050405020304" pitchFamily="18" charset="0"/>
              <a:ea typeface="宋体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宋体" pitchFamily="2" charset="-122"/>
              </a:rPr>
              <a:t>   private:</a:t>
            </a:r>
            <a:endParaRPr lang="en-US" altLang="zh-CN" sz="2800">
              <a:latin typeface="Times New Roman" panose="02020603050405020304" pitchFamily="18" charset="0"/>
              <a:ea typeface="宋体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宋体" pitchFamily="2" charset="-122"/>
              </a:rPr>
              <a:t>      BinaryTree&lt;int&gt; </a:t>
            </a:r>
            <a:r>
              <a:rPr lang="en-US" altLang="zh-CN" sz="2800">
                <a:solidFill>
                  <a:schemeClr val="hlink"/>
                </a:solidFill>
                <a:latin typeface="Times New Roman" panose="02020603050405020304" pitchFamily="18" charset="0"/>
                <a:ea typeface="宋体" pitchFamily="2" charset="-122"/>
              </a:rPr>
              <a:t>tree</a:t>
            </a:r>
            <a:r>
              <a:rPr lang="en-US" altLang="zh-CN" sz="2800">
                <a:latin typeface="Times New Roman" panose="02020603050405020304" pitchFamily="18" charset="0"/>
                <a:ea typeface="宋体" pitchFamily="2" charset="-122"/>
              </a:rPr>
              <a:t>;</a:t>
            </a:r>
            <a:endParaRPr lang="en-US" altLang="zh-CN" sz="2800">
              <a:latin typeface="Times New Roman" panose="02020603050405020304" pitchFamily="18" charset="0"/>
              <a:ea typeface="宋体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宋体" pitchFamily="2" charset="-122"/>
              </a:rPr>
              <a:t>      T </a:t>
            </a:r>
            <a:r>
              <a:rPr lang="en-US" altLang="zh-CN" sz="2800">
                <a:solidFill>
                  <a:schemeClr val="hlink"/>
                </a:solidFill>
                <a:latin typeface="Times New Roman" panose="02020603050405020304" pitchFamily="18" charset="0"/>
                <a:ea typeface="宋体" pitchFamily="2" charset="-122"/>
              </a:rPr>
              <a:t>weight</a:t>
            </a:r>
            <a:r>
              <a:rPr lang="en-US" altLang="zh-CN" sz="2800">
                <a:latin typeface="Times New Roman" panose="02020603050405020304" pitchFamily="18" charset="0"/>
                <a:ea typeface="宋体" pitchFamily="2" charset="-122"/>
              </a:rPr>
              <a:t>;</a:t>
            </a:r>
            <a:endParaRPr lang="en-US" altLang="zh-CN" sz="2800">
              <a:latin typeface="Times New Roman" panose="02020603050405020304" pitchFamily="18" charset="0"/>
              <a:ea typeface="宋体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宋体" pitchFamily="2" charset="-122"/>
              </a:rPr>
              <a:t>};//</a:t>
            </a:r>
            <a:r>
              <a:rPr lang="zh-CN" altLang="en-US" sz="2800">
                <a:latin typeface="Times New Roman" panose="02020603050405020304" pitchFamily="18" charset="0"/>
                <a:ea typeface="宋体" pitchFamily="2" charset="-122"/>
              </a:rPr>
              <a:t>程序</a:t>
            </a:r>
            <a:r>
              <a:rPr lang="en-US" altLang="zh-CN" sz="2800">
                <a:latin typeface="Times New Roman" panose="02020603050405020304" pitchFamily="18" charset="0"/>
                <a:ea typeface="宋体" pitchFamily="2" charset="-122"/>
              </a:rPr>
              <a:t>9-16Huffman</a:t>
            </a:r>
            <a:r>
              <a:rPr lang="zh-CN" altLang="en-US" sz="2800">
                <a:latin typeface="Times New Roman" panose="02020603050405020304" pitchFamily="18" charset="0"/>
                <a:ea typeface="宋体" pitchFamily="2" charset="-122"/>
              </a:rPr>
              <a:t>类</a:t>
            </a:r>
            <a:endParaRPr lang="en-US" altLang="zh-CN" sz="2800">
              <a:latin typeface="Times New Roman" panose="02020603050405020304" pitchFamily="18" charset="0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3"/>
          <p:cNvSpPr>
            <a:spLocks noGrp="1"/>
          </p:cNvSpPr>
          <p:nvPr>
            <p:ph type="sldNum" sz="quarter" idx="12"/>
          </p:nvPr>
        </p:nvSpPr>
        <p:spPr>
          <a:ln>
            <a:miter lim="800000"/>
          </a:ln>
        </p:spPr>
        <p:txBody>
          <a:bodyPr anchor="b"/>
          <a:lstStyle/>
          <a:p>
            <a:pPr>
              <a:defRPr/>
            </a:pPr>
            <a:fld id="{401D38ED-576A-41DC-B437-D0211FCE5BE5}" type="slidenum">
              <a:rPr lang="zh-CN" altLang="en-US" sz="1200">
                <a:solidFill>
                  <a:schemeClr val="bg2"/>
                </a:solidFill>
              </a:rPr>
            </a:fld>
            <a:endParaRPr lang="en-US" altLang="zh-CN" sz="1200">
              <a:solidFill>
                <a:schemeClr val="bg2"/>
              </a:solidFill>
            </a:endParaRPr>
          </a:p>
        </p:txBody>
      </p:sp>
      <p:sp>
        <p:nvSpPr>
          <p:cNvPr id="8" name="日期占位符 4"/>
          <p:cNvSpPr>
            <a:spLocks noGrp="1"/>
          </p:cNvSpPr>
          <p:nvPr>
            <p:ph type="dt" sz="half" idx="10"/>
          </p:nvPr>
        </p:nvSpPr>
        <p:spPr>
          <a:ln>
            <a:miter lim="800000"/>
          </a:ln>
        </p:spPr>
        <p:txBody>
          <a:bodyPr/>
          <a:lstStyle/>
          <a:p>
            <a:pPr>
              <a:defRPr/>
            </a:pPr>
            <a:fld id="{3BAE9A29-EF6D-4B89-B5F8-B0615F1A51FD}" type="datetime7">
              <a:rPr kumimoji="1" lang="zh-CN" altLang="en-US" sz="1200">
                <a:latin typeface="+mn-ea"/>
              </a:rPr>
            </a:fld>
            <a:endParaRPr kumimoji="1" lang="en-US" altLang="zh-CN" sz="1200">
              <a:latin typeface="+mn-ea"/>
            </a:endParaRPr>
          </a:p>
        </p:txBody>
      </p:sp>
      <p:sp>
        <p:nvSpPr>
          <p:cNvPr id="6963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294130" y="44450"/>
            <a:ext cx="7849870" cy="852805"/>
          </a:xfrm>
        </p:spPr>
        <p:txBody>
          <a:bodyPr anchor="b"/>
          <a:lstStyle/>
          <a:p>
            <a:pPr eaLnBrk="1" hangingPunct="1"/>
            <a:r>
              <a:rPr lang="en-US" altLang="zh-CN">
                <a:ea typeface="宋体" pitchFamily="2" charset="-122"/>
              </a:rPr>
              <a:t>9.5.3  </a:t>
            </a:r>
            <a:r>
              <a:rPr lang="zh-CN" altLang="en-US">
                <a:ea typeface="宋体" pitchFamily="2" charset="-122"/>
              </a:rPr>
              <a:t>霍夫曼编码 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6963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79070" y="188595"/>
            <a:ext cx="8785225" cy="6480175"/>
          </a:xfrm>
          <a:solidFill>
            <a:srgbClr val="CCECFF"/>
          </a:solidFill>
          <a:ln>
            <a:solidFill>
              <a:schemeClr val="folHlink"/>
            </a:solidFill>
            <a:miter lim="800000"/>
          </a:ln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itchFamily="2" charset="-122"/>
              </a:rPr>
              <a:t>template &lt;class T&gt;</a:t>
            </a:r>
            <a:endParaRPr lang="en-US" altLang="zh-CN" sz="2000">
              <a:latin typeface="Times New Roman" panose="02020603050405020304" pitchFamily="18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itchFamily="2" charset="-122"/>
              </a:rPr>
              <a:t>BinaryTree&lt;int&gt; </a:t>
            </a:r>
            <a:r>
              <a:rPr lang="en-US" altLang="zh-CN" sz="2000">
                <a:solidFill>
                  <a:schemeClr val="hlink"/>
                </a:solidFill>
                <a:latin typeface="Times New Roman" panose="02020603050405020304" pitchFamily="18" charset="0"/>
                <a:ea typeface="宋体" pitchFamily="2" charset="-122"/>
              </a:rPr>
              <a:t>HuffmanTree</a:t>
            </a:r>
            <a:r>
              <a:rPr lang="en-US" altLang="zh-CN" sz="2000">
                <a:latin typeface="Times New Roman" panose="02020603050405020304" pitchFamily="18" charset="0"/>
                <a:ea typeface="宋体" pitchFamily="2" charset="-122"/>
              </a:rPr>
              <a:t>(T a[], int n)</a:t>
            </a:r>
            <a:endParaRPr lang="en-US" altLang="zh-CN" sz="2000">
              <a:latin typeface="Times New Roman" panose="02020603050405020304" pitchFamily="18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itchFamily="2" charset="-122"/>
              </a:rPr>
              <a:t>{//</a:t>
            </a:r>
            <a:r>
              <a:rPr lang="zh-CN" altLang="en-US" sz="2000">
                <a:latin typeface="Times New Roman" panose="02020603050405020304" pitchFamily="18" charset="0"/>
                <a:ea typeface="宋体" pitchFamily="2" charset="-122"/>
              </a:rPr>
              <a:t>根据权重</a:t>
            </a:r>
            <a:r>
              <a:rPr lang="en-US" altLang="zh-CN" sz="2000">
                <a:latin typeface="Times New Roman" panose="02020603050405020304" pitchFamily="18" charset="0"/>
                <a:ea typeface="宋体" pitchFamily="2" charset="-122"/>
              </a:rPr>
              <a:t>a[1:n]</a:t>
            </a:r>
            <a:r>
              <a:rPr lang="zh-CN" altLang="en-US" sz="2000">
                <a:latin typeface="Times New Roman" panose="02020603050405020304" pitchFamily="18" charset="0"/>
                <a:ea typeface="宋体" pitchFamily="2" charset="-122"/>
              </a:rPr>
              <a:t>构造霍夫曼树</a:t>
            </a:r>
            <a:endParaRPr lang="zh-CN" altLang="en-US" sz="2000">
              <a:latin typeface="Times New Roman" panose="02020603050405020304" pitchFamily="18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itchFamily="2" charset="-122"/>
              </a:rPr>
              <a:t>  //</a:t>
            </a:r>
            <a:r>
              <a:rPr lang="zh-CN" altLang="en-US" sz="2000">
                <a:latin typeface="Times New Roman" panose="02020603050405020304" pitchFamily="18" charset="0"/>
                <a:ea typeface="宋体" pitchFamily="2" charset="-122"/>
              </a:rPr>
              <a:t>创建一个单节点树的数组 </a:t>
            </a:r>
            <a:endParaRPr lang="en-US" altLang="zh-CN" sz="2000">
              <a:latin typeface="Times New Roman" panose="02020603050405020304" pitchFamily="18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itchFamily="2" charset="-122"/>
              </a:rPr>
              <a:t>   Huffman&lt;T&gt; *</a:t>
            </a:r>
            <a:r>
              <a:rPr lang="en-US" altLang="zh-CN" sz="2000">
                <a:solidFill>
                  <a:schemeClr val="hlink"/>
                </a:solidFill>
                <a:latin typeface="Times New Roman" panose="02020603050405020304" pitchFamily="18" charset="0"/>
                <a:ea typeface="宋体" pitchFamily="2" charset="-122"/>
              </a:rPr>
              <a:t>w</a:t>
            </a:r>
            <a:r>
              <a:rPr lang="en-US" altLang="zh-CN" sz="2000">
                <a:latin typeface="Times New Roman" panose="02020603050405020304" pitchFamily="18" charset="0"/>
                <a:ea typeface="宋体" pitchFamily="2" charset="-122"/>
              </a:rPr>
              <a:t> = new Huffman&lt;T&gt; [n+1];</a:t>
            </a:r>
            <a:endParaRPr lang="en-US" altLang="zh-CN" sz="2000">
              <a:latin typeface="Times New Roman" panose="02020603050405020304" pitchFamily="18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itchFamily="2" charset="-122"/>
              </a:rPr>
              <a:t>   BinaryTree&lt;int&gt; z, zero;</a:t>
            </a:r>
            <a:endParaRPr lang="en-US" altLang="zh-CN" sz="2000">
              <a:latin typeface="Times New Roman" panose="02020603050405020304" pitchFamily="18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itchFamily="2" charset="-122"/>
              </a:rPr>
              <a:t>   for (int i = 1; i &lt;= n; i++) {</a:t>
            </a:r>
            <a:endParaRPr lang="en-US" altLang="zh-CN" sz="2000">
              <a:latin typeface="Times New Roman" panose="02020603050405020304" pitchFamily="18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itchFamily="2" charset="-122"/>
              </a:rPr>
              <a:t>      z.MakeTree(i, zero, zero);</a:t>
            </a:r>
            <a:endParaRPr lang="en-US" altLang="zh-CN" sz="2000">
              <a:latin typeface="Times New Roman" panose="02020603050405020304" pitchFamily="18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itchFamily="2" charset="-122"/>
              </a:rPr>
              <a:t>      w[i].weight = a[i];  w[i].tree = z;</a:t>
            </a:r>
            <a:endParaRPr lang="en-US" altLang="zh-CN" sz="2000">
              <a:latin typeface="Times New Roman" panose="02020603050405020304" pitchFamily="18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itchFamily="2" charset="-122"/>
              </a:rPr>
              <a:t>   }</a:t>
            </a:r>
            <a:endParaRPr lang="en-US" altLang="zh-CN" sz="2000">
              <a:latin typeface="Times New Roman" panose="02020603050405020304" pitchFamily="18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itchFamily="2" charset="-122"/>
              </a:rPr>
              <a:t>   //</a:t>
            </a:r>
            <a:r>
              <a:rPr lang="zh-CN" altLang="en-US" sz="2000">
                <a:latin typeface="Times New Roman" panose="02020603050405020304" pitchFamily="18" charset="0"/>
                <a:ea typeface="宋体" pitchFamily="2" charset="-122"/>
              </a:rPr>
              <a:t>把数组变成一个最小堆</a:t>
            </a:r>
            <a:endParaRPr lang="zh-CN" altLang="en-US" sz="2000">
              <a:latin typeface="Times New Roman" panose="02020603050405020304" pitchFamily="18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itchFamily="2" charset="-122"/>
              </a:rPr>
              <a:t>   MinHeap&lt;Huffman&lt;T&gt; &gt; H(1);</a:t>
            </a:r>
            <a:endParaRPr lang="en-US" altLang="zh-CN" sz="2000">
              <a:latin typeface="Times New Roman" panose="02020603050405020304" pitchFamily="18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itchFamily="2" charset="-122"/>
              </a:rPr>
              <a:t>   H.Initialize(</a:t>
            </a:r>
            <a:r>
              <a:rPr lang="en-US" altLang="zh-CN" sz="2000">
                <a:solidFill>
                  <a:schemeClr val="hlink"/>
                </a:solidFill>
                <a:latin typeface="Times New Roman" panose="02020603050405020304" pitchFamily="18" charset="0"/>
                <a:ea typeface="宋体" pitchFamily="2" charset="-122"/>
              </a:rPr>
              <a:t>w</a:t>
            </a:r>
            <a:r>
              <a:rPr lang="en-US" altLang="zh-CN" sz="2000">
                <a:latin typeface="Times New Roman" panose="02020603050405020304" pitchFamily="18" charset="0"/>
                <a:ea typeface="宋体" pitchFamily="2" charset="-122"/>
              </a:rPr>
              <a:t>,n,n);</a:t>
            </a:r>
            <a:endParaRPr lang="en-US" altLang="zh-CN" sz="2000">
              <a:latin typeface="Times New Roman" panose="02020603050405020304" pitchFamily="18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itchFamily="2" charset="-122"/>
              </a:rPr>
              <a:t>   //</a:t>
            </a:r>
            <a:r>
              <a:rPr lang="zh-CN" altLang="en-US" sz="2000">
                <a:latin typeface="Times New Roman" panose="02020603050405020304" pitchFamily="18" charset="0"/>
                <a:ea typeface="宋体" pitchFamily="2" charset="-122"/>
              </a:rPr>
              <a:t>将堆中的树不断合并 </a:t>
            </a:r>
            <a:endParaRPr lang="en-US" altLang="zh-CN" sz="2000">
              <a:latin typeface="Times New Roman" panose="02020603050405020304" pitchFamily="18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itchFamily="2" charset="-122"/>
              </a:rPr>
              <a:t>   Huffman&lt;T&gt; x, y;</a:t>
            </a:r>
            <a:endParaRPr lang="en-US" altLang="zh-CN" sz="2000">
              <a:latin typeface="Times New Roman" panose="02020603050405020304" pitchFamily="18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itchFamily="2" charset="-122"/>
              </a:rPr>
              <a:t>   for (i = 1; i &lt; n; i++) {</a:t>
            </a:r>
            <a:endParaRPr lang="en-US" altLang="zh-CN" sz="2000">
              <a:latin typeface="Times New Roman" panose="02020603050405020304" pitchFamily="18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itchFamily="2" charset="-122"/>
              </a:rPr>
              <a:t>      H.DeleteMin(x);  H.DeleteMin(y);</a:t>
            </a:r>
            <a:endParaRPr lang="en-US" altLang="zh-CN" sz="2000">
              <a:latin typeface="Times New Roman" panose="02020603050405020304" pitchFamily="18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itchFamily="2" charset="-122"/>
              </a:rPr>
              <a:t>      z.MakeTree(0, x.tree, y.tree);</a:t>
            </a:r>
            <a:endParaRPr lang="en-US" altLang="zh-CN" sz="2000">
              <a:latin typeface="Times New Roman" panose="02020603050405020304" pitchFamily="18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itchFamily="2" charset="-122"/>
              </a:rPr>
              <a:t>      x.weight += y.weight; x.tree = z;</a:t>
            </a:r>
            <a:endParaRPr lang="en-US" altLang="zh-CN" sz="2000">
              <a:latin typeface="Times New Roman" panose="02020603050405020304" pitchFamily="18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itchFamily="2" charset="-122"/>
              </a:rPr>
              <a:t>      H.Insert(x);</a:t>
            </a:r>
            <a:endParaRPr lang="en-US" altLang="zh-CN" sz="2000">
              <a:latin typeface="Times New Roman" panose="02020603050405020304" pitchFamily="18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itchFamily="2" charset="-122"/>
              </a:rPr>
              <a:t>   }</a:t>
            </a:r>
            <a:endParaRPr lang="en-US" altLang="zh-CN" sz="2000">
              <a:latin typeface="Times New Roman" panose="02020603050405020304" pitchFamily="18" charset="0"/>
              <a:ea typeface="宋体" pitchFamily="2" charset="-122"/>
            </a:endParaRPr>
          </a:p>
        </p:txBody>
      </p:sp>
      <p:sp>
        <p:nvSpPr>
          <p:cNvPr id="69638" name="Rectangle 4"/>
          <p:cNvSpPr>
            <a:spLocks noChangeArrowheads="1"/>
          </p:cNvSpPr>
          <p:nvPr/>
        </p:nvSpPr>
        <p:spPr bwMode="auto">
          <a:xfrm>
            <a:off x="5292725" y="4510088"/>
            <a:ext cx="3671888" cy="2159000"/>
          </a:xfrm>
          <a:prstGeom prst="rect">
            <a:avLst/>
          </a:prstGeom>
          <a:solidFill>
            <a:srgbClr val="CCECFF"/>
          </a:solidFill>
          <a:ln w="9525">
            <a:solidFill>
              <a:schemeClr val="folHlink"/>
            </a:solidFill>
            <a:miter lim="800000"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</a:rPr>
              <a:t>   </a:t>
            </a:r>
            <a:endParaRPr lang="en-US" altLang="zh-CN" sz="2000">
              <a:latin typeface="Times New Roman" panose="02020603050405020304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</a:rPr>
              <a:t>   H.DeleteMin(x); // </a:t>
            </a:r>
            <a:r>
              <a:rPr lang="zh-CN" altLang="en-US" sz="2000">
                <a:latin typeface="Times New Roman" panose="02020603050405020304" pitchFamily="18" charset="0"/>
              </a:rPr>
              <a:t>最后的树 </a:t>
            </a:r>
            <a:endParaRPr lang="en-US" altLang="zh-CN" sz="2000">
              <a:latin typeface="Times New Roman" panose="02020603050405020304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</a:rPr>
              <a:t>   H.Deactivate();</a:t>
            </a:r>
            <a:endParaRPr lang="en-US" altLang="zh-CN" sz="2000">
              <a:latin typeface="Times New Roman" panose="02020603050405020304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</a:rPr>
              <a:t>   delete [] w;</a:t>
            </a:r>
            <a:endParaRPr lang="en-US" altLang="zh-CN" sz="2000">
              <a:latin typeface="Times New Roman" panose="02020603050405020304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</a:rPr>
              <a:t>   return x.tree;</a:t>
            </a:r>
            <a:endParaRPr lang="en-US" altLang="zh-CN" sz="2000">
              <a:latin typeface="Times New Roman" panose="02020603050405020304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</a:rPr>
              <a:t>} //</a:t>
            </a:r>
            <a:r>
              <a:rPr lang="zh-CN" altLang="en-US" sz="2000">
                <a:latin typeface="Times New Roman" panose="02020603050405020304" pitchFamily="18" charset="0"/>
              </a:rPr>
              <a:t>程序</a:t>
            </a:r>
            <a:r>
              <a:rPr lang="en-US" altLang="zh-CN" sz="2000">
                <a:latin typeface="Times New Roman" panose="02020603050405020304" pitchFamily="18" charset="0"/>
              </a:rPr>
              <a:t>9-15</a:t>
            </a:r>
            <a:r>
              <a:rPr lang="zh-CN" altLang="en-US" sz="2000">
                <a:latin typeface="Times New Roman" panose="02020603050405020304" pitchFamily="18" charset="0"/>
              </a:rPr>
              <a:t>建立霍夫曼树</a:t>
            </a:r>
            <a:endParaRPr lang="en-US" altLang="zh-CN" sz="2000">
              <a:latin typeface="Times New Roman" panose="02020603050405020304" pitchFamily="18" charset="0"/>
            </a:endParaRPr>
          </a:p>
        </p:txBody>
      </p:sp>
      <p:sp>
        <p:nvSpPr>
          <p:cNvPr id="69639" name="AutoShape 5"/>
          <p:cNvSpPr>
            <a:spLocks noChangeArrowheads="1"/>
          </p:cNvSpPr>
          <p:nvPr/>
        </p:nvSpPr>
        <p:spPr bwMode="auto">
          <a:xfrm>
            <a:off x="5292725" y="4581525"/>
            <a:ext cx="431800" cy="2159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69640" name="AutoShape 6"/>
          <p:cNvSpPr>
            <a:spLocks noChangeArrowheads="1"/>
          </p:cNvSpPr>
          <p:nvPr/>
        </p:nvSpPr>
        <p:spPr bwMode="auto">
          <a:xfrm>
            <a:off x="971550" y="6381750"/>
            <a:ext cx="431800" cy="2159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ln>
            <a:miter lim="800000"/>
          </a:ln>
        </p:spPr>
        <p:txBody>
          <a:bodyPr anchor="b"/>
          <a:lstStyle/>
          <a:p>
            <a:pPr>
              <a:defRPr/>
            </a:pPr>
            <a:fld id="{CD2E64BF-00FD-42C0-BFAC-68967A2B88F3}" type="slidenum">
              <a:rPr lang="zh-CN" altLang="en-US" sz="1200">
                <a:solidFill>
                  <a:schemeClr val="bg2"/>
                </a:solidFill>
              </a:rPr>
            </a:fld>
            <a:endParaRPr lang="en-US" altLang="zh-CN" sz="1200">
              <a:solidFill>
                <a:schemeClr val="bg2"/>
              </a:solidFill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ln>
            <a:miter lim="800000"/>
          </a:ln>
        </p:spPr>
        <p:txBody>
          <a:bodyPr/>
          <a:lstStyle/>
          <a:p>
            <a:pPr>
              <a:defRPr/>
            </a:pPr>
            <a:fld id="{CA4C5DCE-2240-4FD5-AB66-D9251141E89E}" type="datetime7">
              <a:rPr kumimoji="1" lang="zh-CN" altLang="en-US" sz="1200">
                <a:latin typeface="+mn-ea"/>
              </a:rPr>
            </a:fld>
            <a:endParaRPr kumimoji="1" lang="en-US" altLang="zh-CN" sz="1200">
              <a:latin typeface="+mn-ea"/>
            </a:endParaRPr>
          </a:p>
        </p:txBody>
      </p:sp>
      <p:sp>
        <p:nvSpPr>
          <p:cNvPr id="7066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294130" y="189230"/>
            <a:ext cx="7849870" cy="852170"/>
          </a:xfrm>
        </p:spPr>
        <p:txBody>
          <a:bodyPr anchor="b"/>
          <a:lstStyle/>
          <a:p>
            <a:pPr eaLnBrk="1" hangingPunct="1"/>
            <a:r>
              <a:rPr lang="en-US" altLang="zh-CN">
                <a:ea typeface="宋体" pitchFamily="2" charset="-122"/>
              </a:rPr>
              <a:t>9.5.3  </a:t>
            </a:r>
            <a:r>
              <a:rPr lang="zh-CN" altLang="en-US">
                <a:ea typeface="宋体" pitchFamily="2" charset="-122"/>
              </a:rPr>
              <a:t>霍夫曼编码 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7066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67360" y="1152525"/>
            <a:ext cx="8569325" cy="5184775"/>
          </a:xfrm>
        </p:spPr>
        <p:txBody>
          <a:bodyPr/>
          <a:lstStyle/>
          <a:p>
            <a:pPr marL="0" indent="0" eaLnBrk="1" hangingPunct="1">
              <a:buNone/>
            </a:pPr>
            <a:endParaRPr lang="zh-CN" altLang="en-US" sz="2400" dirty="0">
              <a:latin typeface="Times New Roman" panose="02020603050405020304" pitchFamily="18" charset="0"/>
              <a:ea typeface="宋体" pitchFamily="2" charset="-122"/>
            </a:endParaRPr>
          </a:p>
          <a:p>
            <a:pPr eaLnBrk="1" hangingPunct="1"/>
            <a:r>
              <a:rPr lang="en-US" altLang="zh-CN" sz="2400" dirty="0">
                <a:latin typeface="Times New Roman" panose="02020603050405020304" pitchFamily="18" charset="0"/>
                <a:ea typeface="宋体" pitchFamily="2" charset="-122"/>
              </a:rPr>
              <a:t>Huffman Tree</a:t>
            </a:r>
            <a:r>
              <a:rPr lang="zh-CN" altLang="en-US" sz="2400" dirty="0">
                <a:latin typeface="Times New Roman" panose="02020603050405020304" pitchFamily="18" charset="0"/>
                <a:ea typeface="宋体" pitchFamily="2" charset="-122"/>
              </a:rPr>
              <a:t>函数的复杂性</a:t>
            </a:r>
            <a:endParaRPr lang="zh-CN" altLang="en-US" sz="2400" dirty="0">
              <a:latin typeface="Times New Roman" panose="02020603050405020304" pitchFamily="18" charset="0"/>
              <a:ea typeface="宋体" pitchFamily="2" charset="-122"/>
            </a:endParaRPr>
          </a:p>
          <a:p>
            <a:pPr eaLnBrk="1" hangingPunct="1"/>
            <a:r>
              <a:rPr lang="zh-CN" altLang="en-US" sz="2400" dirty="0">
                <a:latin typeface="Times New Roman" panose="02020603050405020304" pitchFamily="18" charset="0"/>
                <a:ea typeface="宋体" pitchFamily="2" charset="-122"/>
              </a:rPr>
              <a:t>当</a:t>
            </a:r>
            <a:r>
              <a:rPr lang="en-US" altLang="zh-CN" sz="2400" dirty="0">
                <a:latin typeface="Times New Roman" panose="02020603050405020304" pitchFamily="18" charset="0"/>
                <a:ea typeface="宋体" pitchFamily="2" charset="-122"/>
              </a:rPr>
              <a:t>T</a:t>
            </a:r>
            <a:r>
              <a:rPr lang="zh-CN" altLang="en-US" sz="2400" dirty="0">
                <a:latin typeface="Times New Roman" panose="02020603050405020304" pitchFamily="18" charset="0"/>
                <a:ea typeface="宋体" pitchFamily="2" charset="-122"/>
              </a:rPr>
              <a:t>为内部数据类型时，构造和删除数组</a:t>
            </a:r>
            <a:r>
              <a:rPr lang="en-US" altLang="zh-CN" sz="2400" dirty="0">
                <a:latin typeface="Times New Roman" panose="02020603050405020304" pitchFamily="18" charset="0"/>
                <a:ea typeface="宋体" pitchFamily="2" charset="-122"/>
              </a:rPr>
              <a:t>w</a:t>
            </a:r>
            <a:r>
              <a:rPr lang="zh-CN" altLang="en-US" sz="2400" dirty="0">
                <a:latin typeface="Times New Roman" panose="02020603050405020304" pitchFamily="18" charset="0"/>
                <a:ea typeface="宋体" pitchFamily="2" charset="-122"/>
              </a:rPr>
              <a:t>所需时间为</a:t>
            </a:r>
            <a:r>
              <a:rPr lang="en-US" altLang="zh-CN" sz="2400" dirty="0" err="1">
                <a:latin typeface="Times New Roman" panose="02020603050405020304" pitchFamily="18" charset="0"/>
                <a:ea typeface="宋体" pitchFamily="2" charset="-122"/>
              </a:rPr>
              <a:t>Θ</a:t>
            </a:r>
            <a:r>
              <a:rPr lang="en-US" altLang="zh-CN" sz="2400" dirty="0">
                <a:latin typeface="Times New Roman" panose="02020603050405020304" pitchFamily="18" charset="0"/>
                <a:ea typeface="宋体" pitchFamily="2" charset="-122"/>
              </a:rPr>
              <a:t>(1)</a:t>
            </a:r>
            <a:r>
              <a:rPr lang="zh-CN" altLang="en-US" sz="2400" dirty="0">
                <a:latin typeface="Times New Roman" panose="02020603050405020304" pitchFamily="18" charset="0"/>
                <a:ea typeface="宋体" pitchFamily="2" charset="-122"/>
              </a:rPr>
              <a:t>，而当</a:t>
            </a:r>
            <a:r>
              <a:rPr lang="en-US" altLang="zh-CN" sz="2400" dirty="0">
                <a:latin typeface="Times New Roman" panose="02020603050405020304" pitchFamily="18" charset="0"/>
                <a:ea typeface="宋体" pitchFamily="2" charset="-122"/>
              </a:rPr>
              <a:t>T</a:t>
            </a:r>
            <a:r>
              <a:rPr lang="zh-CN" altLang="en-US" sz="2400" dirty="0">
                <a:latin typeface="Times New Roman" panose="02020603050405020304" pitchFamily="18" charset="0"/>
                <a:ea typeface="宋体" pitchFamily="2" charset="-122"/>
              </a:rPr>
              <a:t>为用户自定义的类时需耗时</a:t>
            </a:r>
            <a:r>
              <a:rPr lang="en-US" altLang="zh-CN" sz="2400" dirty="0" err="1">
                <a:latin typeface="Times New Roman" panose="02020603050405020304" pitchFamily="18" charset="0"/>
                <a:ea typeface="宋体" pitchFamily="2" charset="-122"/>
              </a:rPr>
              <a:t>Θ</a:t>
            </a:r>
            <a:r>
              <a:rPr lang="en-US" altLang="zh-CN" sz="2400" dirty="0">
                <a:latin typeface="Times New Roman" panose="02020603050405020304" pitchFamily="18" charset="0"/>
                <a:ea typeface="宋体" pitchFamily="2" charset="-122"/>
              </a:rPr>
              <a:t>(n)</a:t>
            </a:r>
            <a:r>
              <a:rPr lang="zh-CN" altLang="en-US" sz="2400" dirty="0">
                <a:latin typeface="Times New Roman" panose="02020603050405020304" pitchFamily="18" charset="0"/>
                <a:ea typeface="宋体" pitchFamily="2" charset="-122"/>
              </a:rPr>
              <a:t>。第一个</a:t>
            </a:r>
            <a:r>
              <a:rPr lang="en-US" altLang="zh-CN" sz="2400" dirty="0">
                <a:latin typeface="Times New Roman" panose="02020603050405020304" pitchFamily="18" charset="0"/>
                <a:ea typeface="宋体" pitchFamily="2" charset="-122"/>
              </a:rPr>
              <a:t>for</a:t>
            </a:r>
            <a:r>
              <a:rPr lang="zh-CN" altLang="en-US" sz="2400" dirty="0">
                <a:latin typeface="Times New Roman" panose="02020603050405020304" pitchFamily="18" charset="0"/>
                <a:ea typeface="宋体" pitchFamily="2" charset="-122"/>
              </a:rPr>
              <a:t>循环和堆的初始化需</a:t>
            </a:r>
            <a:r>
              <a:rPr lang="en-US" altLang="zh-CN" sz="2400" dirty="0" err="1">
                <a:latin typeface="Times New Roman" panose="02020603050405020304" pitchFamily="18" charset="0"/>
                <a:ea typeface="宋体" pitchFamily="2" charset="-122"/>
              </a:rPr>
              <a:t>Θ</a:t>
            </a:r>
            <a:r>
              <a:rPr lang="en-US" altLang="zh-CN" sz="2400" dirty="0">
                <a:latin typeface="Times New Roman" panose="02020603050405020304" pitchFamily="18" charset="0"/>
                <a:ea typeface="宋体" pitchFamily="2" charset="-122"/>
              </a:rPr>
              <a:t>(n)</a:t>
            </a:r>
            <a:r>
              <a:rPr lang="zh-CN" altLang="en-US" sz="2400" dirty="0">
                <a:latin typeface="Times New Roman" panose="02020603050405020304" pitchFamily="18" charset="0"/>
                <a:ea typeface="宋体" pitchFamily="2" charset="-122"/>
              </a:rPr>
              <a:t>时间。第二个</a:t>
            </a:r>
            <a:r>
              <a:rPr lang="en-US" altLang="zh-CN" sz="2400" dirty="0">
                <a:latin typeface="Times New Roman" panose="02020603050405020304" pitchFamily="18" charset="0"/>
                <a:ea typeface="宋体" pitchFamily="2" charset="-122"/>
              </a:rPr>
              <a:t>for</a:t>
            </a:r>
            <a:r>
              <a:rPr lang="zh-CN" altLang="en-US" sz="2400" dirty="0">
                <a:latin typeface="Times New Roman" panose="02020603050405020304" pitchFamily="18" charset="0"/>
                <a:ea typeface="宋体" pitchFamily="2" charset="-122"/>
              </a:rPr>
              <a:t>循环中，总共执行了</a:t>
            </a:r>
            <a:r>
              <a:rPr lang="en-US" altLang="zh-CN" sz="2400" dirty="0">
                <a:latin typeface="Times New Roman" panose="02020603050405020304" pitchFamily="18" charset="0"/>
                <a:ea typeface="宋体" pitchFamily="2" charset="-122"/>
              </a:rPr>
              <a:t>2(n-1)</a:t>
            </a:r>
            <a:r>
              <a:rPr lang="zh-CN" altLang="en-US" sz="2400" dirty="0">
                <a:latin typeface="Times New Roman" panose="02020603050405020304" pitchFamily="18" charset="0"/>
                <a:ea typeface="宋体" pitchFamily="2" charset="-122"/>
              </a:rPr>
              <a:t>次删除最小元素及</a:t>
            </a:r>
            <a:r>
              <a:rPr lang="en-US" altLang="zh-CN" sz="2400" dirty="0">
                <a:latin typeface="Times New Roman" panose="02020603050405020304" pitchFamily="18" charset="0"/>
                <a:ea typeface="宋体" pitchFamily="2" charset="-122"/>
              </a:rPr>
              <a:t>n-1</a:t>
            </a:r>
            <a:r>
              <a:rPr lang="zh-CN" altLang="en-US" sz="2400" dirty="0">
                <a:latin typeface="Times New Roman" panose="02020603050405020304" pitchFamily="18" charset="0"/>
                <a:ea typeface="宋体" pitchFamily="2" charset="-122"/>
              </a:rPr>
              <a:t>次插入操作，需</a:t>
            </a:r>
            <a:r>
              <a:rPr lang="en-US" altLang="zh-CN" sz="2400" dirty="0">
                <a:latin typeface="Times New Roman" panose="02020603050405020304" pitchFamily="18" charset="0"/>
                <a:ea typeface="宋体" pitchFamily="2" charset="-122"/>
              </a:rPr>
              <a:t>O(</a:t>
            </a:r>
            <a:r>
              <a:rPr lang="en-US" altLang="zh-CN" sz="2400" dirty="0" err="1">
                <a:latin typeface="Times New Roman" panose="02020603050405020304" pitchFamily="18" charset="0"/>
                <a:ea typeface="宋体" pitchFamily="2" charset="-122"/>
              </a:rPr>
              <a:t>nlogn</a:t>
            </a:r>
            <a:r>
              <a:rPr lang="en-US" altLang="zh-CN" sz="2400" dirty="0">
                <a:latin typeface="Times New Roman" panose="02020603050405020304" pitchFamily="18" charset="0"/>
                <a:ea typeface="宋体" pitchFamily="2" charset="-122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ea typeface="宋体" pitchFamily="2" charset="-122"/>
              </a:rPr>
              <a:t>的时间。函数其余部分花费的时间为</a:t>
            </a:r>
            <a:r>
              <a:rPr lang="en-US" altLang="zh-CN" sz="2400" dirty="0" err="1">
                <a:latin typeface="Times New Roman" panose="02020603050405020304" pitchFamily="18" charset="0"/>
                <a:ea typeface="宋体" pitchFamily="2" charset="-122"/>
              </a:rPr>
              <a:t>Θ</a:t>
            </a:r>
            <a:r>
              <a:rPr lang="en-US" altLang="zh-CN" sz="2400" dirty="0">
                <a:latin typeface="Times New Roman" panose="02020603050405020304" pitchFamily="18" charset="0"/>
                <a:ea typeface="宋体" pitchFamily="2" charset="-122"/>
              </a:rPr>
              <a:t>(1)</a:t>
            </a:r>
            <a:r>
              <a:rPr lang="zh-CN" altLang="en-US" sz="2400" dirty="0">
                <a:latin typeface="Times New Roman" panose="02020603050405020304" pitchFamily="18" charset="0"/>
                <a:ea typeface="宋体" pitchFamily="2" charset="-122"/>
              </a:rPr>
              <a:t>。因此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</a:rPr>
              <a:t>Huffman Tree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</a:rPr>
              <a:t>函数总的时间复杂性为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</a:rPr>
              <a:t>O(</a:t>
            </a:r>
            <a:r>
              <a:rPr lang="en-US" altLang="zh-CN" sz="2400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</a:rPr>
              <a:t>nlogn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ea typeface="宋体" pitchFamily="2" charset="-122"/>
              </a:rPr>
              <a:t>。</a:t>
            </a:r>
            <a:endParaRPr lang="en-US" altLang="zh-CN" sz="2400" dirty="0">
              <a:latin typeface="Times New Roman" panose="02020603050405020304" pitchFamily="18" charset="0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灯片编号占位符 3"/>
          <p:cNvSpPr>
            <a:spLocks noGrp="1"/>
          </p:cNvSpPr>
          <p:nvPr>
            <p:ph type="sldNum" sz="quarter" idx="12"/>
          </p:nvPr>
        </p:nvSpPr>
        <p:spPr>
          <a:ln>
            <a:miter lim="800000"/>
          </a:ln>
        </p:spPr>
        <p:txBody>
          <a:bodyPr anchor="b"/>
          <a:lstStyle/>
          <a:p>
            <a:pPr>
              <a:defRPr/>
            </a:pPr>
            <a:fld id="{7444167E-8AA9-41C8-A356-81B807E10B68}" type="slidenum">
              <a:rPr lang="zh-CN" altLang="en-US" sz="1200">
                <a:solidFill>
                  <a:schemeClr val="bg2"/>
                </a:solidFill>
              </a:rPr>
            </a:fld>
            <a:endParaRPr lang="en-US" altLang="zh-CN" sz="1200">
              <a:solidFill>
                <a:schemeClr val="bg2"/>
              </a:solidFill>
            </a:endParaRPr>
          </a:p>
        </p:txBody>
      </p:sp>
      <p:sp>
        <p:nvSpPr>
          <p:cNvPr id="94" name="日期占位符 4"/>
          <p:cNvSpPr>
            <a:spLocks noGrp="1"/>
          </p:cNvSpPr>
          <p:nvPr>
            <p:ph type="dt" sz="half" idx="10"/>
          </p:nvPr>
        </p:nvSpPr>
        <p:spPr>
          <a:ln>
            <a:miter lim="800000"/>
          </a:ln>
        </p:spPr>
        <p:txBody>
          <a:bodyPr/>
          <a:lstStyle/>
          <a:p>
            <a:pPr>
              <a:defRPr/>
            </a:pPr>
            <a:fld id="{7F804B22-5C0E-4C97-A426-1940CB0AD739}" type="datetime7">
              <a:rPr kumimoji="1" lang="zh-CN" altLang="en-US" sz="1200">
                <a:latin typeface="+mn-ea"/>
              </a:rPr>
            </a:fld>
            <a:endParaRPr kumimoji="1" lang="en-US" altLang="zh-CN" sz="1200">
              <a:latin typeface="+mn-ea"/>
            </a:endParaRPr>
          </a:p>
        </p:txBody>
      </p:sp>
      <p:sp>
        <p:nvSpPr>
          <p:cNvPr id="7168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617980" y="233680"/>
            <a:ext cx="7526020" cy="563245"/>
          </a:xfrm>
        </p:spPr>
        <p:txBody>
          <a:bodyPr anchor="b"/>
          <a:lstStyle/>
          <a:p>
            <a:pPr eaLnBrk="1" hangingPunct="1"/>
            <a:r>
              <a:rPr lang="en-US" altLang="zh-CN">
                <a:ea typeface="宋体" pitchFamily="2" charset="-122"/>
              </a:rPr>
              <a:t>9.5.3  </a:t>
            </a:r>
            <a:r>
              <a:rPr lang="zh-CN" altLang="en-US">
                <a:ea typeface="宋体" pitchFamily="2" charset="-122"/>
              </a:rPr>
              <a:t>霍夫曼编码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7168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67360" y="1412875"/>
            <a:ext cx="8640445" cy="13684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800">
                <a:latin typeface="Times New Roman" panose="02020603050405020304" pitchFamily="18" charset="0"/>
                <a:ea typeface="宋体" pitchFamily="2" charset="-122"/>
              </a:rPr>
              <a:t>例</a:t>
            </a:r>
            <a:r>
              <a:rPr lang="en-US" altLang="zh-CN" sz="2800">
                <a:latin typeface="Times New Roman" panose="02020603050405020304" pitchFamily="18" charset="0"/>
                <a:ea typeface="宋体" pitchFamily="2" charset="-122"/>
              </a:rPr>
              <a:t>1: </a:t>
            </a:r>
            <a:r>
              <a:rPr lang="zh-CN" altLang="en-US" sz="2800">
                <a:latin typeface="Times New Roman" panose="02020603050405020304" pitchFamily="18" charset="0"/>
                <a:ea typeface="宋体" pitchFamily="2" charset="-122"/>
              </a:rPr>
              <a:t>当 </a:t>
            </a:r>
            <a:r>
              <a:rPr lang="en-US" altLang="zh-CN" sz="2800">
                <a:latin typeface="Times New Roman" panose="02020603050405020304" pitchFamily="18" charset="0"/>
                <a:ea typeface="宋体" pitchFamily="2" charset="-122"/>
              </a:rPr>
              <a:t>n = 3,</a:t>
            </a:r>
            <a:r>
              <a:rPr lang="zh-CN" altLang="en-US" sz="2800">
                <a:latin typeface="Times New Roman" panose="02020603050405020304" pitchFamily="18" charset="0"/>
                <a:ea typeface="宋体" pitchFamily="2" charset="-122"/>
              </a:rPr>
              <a:t>如有三个权值为 </a:t>
            </a:r>
            <a:r>
              <a:rPr lang="en-US" altLang="zh-CN" sz="2800">
                <a:latin typeface="Times New Roman" panose="02020603050405020304" pitchFamily="18" charset="0"/>
                <a:ea typeface="宋体" pitchFamily="2" charset="-122"/>
              </a:rPr>
              <a:t>W</a:t>
            </a:r>
            <a:r>
              <a:rPr lang="en-US" altLang="zh-CN" sz="2800" b="1">
                <a:latin typeface="Times New Roman" panose="02020603050405020304" pitchFamily="18" charset="0"/>
                <a:ea typeface="宋体" pitchFamily="2" charset="-122"/>
              </a:rPr>
              <a:t>1</a:t>
            </a:r>
            <a:r>
              <a:rPr lang="en-US" altLang="zh-CN" sz="2800">
                <a:latin typeface="Times New Roman" panose="02020603050405020304" pitchFamily="18" charset="0"/>
                <a:ea typeface="宋体" pitchFamily="2" charset="-122"/>
              </a:rPr>
              <a:t> = 1, W</a:t>
            </a:r>
            <a:r>
              <a:rPr lang="en-US" altLang="zh-CN" sz="2800" b="1">
                <a:latin typeface="Times New Roman" panose="02020603050405020304" pitchFamily="18" charset="0"/>
                <a:ea typeface="宋体" pitchFamily="2" charset="-122"/>
              </a:rPr>
              <a:t>2</a:t>
            </a:r>
            <a:r>
              <a:rPr lang="en-US" altLang="zh-CN" sz="2800">
                <a:latin typeface="Times New Roman" panose="02020603050405020304" pitchFamily="18" charset="0"/>
                <a:ea typeface="宋体" pitchFamily="2" charset="-122"/>
              </a:rPr>
              <a:t> = 2, W</a:t>
            </a:r>
            <a:r>
              <a:rPr lang="en-US" altLang="zh-CN" sz="2800" b="1">
                <a:latin typeface="Times New Roman" panose="02020603050405020304" pitchFamily="18" charset="0"/>
                <a:ea typeface="宋体" pitchFamily="2" charset="-122"/>
              </a:rPr>
              <a:t>3</a:t>
            </a:r>
            <a:r>
              <a:rPr lang="en-US" altLang="zh-CN" sz="2800">
                <a:latin typeface="Times New Roman" panose="02020603050405020304" pitchFamily="18" charset="0"/>
                <a:ea typeface="宋体" pitchFamily="2" charset="-122"/>
              </a:rPr>
              <a:t> = 3 </a:t>
            </a:r>
            <a:r>
              <a:rPr lang="zh-CN" altLang="en-US" sz="2800">
                <a:latin typeface="Times New Roman" panose="02020603050405020304" pitchFamily="18" charset="0"/>
                <a:ea typeface="宋体" pitchFamily="2" charset="-122"/>
              </a:rPr>
              <a:t>的叶结点构造出的二叉树的若干</a:t>
            </a:r>
            <a:r>
              <a:rPr lang="zh-CN" altLang="en-US" sz="2800">
                <a:latin typeface="Times New Roman" panose="02020603050405020304" pitchFamily="18" charset="0"/>
                <a:ea typeface="宋体" pitchFamily="2" charset="-122"/>
              </a:rPr>
              <a:t>示例：</a:t>
            </a:r>
            <a:endParaRPr lang="zh-CN" altLang="en-US" sz="2800">
              <a:latin typeface="Times New Roman" panose="02020603050405020304" pitchFamily="18" charset="0"/>
              <a:ea typeface="宋体" pitchFamily="2" charset="-122"/>
            </a:endParaRPr>
          </a:p>
        </p:txBody>
      </p:sp>
      <p:sp>
        <p:nvSpPr>
          <p:cNvPr id="1301508" name="Oval 4"/>
          <p:cNvSpPr>
            <a:spLocks noChangeArrowheads="1"/>
          </p:cNvSpPr>
          <p:nvPr/>
        </p:nvSpPr>
        <p:spPr bwMode="auto">
          <a:xfrm>
            <a:off x="1211263" y="2949575"/>
            <a:ext cx="347662" cy="320675"/>
          </a:xfrm>
          <a:prstGeom prst="ellipse">
            <a:avLst/>
          </a:prstGeom>
          <a:noFill/>
          <a:ln w="28575">
            <a:solidFill>
              <a:srgbClr val="008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301509" name="Line 5"/>
          <p:cNvSpPr>
            <a:spLocks noChangeShapeType="1"/>
          </p:cNvSpPr>
          <p:nvPr/>
        </p:nvSpPr>
        <p:spPr bwMode="auto">
          <a:xfrm flipH="1">
            <a:off x="982663" y="3254375"/>
            <a:ext cx="304800" cy="30480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301510" name="Line 6"/>
          <p:cNvSpPr>
            <a:spLocks noChangeShapeType="1"/>
          </p:cNvSpPr>
          <p:nvPr/>
        </p:nvSpPr>
        <p:spPr bwMode="auto">
          <a:xfrm>
            <a:off x="1439863" y="3254375"/>
            <a:ext cx="271462" cy="314325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301511" name="Oval 7"/>
          <p:cNvSpPr>
            <a:spLocks noChangeArrowheads="1"/>
          </p:cNvSpPr>
          <p:nvPr/>
        </p:nvSpPr>
        <p:spPr bwMode="auto">
          <a:xfrm>
            <a:off x="738188" y="3525838"/>
            <a:ext cx="347662" cy="320675"/>
          </a:xfrm>
          <a:prstGeom prst="ellipse">
            <a:avLst/>
          </a:prstGeom>
          <a:noFill/>
          <a:ln w="28575">
            <a:solidFill>
              <a:srgbClr val="008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301512" name="Oval 8"/>
          <p:cNvSpPr>
            <a:spLocks noChangeArrowheads="1"/>
          </p:cNvSpPr>
          <p:nvPr/>
        </p:nvSpPr>
        <p:spPr bwMode="auto">
          <a:xfrm>
            <a:off x="1652588" y="3525838"/>
            <a:ext cx="347662" cy="320675"/>
          </a:xfrm>
          <a:prstGeom prst="ellipse">
            <a:avLst/>
          </a:prstGeom>
          <a:noFill/>
          <a:ln w="28575">
            <a:solidFill>
              <a:srgbClr val="008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301513" name="Line 9"/>
          <p:cNvSpPr>
            <a:spLocks noChangeShapeType="1"/>
          </p:cNvSpPr>
          <p:nvPr/>
        </p:nvSpPr>
        <p:spPr bwMode="auto">
          <a:xfrm flipH="1">
            <a:off x="515938" y="3871913"/>
            <a:ext cx="304800" cy="30480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301514" name="Line 10"/>
          <p:cNvSpPr>
            <a:spLocks noChangeShapeType="1"/>
          </p:cNvSpPr>
          <p:nvPr/>
        </p:nvSpPr>
        <p:spPr bwMode="auto">
          <a:xfrm>
            <a:off x="973138" y="3871913"/>
            <a:ext cx="271462" cy="314325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301515" name="Oval 11"/>
          <p:cNvSpPr>
            <a:spLocks noChangeArrowheads="1"/>
          </p:cNvSpPr>
          <p:nvPr/>
        </p:nvSpPr>
        <p:spPr bwMode="auto">
          <a:xfrm>
            <a:off x="271463" y="4143375"/>
            <a:ext cx="347662" cy="320675"/>
          </a:xfrm>
          <a:prstGeom prst="ellipse">
            <a:avLst/>
          </a:prstGeom>
          <a:noFill/>
          <a:ln w="28575">
            <a:solidFill>
              <a:srgbClr val="008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301516" name="Oval 12"/>
          <p:cNvSpPr>
            <a:spLocks noChangeArrowheads="1"/>
          </p:cNvSpPr>
          <p:nvPr/>
        </p:nvSpPr>
        <p:spPr bwMode="auto">
          <a:xfrm>
            <a:off x="1185863" y="4143375"/>
            <a:ext cx="347662" cy="320675"/>
          </a:xfrm>
          <a:prstGeom prst="ellipse">
            <a:avLst/>
          </a:prstGeom>
          <a:noFill/>
          <a:ln w="28575">
            <a:solidFill>
              <a:srgbClr val="008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301517" name="Text Box 13"/>
          <p:cNvSpPr txBox="1">
            <a:spLocks noChangeArrowheads="1"/>
          </p:cNvSpPr>
          <p:nvPr/>
        </p:nvSpPr>
        <p:spPr bwMode="auto">
          <a:xfrm>
            <a:off x="576263" y="4143375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9pPr>
          </a:lstStyle>
          <a:p>
            <a:r>
              <a:rPr lang="en-US" altLang="zh-CN" sz="2000">
                <a:solidFill>
                  <a:srgbClr val="008000"/>
                </a:solidFill>
                <a:latin typeface="宋体" pitchFamily="2" charset="-122"/>
              </a:rPr>
              <a:t>1</a:t>
            </a:r>
            <a:endParaRPr lang="en-US" altLang="zh-CN" sz="2000" b="0" baseline="-25000">
              <a:solidFill>
                <a:srgbClr val="0080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1301518" name="Text Box 14"/>
          <p:cNvSpPr txBox="1">
            <a:spLocks noChangeArrowheads="1"/>
          </p:cNvSpPr>
          <p:nvPr/>
        </p:nvSpPr>
        <p:spPr bwMode="auto">
          <a:xfrm>
            <a:off x="1508125" y="4100513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9pPr>
          </a:lstStyle>
          <a:p>
            <a:r>
              <a:rPr lang="en-US" altLang="zh-CN" sz="2000">
                <a:solidFill>
                  <a:srgbClr val="008000"/>
                </a:solidFill>
                <a:latin typeface="宋体" pitchFamily="2" charset="-122"/>
              </a:rPr>
              <a:t>2</a:t>
            </a:r>
            <a:endParaRPr lang="en-US" altLang="zh-CN" sz="2000" b="0" baseline="-25000">
              <a:solidFill>
                <a:srgbClr val="0080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1301519" name="Text Box 15"/>
          <p:cNvSpPr txBox="1">
            <a:spLocks noChangeArrowheads="1"/>
          </p:cNvSpPr>
          <p:nvPr/>
        </p:nvSpPr>
        <p:spPr bwMode="auto">
          <a:xfrm>
            <a:off x="1947863" y="3457575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9pPr>
          </a:lstStyle>
          <a:p>
            <a:r>
              <a:rPr lang="en-US" altLang="zh-CN" sz="2000">
                <a:solidFill>
                  <a:srgbClr val="008000"/>
                </a:solidFill>
                <a:latin typeface="宋体" pitchFamily="2" charset="-122"/>
              </a:rPr>
              <a:t>3</a:t>
            </a:r>
            <a:endParaRPr lang="en-US" altLang="zh-CN" sz="2000" b="0" baseline="-25000">
              <a:solidFill>
                <a:srgbClr val="0080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grpSp>
        <p:nvGrpSpPr>
          <p:cNvPr id="2" name="Group 16"/>
          <p:cNvGrpSpPr/>
          <p:nvPr/>
        </p:nvGrpSpPr>
        <p:grpSpPr bwMode="auto">
          <a:xfrm>
            <a:off x="1916113" y="2940050"/>
            <a:ext cx="1728787" cy="1514475"/>
            <a:chOff x="1152" y="2080"/>
            <a:chExt cx="1089" cy="954"/>
          </a:xfrm>
        </p:grpSpPr>
        <p:sp>
          <p:nvSpPr>
            <p:cNvPr id="71766" name="Oval 17"/>
            <p:cNvSpPr>
              <a:spLocks noChangeArrowheads="1"/>
            </p:cNvSpPr>
            <p:nvPr/>
          </p:nvSpPr>
          <p:spPr bwMode="auto">
            <a:xfrm>
              <a:off x="1744" y="2080"/>
              <a:ext cx="219" cy="202"/>
            </a:xfrm>
            <a:prstGeom prst="ellipse">
              <a:avLst/>
            </a:prstGeom>
            <a:noFill/>
            <a:ln w="28575">
              <a:solidFill>
                <a:srgbClr val="990033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71767" name="Line 18"/>
            <p:cNvSpPr>
              <a:spLocks noChangeShapeType="1"/>
            </p:cNvSpPr>
            <p:nvPr/>
          </p:nvSpPr>
          <p:spPr bwMode="auto">
            <a:xfrm flipH="1">
              <a:off x="1600" y="2272"/>
              <a:ext cx="192" cy="192"/>
            </a:xfrm>
            <a:prstGeom prst="line">
              <a:avLst/>
            </a:prstGeom>
            <a:noFill/>
            <a:ln w="28575">
              <a:solidFill>
                <a:srgbClr val="990033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71768" name="Line 19"/>
            <p:cNvSpPr>
              <a:spLocks noChangeShapeType="1"/>
            </p:cNvSpPr>
            <p:nvPr/>
          </p:nvSpPr>
          <p:spPr bwMode="auto">
            <a:xfrm>
              <a:off x="1888" y="2272"/>
              <a:ext cx="171" cy="198"/>
            </a:xfrm>
            <a:prstGeom prst="line">
              <a:avLst/>
            </a:prstGeom>
            <a:noFill/>
            <a:ln w="28575">
              <a:solidFill>
                <a:srgbClr val="990033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71769" name="Oval 20"/>
            <p:cNvSpPr>
              <a:spLocks noChangeArrowheads="1"/>
            </p:cNvSpPr>
            <p:nvPr/>
          </p:nvSpPr>
          <p:spPr bwMode="auto">
            <a:xfrm>
              <a:off x="1446" y="2443"/>
              <a:ext cx="219" cy="202"/>
            </a:xfrm>
            <a:prstGeom prst="ellipse">
              <a:avLst/>
            </a:prstGeom>
            <a:noFill/>
            <a:ln w="28575">
              <a:solidFill>
                <a:srgbClr val="990033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71770" name="Oval 21"/>
            <p:cNvSpPr>
              <a:spLocks noChangeArrowheads="1"/>
            </p:cNvSpPr>
            <p:nvPr/>
          </p:nvSpPr>
          <p:spPr bwMode="auto">
            <a:xfrm>
              <a:off x="2022" y="2443"/>
              <a:ext cx="219" cy="202"/>
            </a:xfrm>
            <a:prstGeom prst="ellipse">
              <a:avLst/>
            </a:prstGeom>
            <a:noFill/>
            <a:ln w="28575">
              <a:solidFill>
                <a:srgbClr val="990033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71771" name="Line 22"/>
            <p:cNvSpPr>
              <a:spLocks noChangeShapeType="1"/>
            </p:cNvSpPr>
            <p:nvPr/>
          </p:nvSpPr>
          <p:spPr bwMode="auto">
            <a:xfrm flipH="1">
              <a:off x="1306" y="2661"/>
              <a:ext cx="192" cy="192"/>
            </a:xfrm>
            <a:prstGeom prst="line">
              <a:avLst/>
            </a:prstGeom>
            <a:noFill/>
            <a:ln w="28575">
              <a:solidFill>
                <a:srgbClr val="990033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71772" name="Line 23"/>
            <p:cNvSpPr>
              <a:spLocks noChangeShapeType="1"/>
            </p:cNvSpPr>
            <p:nvPr/>
          </p:nvSpPr>
          <p:spPr bwMode="auto">
            <a:xfrm>
              <a:off x="1594" y="2661"/>
              <a:ext cx="171" cy="198"/>
            </a:xfrm>
            <a:prstGeom prst="line">
              <a:avLst/>
            </a:prstGeom>
            <a:noFill/>
            <a:ln w="28575">
              <a:solidFill>
                <a:srgbClr val="990033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71773" name="Oval 24"/>
            <p:cNvSpPr>
              <a:spLocks noChangeArrowheads="1"/>
            </p:cNvSpPr>
            <p:nvPr/>
          </p:nvSpPr>
          <p:spPr bwMode="auto">
            <a:xfrm>
              <a:off x="1152" y="2832"/>
              <a:ext cx="219" cy="202"/>
            </a:xfrm>
            <a:prstGeom prst="ellipse">
              <a:avLst/>
            </a:prstGeom>
            <a:noFill/>
            <a:ln w="28575">
              <a:solidFill>
                <a:srgbClr val="990033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71774" name="Oval 25"/>
            <p:cNvSpPr>
              <a:spLocks noChangeArrowheads="1"/>
            </p:cNvSpPr>
            <p:nvPr/>
          </p:nvSpPr>
          <p:spPr bwMode="auto">
            <a:xfrm>
              <a:off x="1728" y="2832"/>
              <a:ext cx="219" cy="202"/>
            </a:xfrm>
            <a:prstGeom prst="ellipse">
              <a:avLst/>
            </a:prstGeom>
            <a:noFill/>
            <a:ln w="28575">
              <a:solidFill>
                <a:srgbClr val="990033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>
                <a:latin typeface="Times New Roman" panose="02020603050405020304" pitchFamily="18" charset="0"/>
              </a:endParaRPr>
            </a:p>
          </p:txBody>
        </p:sp>
      </p:grpSp>
      <p:sp>
        <p:nvSpPr>
          <p:cNvPr id="1301530" name="Text Box 26"/>
          <p:cNvSpPr txBox="1">
            <a:spLocks noChangeArrowheads="1"/>
          </p:cNvSpPr>
          <p:nvPr/>
        </p:nvSpPr>
        <p:spPr bwMode="auto">
          <a:xfrm>
            <a:off x="2220913" y="4133850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9pPr>
          </a:lstStyle>
          <a:p>
            <a:r>
              <a:rPr lang="en-US" altLang="zh-CN" sz="2000">
                <a:solidFill>
                  <a:srgbClr val="CC0099"/>
                </a:solidFill>
                <a:latin typeface="宋体" pitchFamily="2" charset="-122"/>
              </a:rPr>
              <a:t>1</a:t>
            </a:r>
            <a:endParaRPr lang="en-US" altLang="zh-CN" sz="2000" b="0" baseline="-25000">
              <a:solidFill>
                <a:srgbClr val="CC0099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1301531" name="Text Box 27"/>
          <p:cNvSpPr txBox="1">
            <a:spLocks noChangeArrowheads="1"/>
          </p:cNvSpPr>
          <p:nvPr/>
        </p:nvSpPr>
        <p:spPr bwMode="auto">
          <a:xfrm>
            <a:off x="3160713" y="4100513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9pPr>
          </a:lstStyle>
          <a:p>
            <a:r>
              <a:rPr lang="en-US" altLang="zh-CN" sz="2000">
                <a:solidFill>
                  <a:srgbClr val="CC0099"/>
                </a:solidFill>
                <a:latin typeface="宋体" pitchFamily="2" charset="-122"/>
              </a:rPr>
              <a:t>3</a:t>
            </a:r>
            <a:endParaRPr lang="en-US" altLang="zh-CN" sz="2000" b="0" baseline="-25000">
              <a:solidFill>
                <a:srgbClr val="CC0099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1301532" name="Text Box 28"/>
          <p:cNvSpPr txBox="1">
            <a:spLocks noChangeArrowheads="1"/>
          </p:cNvSpPr>
          <p:nvPr/>
        </p:nvSpPr>
        <p:spPr bwMode="auto">
          <a:xfrm>
            <a:off x="3592513" y="3448050"/>
            <a:ext cx="38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9pPr>
          </a:lstStyle>
          <a:p>
            <a:r>
              <a:rPr lang="en-US" altLang="zh-CN" sz="2000">
                <a:solidFill>
                  <a:srgbClr val="CC0099"/>
                </a:solidFill>
                <a:latin typeface="宋体" pitchFamily="2" charset="-122"/>
              </a:rPr>
              <a:t>2</a:t>
            </a:r>
            <a:endParaRPr lang="en-US" altLang="zh-CN" sz="2000" b="0" baseline="-25000">
              <a:solidFill>
                <a:srgbClr val="CC0099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grpSp>
        <p:nvGrpSpPr>
          <p:cNvPr id="3" name="Group 29"/>
          <p:cNvGrpSpPr/>
          <p:nvPr/>
        </p:nvGrpSpPr>
        <p:grpSpPr bwMode="auto">
          <a:xfrm>
            <a:off x="3548063" y="2924175"/>
            <a:ext cx="1728787" cy="1514475"/>
            <a:chOff x="2064" y="2112"/>
            <a:chExt cx="1089" cy="954"/>
          </a:xfrm>
        </p:grpSpPr>
        <p:sp>
          <p:nvSpPr>
            <p:cNvPr id="71757" name="Oval 30"/>
            <p:cNvSpPr>
              <a:spLocks noChangeArrowheads="1"/>
            </p:cNvSpPr>
            <p:nvPr/>
          </p:nvSpPr>
          <p:spPr bwMode="auto">
            <a:xfrm>
              <a:off x="2656" y="2112"/>
              <a:ext cx="219" cy="202"/>
            </a:xfrm>
            <a:prstGeom prst="ellipse">
              <a:avLst/>
            </a:prstGeom>
            <a:noFill/>
            <a:ln w="28575">
              <a:solidFill>
                <a:srgbClr val="FF99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71758" name="Line 31"/>
            <p:cNvSpPr>
              <a:spLocks noChangeShapeType="1"/>
            </p:cNvSpPr>
            <p:nvPr/>
          </p:nvSpPr>
          <p:spPr bwMode="auto">
            <a:xfrm flipH="1">
              <a:off x="2512" y="2304"/>
              <a:ext cx="192" cy="192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71759" name="Line 32"/>
            <p:cNvSpPr>
              <a:spLocks noChangeShapeType="1"/>
            </p:cNvSpPr>
            <p:nvPr/>
          </p:nvSpPr>
          <p:spPr bwMode="auto">
            <a:xfrm>
              <a:off x="2800" y="2304"/>
              <a:ext cx="171" cy="198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71760" name="Oval 33"/>
            <p:cNvSpPr>
              <a:spLocks noChangeArrowheads="1"/>
            </p:cNvSpPr>
            <p:nvPr/>
          </p:nvSpPr>
          <p:spPr bwMode="auto">
            <a:xfrm>
              <a:off x="2358" y="2475"/>
              <a:ext cx="219" cy="202"/>
            </a:xfrm>
            <a:prstGeom prst="ellipse">
              <a:avLst/>
            </a:prstGeom>
            <a:noFill/>
            <a:ln w="28575">
              <a:solidFill>
                <a:srgbClr val="FF99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71761" name="Oval 34"/>
            <p:cNvSpPr>
              <a:spLocks noChangeArrowheads="1"/>
            </p:cNvSpPr>
            <p:nvPr/>
          </p:nvSpPr>
          <p:spPr bwMode="auto">
            <a:xfrm>
              <a:off x="2934" y="2475"/>
              <a:ext cx="219" cy="202"/>
            </a:xfrm>
            <a:prstGeom prst="ellipse">
              <a:avLst/>
            </a:prstGeom>
            <a:noFill/>
            <a:ln w="28575">
              <a:solidFill>
                <a:srgbClr val="FF99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71762" name="Line 35"/>
            <p:cNvSpPr>
              <a:spLocks noChangeShapeType="1"/>
            </p:cNvSpPr>
            <p:nvPr/>
          </p:nvSpPr>
          <p:spPr bwMode="auto">
            <a:xfrm flipH="1">
              <a:off x="2218" y="2693"/>
              <a:ext cx="192" cy="192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71763" name="Line 36"/>
            <p:cNvSpPr>
              <a:spLocks noChangeShapeType="1"/>
            </p:cNvSpPr>
            <p:nvPr/>
          </p:nvSpPr>
          <p:spPr bwMode="auto">
            <a:xfrm>
              <a:off x="2506" y="2693"/>
              <a:ext cx="171" cy="198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71764" name="Oval 37"/>
            <p:cNvSpPr>
              <a:spLocks noChangeArrowheads="1"/>
            </p:cNvSpPr>
            <p:nvPr/>
          </p:nvSpPr>
          <p:spPr bwMode="auto">
            <a:xfrm>
              <a:off x="2064" y="2864"/>
              <a:ext cx="219" cy="202"/>
            </a:xfrm>
            <a:prstGeom prst="ellipse">
              <a:avLst/>
            </a:prstGeom>
            <a:noFill/>
            <a:ln w="28575">
              <a:solidFill>
                <a:srgbClr val="FF99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71765" name="Oval 38"/>
            <p:cNvSpPr>
              <a:spLocks noChangeArrowheads="1"/>
            </p:cNvSpPr>
            <p:nvPr/>
          </p:nvSpPr>
          <p:spPr bwMode="auto">
            <a:xfrm>
              <a:off x="2640" y="2864"/>
              <a:ext cx="219" cy="202"/>
            </a:xfrm>
            <a:prstGeom prst="ellipse">
              <a:avLst/>
            </a:prstGeom>
            <a:noFill/>
            <a:ln w="28575">
              <a:solidFill>
                <a:srgbClr val="FF99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>
                <a:latin typeface="Times New Roman" panose="02020603050405020304" pitchFamily="18" charset="0"/>
              </a:endParaRPr>
            </a:p>
          </p:txBody>
        </p:sp>
      </p:grpSp>
      <p:sp>
        <p:nvSpPr>
          <p:cNvPr id="1301543" name="Text Box 39"/>
          <p:cNvSpPr txBox="1">
            <a:spLocks noChangeArrowheads="1"/>
          </p:cNvSpPr>
          <p:nvPr/>
        </p:nvSpPr>
        <p:spPr bwMode="auto">
          <a:xfrm>
            <a:off x="3868738" y="4067175"/>
            <a:ext cx="38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9pPr>
          </a:lstStyle>
          <a:p>
            <a:r>
              <a:rPr lang="en-US" altLang="zh-CN" sz="2000">
                <a:solidFill>
                  <a:srgbClr val="FF9900"/>
                </a:solidFill>
                <a:latin typeface="宋体" pitchFamily="2" charset="-122"/>
              </a:rPr>
              <a:t>2</a:t>
            </a:r>
            <a:endParaRPr lang="en-US" altLang="zh-CN" sz="2000" b="0" baseline="-25000">
              <a:solidFill>
                <a:srgbClr val="FF99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1301544" name="Text Box 40"/>
          <p:cNvSpPr txBox="1">
            <a:spLocks noChangeArrowheads="1"/>
          </p:cNvSpPr>
          <p:nvPr/>
        </p:nvSpPr>
        <p:spPr bwMode="auto">
          <a:xfrm>
            <a:off x="4767263" y="4067175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9pPr>
          </a:lstStyle>
          <a:p>
            <a:r>
              <a:rPr lang="en-US" altLang="zh-CN" sz="2000">
                <a:solidFill>
                  <a:srgbClr val="FF9900"/>
                </a:solidFill>
                <a:latin typeface="宋体" pitchFamily="2" charset="-122"/>
              </a:rPr>
              <a:t>1</a:t>
            </a:r>
            <a:endParaRPr lang="en-US" altLang="zh-CN" sz="2000" b="0" baseline="-25000">
              <a:solidFill>
                <a:srgbClr val="FF99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1301545" name="Text Box 41"/>
          <p:cNvSpPr txBox="1">
            <a:spLocks noChangeArrowheads="1"/>
          </p:cNvSpPr>
          <p:nvPr/>
        </p:nvSpPr>
        <p:spPr bwMode="auto">
          <a:xfrm>
            <a:off x="5224463" y="3457575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9pPr>
          </a:lstStyle>
          <a:p>
            <a:r>
              <a:rPr lang="en-US" altLang="zh-CN" sz="2000">
                <a:solidFill>
                  <a:srgbClr val="FF9900"/>
                </a:solidFill>
                <a:latin typeface="宋体" pitchFamily="2" charset="-122"/>
              </a:rPr>
              <a:t>3</a:t>
            </a:r>
            <a:endParaRPr lang="en-US" altLang="zh-CN" sz="2000" b="0" baseline="-25000">
              <a:solidFill>
                <a:srgbClr val="FF99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grpSp>
        <p:nvGrpSpPr>
          <p:cNvPr id="4" name="Group 42"/>
          <p:cNvGrpSpPr/>
          <p:nvPr/>
        </p:nvGrpSpPr>
        <p:grpSpPr bwMode="auto">
          <a:xfrm>
            <a:off x="5148263" y="2924175"/>
            <a:ext cx="2133600" cy="1539875"/>
            <a:chOff x="3408" y="2304"/>
            <a:chExt cx="1344" cy="970"/>
          </a:xfrm>
        </p:grpSpPr>
        <p:sp>
          <p:nvSpPr>
            <p:cNvPr id="71745" name="Oval 43"/>
            <p:cNvSpPr>
              <a:spLocks noChangeArrowheads="1"/>
            </p:cNvSpPr>
            <p:nvPr/>
          </p:nvSpPr>
          <p:spPr bwMode="auto">
            <a:xfrm>
              <a:off x="4000" y="2304"/>
              <a:ext cx="219" cy="202"/>
            </a:xfrm>
            <a:prstGeom prst="ellipse">
              <a:avLst/>
            </a:prstGeom>
            <a:noFill/>
            <a:ln w="28575">
              <a:solidFill>
                <a:srgbClr val="FF33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71746" name="Line 44"/>
            <p:cNvSpPr>
              <a:spLocks noChangeShapeType="1"/>
            </p:cNvSpPr>
            <p:nvPr/>
          </p:nvSpPr>
          <p:spPr bwMode="auto">
            <a:xfrm flipH="1">
              <a:off x="3856" y="2496"/>
              <a:ext cx="192" cy="192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71747" name="Line 45"/>
            <p:cNvSpPr>
              <a:spLocks noChangeShapeType="1"/>
            </p:cNvSpPr>
            <p:nvPr/>
          </p:nvSpPr>
          <p:spPr bwMode="auto">
            <a:xfrm>
              <a:off x="4144" y="2496"/>
              <a:ext cx="171" cy="198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71748" name="Oval 46"/>
            <p:cNvSpPr>
              <a:spLocks noChangeArrowheads="1"/>
            </p:cNvSpPr>
            <p:nvPr/>
          </p:nvSpPr>
          <p:spPr bwMode="auto">
            <a:xfrm>
              <a:off x="3702" y="2667"/>
              <a:ext cx="219" cy="202"/>
            </a:xfrm>
            <a:prstGeom prst="ellipse">
              <a:avLst/>
            </a:prstGeom>
            <a:noFill/>
            <a:ln w="28575">
              <a:solidFill>
                <a:srgbClr val="FF33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71749" name="Oval 47"/>
            <p:cNvSpPr>
              <a:spLocks noChangeArrowheads="1"/>
            </p:cNvSpPr>
            <p:nvPr/>
          </p:nvSpPr>
          <p:spPr bwMode="auto">
            <a:xfrm>
              <a:off x="4278" y="2667"/>
              <a:ext cx="219" cy="202"/>
            </a:xfrm>
            <a:prstGeom prst="ellipse">
              <a:avLst/>
            </a:prstGeom>
            <a:noFill/>
            <a:ln w="28575">
              <a:solidFill>
                <a:srgbClr val="FF33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71750" name="Line 48"/>
            <p:cNvSpPr>
              <a:spLocks noChangeShapeType="1"/>
            </p:cNvSpPr>
            <p:nvPr/>
          </p:nvSpPr>
          <p:spPr bwMode="auto">
            <a:xfrm flipH="1">
              <a:off x="3562" y="2885"/>
              <a:ext cx="192" cy="192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71751" name="Line 49"/>
            <p:cNvSpPr>
              <a:spLocks noChangeShapeType="1"/>
            </p:cNvSpPr>
            <p:nvPr/>
          </p:nvSpPr>
          <p:spPr bwMode="auto">
            <a:xfrm>
              <a:off x="3850" y="2885"/>
              <a:ext cx="171" cy="198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71752" name="Oval 50"/>
            <p:cNvSpPr>
              <a:spLocks noChangeArrowheads="1"/>
            </p:cNvSpPr>
            <p:nvPr/>
          </p:nvSpPr>
          <p:spPr bwMode="auto">
            <a:xfrm>
              <a:off x="3408" y="3056"/>
              <a:ext cx="219" cy="202"/>
            </a:xfrm>
            <a:prstGeom prst="ellipse">
              <a:avLst/>
            </a:prstGeom>
            <a:noFill/>
            <a:ln w="28575">
              <a:solidFill>
                <a:srgbClr val="FF33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71753" name="Oval 51"/>
            <p:cNvSpPr>
              <a:spLocks noChangeArrowheads="1"/>
            </p:cNvSpPr>
            <p:nvPr/>
          </p:nvSpPr>
          <p:spPr bwMode="auto">
            <a:xfrm>
              <a:off x="3984" y="3056"/>
              <a:ext cx="219" cy="202"/>
            </a:xfrm>
            <a:prstGeom prst="ellipse">
              <a:avLst/>
            </a:prstGeom>
            <a:noFill/>
            <a:ln w="28575">
              <a:solidFill>
                <a:srgbClr val="FF33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71754" name="Text Box 52"/>
            <p:cNvSpPr txBox="1">
              <a:spLocks noChangeArrowheads="1"/>
            </p:cNvSpPr>
            <p:nvPr/>
          </p:nvSpPr>
          <p:spPr bwMode="auto">
            <a:xfrm>
              <a:off x="3600" y="3024"/>
              <a:ext cx="24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Comic Sans MS" panose="030F0702030302020204" pitchFamily="66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Comic Sans MS" panose="030F0702030302020204" pitchFamily="66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Comic Sans MS" panose="030F0702030302020204" pitchFamily="66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Comic Sans MS" panose="030F0702030302020204" pitchFamily="66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Comic Sans MS" panose="030F0702030302020204" pitchFamily="66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Comic Sans MS" panose="030F0702030302020204" pitchFamily="66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Comic Sans MS" panose="030F0702030302020204" pitchFamily="66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Comic Sans MS" panose="030F0702030302020204" pitchFamily="66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Comic Sans MS" panose="030F0702030302020204" pitchFamily="66" charset="0"/>
                  <a:ea typeface="宋体" pitchFamily="2" charset="-122"/>
                </a:defRPr>
              </a:lvl9pPr>
            </a:lstStyle>
            <a:p>
              <a:r>
                <a:rPr lang="en-US" altLang="zh-CN" sz="2000">
                  <a:solidFill>
                    <a:srgbClr val="FF3300"/>
                  </a:solidFill>
                  <a:latin typeface="宋体" pitchFamily="2" charset="-122"/>
                </a:rPr>
                <a:t>2</a:t>
              </a:r>
              <a:endParaRPr lang="en-US" altLang="zh-CN" sz="2000" b="0" baseline="-2500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  <p:sp>
          <p:nvSpPr>
            <p:cNvPr id="71755" name="Text Box 53"/>
            <p:cNvSpPr txBox="1">
              <a:spLocks noChangeArrowheads="1"/>
            </p:cNvSpPr>
            <p:nvPr/>
          </p:nvSpPr>
          <p:spPr bwMode="auto">
            <a:xfrm>
              <a:off x="4464" y="2640"/>
              <a:ext cx="28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Comic Sans MS" panose="030F0702030302020204" pitchFamily="66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Comic Sans MS" panose="030F0702030302020204" pitchFamily="66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Comic Sans MS" panose="030F0702030302020204" pitchFamily="66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Comic Sans MS" panose="030F0702030302020204" pitchFamily="66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Comic Sans MS" panose="030F0702030302020204" pitchFamily="66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Comic Sans MS" panose="030F0702030302020204" pitchFamily="66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Comic Sans MS" panose="030F0702030302020204" pitchFamily="66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Comic Sans MS" panose="030F0702030302020204" pitchFamily="66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Comic Sans MS" panose="030F0702030302020204" pitchFamily="66" charset="0"/>
                  <a:ea typeface="宋体" pitchFamily="2" charset="-122"/>
                </a:defRPr>
              </a:lvl9pPr>
            </a:lstStyle>
            <a:p>
              <a:r>
                <a:rPr lang="en-US" altLang="zh-CN" sz="2000">
                  <a:solidFill>
                    <a:srgbClr val="FF3300"/>
                  </a:solidFill>
                  <a:latin typeface="宋体" pitchFamily="2" charset="-122"/>
                </a:rPr>
                <a:t>1</a:t>
              </a:r>
              <a:endParaRPr lang="en-US" altLang="zh-CN" sz="2000" b="0" baseline="-2500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  <p:sp>
          <p:nvSpPr>
            <p:cNvPr id="71756" name="Text Box 54"/>
            <p:cNvSpPr txBox="1">
              <a:spLocks noChangeArrowheads="1"/>
            </p:cNvSpPr>
            <p:nvPr/>
          </p:nvSpPr>
          <p:spPr bwMode="auto">
            <a:xfrm>
              <a:off x="4176" y="3024"/>
              <a:ext cx="28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Comic Sans MS" panose="030F0702030302020204" pitchFamily="66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Comic Sans MS" panose="030F0702030302020204" pitchFamily="66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Comic Sans MS" panose="030F0702030302020204" pitchFamily="66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Comic Sans MS" panose="030F0702030302020204" pitchFamily="66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Comic Sans MS" panose="030F0702030302020204" pitchFamily="66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Comic Sans MS" panose="030F0702030302020204" pitchFamily="66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Comic Sans MS" panose="030F0702030302020204" pitchFamily="66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Comic Sans MS" panose="030F0702030302020204" pitchFamily="66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Comic Sans MS" panose="030F0702030302020204" pitchFamily="66" charset="0"/>
                  <a:ea typeface="宋体" pitchFamily="2" charset="-122"/>
                </a:defRPr>
              </a:lvl9pPr>
            </a:lstStyle>
            <a:p>
              <a:r>
                <a:rPr lang="en-US" altLang="zh-CN" sz="2000">
                  <a:solidFill>
                    <a:srgbClr val="FF3300"/>
                  </a:solidFill>
                  <a:latin typeface="宋体" pitchFamily="2" charset="-122"/>
                </a:rPr>
                <a:t>3</a:t>
              </a:r>
              <a:endParaRPr lang="en-US" altLang="zh-CN" sz="2000" b="0" baseline="-2500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</p:grpSp>
      <p:grpSp>
        <p:nvGrpSpPr>
          <p:cNvPr id="5" name="Group 55"/>
          <p:cNvGrpSpPr/>
          <p:nvPr/>
        </p:nvGrpSpPr>
        <p:grpSpPr bwMode="auto">
          <a:xfrm>
            <a:off x="6748463" y="2924175"/>
            <a:ext cx="2133600" cy="1539875"/>
            <a:chOff x="3840" y="2784"/>
            <a:chExt cx="1344" cy="970"/>
          </a:xfrm>
        </p:grpSpPr>
        <p:sp>
          <p:nvSpPr>
            <p:cNvPr id="71733" name="Oval 56"/>
            <p:cNvSpPr>
              <a:spLocks noChangeArrowheads="1"/>
            </p:cNvSpPr>
            <p:nvPr/>
          </p:nvSpPr>
          <p:spPr bwMode="auto">
            <a:xfrm>
              <a:off x="4432" y="2784"/>
              <a:ext cx="219" cy="202"/>
            </a:xfrm>
            <a:prstGeom prst="ellipse">
              <a:avLst/>
            </a:prstGeom>
            <a:noFill/>
            <a:ln w="28575">
              <a:solidFill>
                <a:srgbClr val="FF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71734" name="Line 57"/>
            <p:cNvSpPr>
              <a:spLocks noChangeShapeType="1"/>
            </p:cNvSpPr>
            <p:nvPr/>
          </p:nvSpPr>
          <p:spPr bwMode="auto">
            <a:xfrm flipH="1">
              <a:off x="4288" y="2976"/>
              <a:ext cx="192" cy="192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71735" name="Line 58"/>
            <p:cNvSpPr>
              <a:spLocks noChangeShapeType="1"/>
            </p:cNvSpPr>
            <p:nvPr/>
          </p:nvSpPr>
          <p:spPr bwMode="auto">
            <a:xfrm>
              <a:off x="4576" y="2976"/>
              <a:ext cx="171" cy="198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71736" name="Oval 59"/>
            <p:cNvSpPr>
              <a:spLocks noChangeArrowheads="1"/>
            </p:cNvSpPr>
            <p:nvPr/>
          </p:nvSpPr>
          <p:spPr bwMode="auto">
            <a:xfrm>
              <a:off x="4134" y="3147"/>
              <a:ext cx="219" cy="202"/>
            </a:xfrm>
            <a:prstGeom prst="ellipse">
              <a:avLst/>
            </a:prstGeom>
            <a:noFill/>
            <a:ln w="28575">
              <a:solidFill>
                <a:srgbClr val="FF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71737" name="Oval 60"/>
            <p:cNvSpPr>
              <a:spLocks noChangeArrowheads="1"/>
            </p:cNvSpPr>
            <p:nvPr/>
          </p:nvSpPr>
          <p:spPr bwMode="auto">
            <a:xfrm>
              <a:off x="4710" y="3147"/>
              <a:ext cx="219" cy="202"/>
            </a:xfrm>
            <a:prstGeom prst="ellipse">
              <a:avLst/>
            </a:prstGeom>
            <a:noFill/>
            <a:ln w="28575">
              <a:solidFill>
                <a:srgbClr val="FF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71738" name="Line 61"/>
            <p:cNvSpPr>
              <a:spLocks noChangeShapeType="1"/>
            </p:cNvSpPr>
            <p:nvPr/>
          </p:nvSpPr>
          <p:spPr bwMode="auto">
            <a:xfrm flipH="1">
              <a:off x="3994" y="3365"/>
              <a:ext cx="192" cy="192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71739" name="Line 62"/>
            <p:cNvSpPr>
              <a:spLocks noChangeShapeType="1"/>
            </p:cNvSpPr>
            <p:nvPr/>
          </p:nvSpPr>
          <p:spPr bwMode="auto">
            <a:xfrm>
              <a:off x="4282" y="3365"/>
              <a:ext cx="171" cy="198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71740" name="Oval 63"/>
            <p:cNvSpPr>
              <a:spLocks noChangeArrowheads="1"/>
            </p:cNvSpPr>
            <p:nvPr/>
          </p:nvSpPr>
          <p:spPr bwMode="auto">
            <a:xfrm>
              <a:off x="3840" y="3536"/>
              <a:ext cx="219" cy="202"/>
            </a:xfrm>
            <a:prstGeom prst="ellipse">
              <a:avLst/>
            </a:prstGeom>
            <a:noFill/>
            <a:ln w="28575">
              <a:solidFill>
                <a:srgbClr val="FF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71741" name="Oval 64"/>
            <p:cNvSpPr>
              <a:spLocks noChangeArrowheads="1"/>
            </p:cNvSpPr>
            <p:nvPr/>
          </p:nvSpPr>
          <p:spPr bwMode="auto">
            <a:xfrm>
              <a:off x="4416" y="3536"/>
              <a:ext cx="219" cy="202"/>
            </a:xfrm>
            <a:prstGeom prst="ellipse">
              <a:avLst/>
            </a:prstGeom>
            <a:noFill/>
            <a:ln w="28575">
              <a:solidFill>
                <a:srgbClr val="FF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71742" name="Text Box 65"/>
            <p:cNvSpPr txBox="1">
              <a:spLocks noChangeArrowheads="1"/>
            </p:cNvSpPr>
            <p:nvPr/>
          </p:nvSpPr>
          <p:spPr bwMode="auto">
            <a:xfrm>
              <a:off x="4032" y="3504"/>
              <a:ext cx="24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Comic Sans MS" panose="030F0702030302020204" pitchFamily="66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Comic Sans MS" panose="030F0702030302020204" pitchFamily="66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Comic Sans MS" panose="030F0702030302020204" pitchFamily="66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Comic Sans MS" panose="030F0702030302020204" pitchFamily="66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Comic Sans MS" panose="030F0702030302020204" pitchFamily="66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Comic Sans MS" panose="030F0702030302020204" pitchFamily="66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Comic Sans MS" panose="030F0702030302020204" pitchFamily="66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Comic Sans MS" panose="030F0702030302020204" pitchFamily="66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Comic Sans MS" panose="030F0702030302020204" pitchFamily="66" charset="0"/>
                  <a:ea typeface="宋体" pitchFamily="2" charset="-122"/>
                </a:defRPr>
              </a:lvl9pPr>
            </a:lstStyle>
            <a:p>
              <a:r>
                <a:rPr lang="en-US" altLang="zh-CN" sz="2000">
                  <a:solidFill>
                    <a:schemeClr val="accent2"/>
                  </a:solidFill>
                  <a:latin typeface="宋体" pitchFamily="2" charset="-122"/>
                </a:rPr>
                <a:t>3</a:t>
              </a:r>
              <a:endParaRPr lang="en-US" altLang="zh-CN" sz="2000" b="0" baseline="-2500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  <p:sp>
          <p:nvSpPr>
            <p:cNvPr id="71743" name="Text Box 66"/>
            <p:cNvSpPr txBox="1">
              <a:spLocks noChangeArrowheads="1"/>
            </p:cNvSpPr>
            <p:nvPr/>
          </p:nvSpPr>
          <p:spPr bwMode="auto">
            <a:xfrm>
              <a:off x="4896" y="3120"/>
              <a:ext cx="28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Comic Sans MS" panose="030F0702030302020204" pitchFamily="66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Comic Sans MS" panose="030F0702030302020204" pitchFamily="66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Comic Sans MS" panose="030F0702030302020204" pitchFamily="66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Comic Sans MS" panose="030F0702030302020204" pitchFamily="66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Comic Sans MS" panose="030F0702030302020204" pitchFamily="66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Comic Sans MS" panose="030F0702030302020204" pitchFamily="66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Comic Sans MS" panose="030F0702030302020204" pitchFamily="66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Comic Sans MS" panose="030F0702030302020204" pitchFamily="66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Comic Sans MS" panose="030F0702030302020204" pitchFamily="66" charset="0"/>
                  <a:ea typeface="宋体" pitchFamily="2" charset="-122"/>
                </a:defRPr>
              </a:lvl9pPr>
            </a:lstStyle>
            <a:p>
              <a:r>
                <a:rPr lang="en-US" altLang="zh-CN" sz="2000">
                  <a:solidFill>
                    <a:schemeClr val="accent2"/>
                  </a:solidFill>
                  <a:latin typeface="宋体" pitchFamily="2" charset="-122"/>
                </a:rPr>
                <a:t>2</a:t>
              </a:r>
              <a:endParaRPr lang="en-US" altLang="zh-CN" sz="2000" b="0" baseline="-2500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  <p:sp>
          <p:nvSpPr>
            <p:cNvPr id="71744" name="Text Box 67"/>
            <p:cNvSpPr txBox="1">
              <a:spLocks noChangeArrowheads="1"/>
            </p:cNvSpPr>
            <p:nvPr/>
          </p:nvSpPr>
          <p:spPr bwMode="auto">
            <a:xfrm>
              <a:off x="4608" y="3504"/>
              <a:ext cx="28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Comic Sans MS" panose="030F0702030302020204" pitchFamily="66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Comic Sans MS" panose="030F0702030302020204" pitchFamily="66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Comic Sans MS" panose="030F0702030302020204" pitchFamily="66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Comic Sans MS" panose="030F0702030302020204" pitchFamily="66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Comic Sans MS" panose="030F0702030302020204" pitchFamily="66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Comic Sans MS" panose="030F0702030302020204" pitchFamily="66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Comic Sans MS" panose="030F0702030302020204" pitchFamily="66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Comic Sans MS" panose="030F0702030302020204" pitchFamily="66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Comic Sans MS" panose="030F0702030302020204" pitchFamily="66" charset="0"/>
                  <a:ea typeface="宋体" pitchFamily="2" charset="-122"/>
                </a:defRPr>
              </a:lvl9pPr>
            </a:lstStyle>
            <a:p>
              <a:r>
                <a:rPr lang="en-US" altLang="zh-CN" sz="2000">
                  <a:solidFill>
                    <a:schemeClr val="accent2"/>
                  </a:solidFill>
                  <a:latin typeface="宋体" pitchFamily="2" charset="-122"/>
                </a:rPr>
                <a:t>1</a:t>
              </a:r>
              <a:endParaRPr lang="en-US" altLang="zh-CN" sz="2000" b="0" baseline="-2500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</p:grpSp>
      <p:grpSp>
        <p:nvGrpSpPr>
          <p:cNvPr id="6" name="Group 68"/>
          <p:cNvGrpSpPr/>
          <p:nvPr/>
        </p:nvGrpSpPr>
        <p:grpSpPr bwMode="auto">
          <a:xfrm>
            <a:off x="7046913" y="5057775"/>
            <a:ext cx="2133600" cy="1539875"/>
            <a:chOff x="4272" y="3168"/>
            <a:chExt cx="1344" cy="970"/>
          </a:xfrm>
        </p:grpSpPr>
        <p:sp>
          <p:nvSpPr>
            <p:cNvPr id="71721" name="Oval 69"/>
            <p:cNvSpPr>
              <a:spLocks noChangeArrowheads="1"/>
            </p:cNvSpPr>
            <p:nvPr/>
          </p:nvSpPr>
          <p:spPr bwMode="auto">
            <a:xfrm>
              <a:off x="4864" y="3168"/>
              <a:ext cx="219" cy="202"/>
            </a:xfrm>
            <a:prstGeom prst="ellipse">
              <a:avLst/>
            </a:prstGeom>
            <a:noFill/>
            <a:ln w="28575">
              <a:solidFill>
                <a:srgbClr val="66CC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71722" name="Line 70"/>
            <p:cNvSpPr>
              <a:spLocks noChangeShapeType="1"/>
            </p:cNvSpPr>
            <p:nvPr/>
          </p:nvSpPr>
          <p:spPr bwMode="auto">
            <a:xfrm flipH="1">
              <a:off x="4720" y="3360"/>
              <a:ext cx="192" cy="192"/>
            </a:xfrm>
            <a:prstGeom prst="line">
              <a:avLst/>
            </a:prstGeom>
            <a:noFill/>
            <a:ln w="28575">
              <a:solidFill>
                <a:srgbClr val="66CC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71723" name="Line 71"/>
            <p:cNvSpPr>
              <a:spLocks noChangeShapeType="1"/>
            </p:cNvSpPr>
            <p:nvPr/>
          </p:nvSpPr>
          <p:spPr bwMode="auto">
            <a:xfrm>
              <a:off x="5008" y="3360"/>
              <a:ext cx="171" cy="198"/>
            </a:xfrm>
            <a:prstGeom prst="line">
              <a:avLst/>
            </a:prstGeom>
            <a:noFill/>
            <a:ln w="28575">
              <a:solidFill>
                <a:srgbClr val="66CC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71724" name="Oval 72"/>
            <p:cNvSpPr>
              <a:spLocks noChangeArrowheads="1"/>
            </p:cNvSpPr>
            <p:nvPr/>
          </p:nvSpPr>
          <p:spPr bwMode="auto">
            <a:xfrm>
              <a:off x="4566" y="3531"/>
              <a:ext cx="219" cy="202"/>
            </a:xfrm>
            <a:prstGeom prst="ellipse">
              <a:avLst/>
            </a:prstGeom>
            <a:noFill/>
            <a:ln w="28575">
              <a:solidFill>
                <a:srgbClr val="66CC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71725" name="Oval 73"/>
            <p:cNvSpPr>
              <a:spLocks noChangeArrowheads="1"/>
            </p:cNvSpPr>
            <p:nvPr/>
          </p:nvSpPr>
          <p:spPr bwMode="auto">
            <a:xfrm>
              <a:off x="5142" y="3531"/>
              <a:ext cx="219" cy="202"/>
            </a:xfrm>
            <a:prstGeom prst="ellipse">
              <a:avLst/>
            </a:prstGeom>
            <a:noFill/>
            <a:ln w="28575">
              <a:solidFill>
                <a:srgbClr val="66CC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71726" name="Line 74"/>
            <p:cNvSpPr>
              <a:spLocks noChangeShapeType="1"/>
            </p:cNvSpPr>
            <p:nvPr/>
          </p:nvSpPr>
          <p:spPr bwMode="auto">
            <a:xfrm flipH="1">
              <a:off x="4426" y="3749"/>
              <a:ext cx="192" cy="192"/>
            </a:xfrm>
            <a:prstGeom prst="line">
              <a:avLst/>
            </a:prstGeom>
            <a:noFill/>
            <a:ln w="28575">
              <a:solidFill>
                <a:srgbClr val="66CC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71727" name="Line 75"/>
            <p:cNvSpPr>
              <a:spLocks noChangeShapeType="1"/>
            </p:cNvSpPr>
            <p:nvPr/>
          </p:nvSpPr>
          <p:spPr bwMode="auto">
            <a:xfrm>
              <a:off x="4714" y="3749"/>
              <a:ext cx="171" cy="198"/>
            </a:xfrm>
            <a:prstGeom prst="line">
              <a:avLst/>
            </a:prstGeom>
            <a:noFill/>
            <a:ln w="28575">
              <a:solidFill>
                <a:srgbClr val="66CC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71728" name="Oval 76"/>
            <p:cNvSpPr>
              <a:spLocks noChangeArrowheads="1"/>
            </p:cNvSpPr>
            <p:nvPr/>
          </p:nvSpPr>
          <p:spPr bwMode="auto">
            <a:xfrm>
              <a:off x="4272" y="3920"/>
              <a:ext cx="219" cy="202"/>
            </a:xfrm>
            <a:prstGeom prst="ellipse">
              <a:avLst/>
            </a:prstGeom>
            <a:noFill/>
            <a:ln w="28575">
              <a:solidFill>
                <a:srgbClr val="66CC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71729" name="Oval 77"/>
            <p:cNvSpPr>
              <a:spLocks noChangeArrowheads="1"/>
            </p:cNvSpPr>
            <p:nvPr/>
          </p:nvSpPr>
          <p:spPr bwMode="auto">
            <a:xfrm>
              <a:off x="4848" y="3920"/>
              <a:ext cx="219" cy="202"/>
            </a:xfrm>
            <a:prstGeom prst="ellipse">
              <a:avLst/>
            </a:prstGeom>
            <a:noFill/>
            <a:ln w="28575">
              <a:solidFill>
                <a:srgbClr val="66CC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71730" name="Text Box 78"/>
            <p:cNvSpPr txBox="1">
              <a:spLocks noChangeArrowheads="1"/>
            </p:cNvSpPr>
            <p:nvPr/>
          </p:nvSpPr>
          <p:spPr bwMode="auto">
            <a:xfrm>
              <a:off x="4464" y="3888"/>
              <a:ext cx="24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Comic Sans MS" panose="030F0702030302020204" pitchFamily="66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Comic Sans MS" panose="030F0702030302020204" pitchFamily="66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Comic Sans MS" panose="030F0702030302020204" pitchFamily="66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Comic Sans MS" panose="030F0702030302020204" pitchFamily="66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Comic Sans MS" panose="030F0702030302020204" pitchFamily="66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Comic Sans MS" panose="030F0702030302020204" pitchFamily="66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Comic Sans MS" panose="030F0702030302020204" pitchFamily="66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Comic Sans MS" panose="030F0702030302020204" pitchFamily="66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Comic Sans MS" panose="030F0702030302020204" pitchFamily="66" charset="0"/>
                  <a:ea typeface="宋体" pitchFamily="2" charset="-122"/>
                </a:defRPr>
              </a:lvl9pPr>
            </a:lstStyle>
            <a:p>
              <a:r>
                <a:rPr lang="en-US" altLang="zh-CN" sz="2000">
                  <a:solidFill>
                    <a:srgbClr val="66CCFF"/>
                  </a:solidFill>
                  <a:latin typeface="宋体" pitchFamily="2" charset="-122"/>
                </a:rPr>
                <a:t>3</a:t>
              </a:r>
              <a:endParaRPr lang="en-US" altLang="zh-CN" sz="2000" b="0" baseline="-25000">
                <a:solidFill>
                  <a:srgbClr val="66CCFF"/>
                </a:solidFill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  <p:sp>
          <p:nvSpPr>
            <p:cNvPr id="71731" name="Text Box 79"/>
            <p:cNvSpPr txBox="1">
              <a:spLocks noChangeArrowheads="1"/>
            </p:cNvSpPr>
            <p:nvPr/>
          </p:nvSpPr>
          <p:spPr bwMode="auto">
            <a:xfrm>
              <a:off x="5328" y="3504"/>
              <a:ext cx="28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Comic Sans MS" panose="030F0702030302020204" pitchFamily="66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Comic Sans MS" panose="030F0702030302020204" pitchFamily="66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Comic Sans MS" panose="030F0702030302020204" pitchFamily="66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Comic Sans MS" panose="030F0702030302020204" pitchFamily="66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Comic Sans MS" panose="030F0702030302020204" pitchFamily="66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Comic Sans MS" panose="030F0702030302020204" pitchFamily="66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Comic Sans MS" panose="030F0702030302020204" pitchFamily="66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Comic Sans MS" panose="030F0702030302020204" pitchFamily="66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Comic Sans MS" panose="030F0702030302020204" pitchFamily="66" charset="0"/>
                  <a:ea typeface="宋体" pitchFamily="2" charset="-122"/>
                </a:defRPr>
              </a:lvl9pPr>
            </a:lstStyle>
            <a:p>
              <a:r>
                <a:rPr lang="en-US" altLang="zh-CN" sz="2000">
                  <a:solidFill>
                    <a:srgbClr val="66CCFF"/>
                  </a:solidFill>
                  <a:latin typeface="宋体" pitchFamily="2" charset="-122"/>
                </a:rPr>
                <a:t>1</a:t>
              </a:r>
              <a:endParaRPr lang="en-US" altLang="zh-CN" sz="2000" b="0" baseline="-25000">
                <a:solidFill>
                  <a:srgbClr val="66CCFF"/>
                </a:solidFill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  <p:sp>
          <p:nvSpPr>
            <p:cNvPr id="71732" name="Text Box 80"/>
            <p:cNvSpPr txBox="1">
              <a:spLocks noChangeArrowheads="1"/>
            </p:cNvSpPr>
            <p:nvPr/>
          </p:nvSpPr>
          <p:spPr bwMode="auto">
            <a:xfrm>
              <a:off x="5040" y="3888"/>
              <a:ext cx="28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Comic Sans MS" panose="030F0702030302020204" pitchFamily="66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Comic Sans MS" panose="030F0702030302020204" pitchFamily="66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Comic Sans MS" panose="030F0702030302020204" pitchFamily="66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Comic Sans MS" panose="030F0702030302020204" pitchFamily="66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Comic Sans MS" panose="030F0702030302020204" pitchFamily="66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Comic Sans MS" panose="030F0702030302020204" pitchFamily="66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Comic Sans MS" panose="030F0702030302020204" pitchFamily="66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Comic Sans MS" panose="030F0702030302020204" pitchFamily="66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Comic Sans MS" panose="030F0702030302020204" pitchFamily="66" charset="0"/>
                  <a:ea typeface="宋体" pitchFamily="2" charset="-122"/>
                </a:defRPr>
              </a:lvl9pPr>
            </a:lstStyle>
            <a:p>
              <a:r>
                <a:rPr lang="en-US" altLang="zh-CN" sz="2000">
                  <a:solidFill>
                    <a:srgbClr val="66CCFF"/>
                  </a:solidFill>
                  <a:latin typeface="宋体" pitchFamily="2" charset="-122"/>
                </a:rPr>
                <a:t>2</a:t>
              </a:r>
              <a:endParaRPr lang="en-US" altLang="zh-CN" sz="2000" b="0" baseline="-25000">
                <a:solidFill>
                  <a:srgbClr val="66CCFF"/>
                </a:solidFill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</p:grpSp>
      <p:sp>
        <p:nvSpPr>
          <p:cNvPr id="1301585" name="Line 81"/>
          <p:cNvSpPr>
            <a:spLocks noChangeShapeType="1"/>
          </p:cNvSpPr>
          <p:nvPr/>
        </p:nvSpPr>
        <p:spPr bwMode="auto">
          <a:xfrm flipH="1" flipV="1">
            <a:off x="1033463" y="4448175"/>
            <a:ext cx="9525" cy="493713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301586" name="Text Box 82"/>
          <p:cNvSpPr txBox="1">
            <a:spLocks noChangeArrowheads="1"/>
          </p:cNvSpPr>
          <p:nvPr/>
        </p:nvSpPr>
        <p:spPr bwMode="auto">
          <a:xfrm>
            <a:off x="576263" y="4981575"/>
            <a:ext cx="990600" cy="706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9pPr>
          </a:lstStyle>
          <a:p>
            <a:r>
              <a:rPr lang="en-US" altLang="zh-CN" sz="2000">
                <a:solidFill>
                  <a:srgbClr val="990033"/>
                </a:solidFill>
                <a:latin typeface="宋体" pitchFamily="2" charset="-122"/>
              </a:rPr>
              <a:t>WEP</a:t>
            </a:r>
            <a:r>
              <a:rPr lang="en-US" altLang="zh-CN" sz="2000" b="0" baseline="-250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1</a:t>
            </a:r>
            <a:r>
              <a:rPr lang="en-US" altLang="zh-CN" sz="2000">
                <a:solidFill>
                  <a:srgbClr val="990033"/>
                </a:solidFill>
                <a:latin typeface="宋体" pitchFamily="2" charset="-122"/>
              </a:rPr>
              <a:t>=9</a:t>
            </a:r>
            <a:endParaRPr lang="en-US" altLang="zh-CN" sz="2000">
              <a:solidFill>
                <a:srgbClr val="990033"/>
              </a:solidFill>
              <a:latin typeface="宋体" pitchFamily="2" charset="-122"/>
            </a:endParaRPr>
          </a:p>
        </p:txBody>
      </p:sp>
      <p:sp>
        <p:nvSpPr>
          <p:cNvPr id="1301587" name="Line 83"/>
          <p:cNvSpPr>
            <a:spLocks noChangeShapeType="1"/>
          </p:cNvSpPr>
          <p:nvPr/>
        </p:nvSpPr>
        <p:spPr bwMode="auto">
          <a:xfrm flipV="1">
            <a:off x="2633663" y="4448175"/>
            <a:ext cx="0" cy="53340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301588" name="Text Box 84"/>
          <p:cNvSpPr txBox="1">
            <a:spLocks noChangeArrowheads="1"/>
          </p:cNvSpPr>
          <p:nvPr/>
        </p:nvSpPr>
        <p:spPr bwMode="auto">
          <a:xfrm>
            <a:off x="2176463" y="4981575"/>
            <a:ext cx="1066800" cy="706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9pPr>
          </a:lstStyle>
          <a:p>
            <a:r>
              <a:rPr lang="en-US" altLang="zh-CN" sz="2000">
                <a:solidFill>
                  <a:srgbClr val="990033"/>
                </a:solidFill>
                <a:latin typeface="宋体" pitchFamily="2" charset="-122"/>
              </a:rPr>
              <a:t>WEP</a:t>
            </a:r>
            <a:r>
              <a:rPr lang="en-US" altLang="zh-CN" sz="2000" b="0" baseline="-250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2</a:t>
            </a:r>
            <a:r>
              <a:rPr lang="en-US" altLang="zh-CN" sz="2000">
                <a:solidFill>
                  <a:srgbClr val="990033"/>
                </a:solidFill>
                <a:latin typeface="宋体" pitchFamily="2" charset="-122"/>
              </a:rPr>
              <a:t>=10</a:t>
            </a:r>
            <a:endParaRPr lang="en-US" altLang="zh-CN" sz="2000">
              <a:solidFill>
                <a:srgbClr val="990033"/>
              </a:solidFill>
              <a:latin typeface="宋体" pitchFamily="2" charset="-122"/>
            </a:endParaRPr>
          </a:p>
        </p:txBody>
      </p:sp>
      <p:sp>
        <p:nvSpPr>
          <p:cNvPr id="1301589" name="Line 85"/>
          <p:cNvSpPr>
            <a:spLocks noChangeShapeType="1"/>
          </p:cNvSpPr>
          <p:nvPr/>
        </p:nvSpPr>
        <p:spPr bwMode="auto">
          <a:xfrm flipV="1">
            <a:off x="4267200" y="4405313"/>
            <a:ext cx="0" cy="53340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301590" name="Text Box 86"/>
          <p:cNvSpPr txBox="1">
            <a:spLocks noChangeArrowheads="1"/>
          </p:cNvSpPr>
          <p:nvPr/>
        </p:nvSpPr>
        <p:spPr bwMode="auto">
          <a:xfrm>
            <a:off x="3818255" y="4938713"/>
            <a:ext cx="1066800" cy="706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9pPr>
          </a:lstStyle>
          <a:p>
            <a:r>
              <a:rPr lang="en-US" altLang="zh-CN" sz="2000">
                <a:solidFill>
                  <a:srgbClr val="990033"/>
                </a:solidFill>
                <a:latin typeface="宋体" pitchFamily="2" charset="-122"/>
              </a:rPr>
              <a:t>WEP</a:t>
            </a:r>
            <a:r>
              <a:rPr lang="en-US" altLang="zh-CN" sz="2000" b="0" baseline="-250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3</a:t>
            </a:r>
            <a:r>
              <a:rPr lang="en-US" altLang="zh-CN" sz="2000">
                <a:solidFill>
                  <a:srgbClr val="990033"/>
                </a:solidFill>
                <a:latin typeface="宋体" pitchFamily="2" charset="-122"/>
              </a:rPr>
              <a:t>=9</a:t>
            </a:r>
            <a:endParaRPr lang="en-US" altLang="zh-CN" sz="2000">
              <a:solidFill>
                <a:srgbClr val="990033"/>
              </a:solidFill>
              <a:latin typeface="宋体" pitchFamily="2" charset="-122"/>
            </a:endParaRPr>
          </a:p>
        </p:txBody>
      </p:sp>
      <p:sp>
        <p:nvSpPr>
          <p:cNvPr id="1301591" name="Line 87"/>
          <p:cNvSpPr>
            <a:spLocks noChangeShapeType="1"/>
          </p:cNvSpPr>
          <p:nvPr/>
        </p:nvSpPr>
        <p:spPr bwMode="auto">
          <a:xfrm flipV="1">
            <a:off x="5834063" y="4371975"/>
            <a:ext cx="0" cy="53340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301592" name="Text Box 88"/>
          <p:cNvSpPr txBox="1">
            <a:spLocks noChangeArrowheads="1"/>
          </p:cNvSpPr>
          <p:nvPr/>
        </p:nvSpPr>
        <p:spPr bwMode="auto">
          <a:xfrm>
            <a:off x="5300980" y="4941888"/>
            <a:ext cx="1066800" cy="706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9pPr>
          </a:lstStyle>
          <a:p>
            <a:r>
              <a:rPr lang="en-US" altLang="zh-CN" sz="2000">
                <a:solidFill>
                  <a:srgbClr val="990033"/>
                </a:solidFill>
                <a:latin typeface="宋体" pitchFamily="2" charset="-122"/>
              </a:rPr>
              <a:t>WEP</a:t>
            </a:r>
            <a:r>
              <a:rPr lang="en-US" altLang="zh-CN" sz="2000" b="0" baseline="-250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4</a:t>
            </a:r>
            <a:r>
              <a:rPr lang="en-US" altLang="zh-CN" sz="2000">
                <a:solidFill>
                  <a:srgbClr val="990033"/>
                </a:solidFill>
                <a:latin typeface="宋体" pitchFamily="2" charset="-122"/>
              </a:rPr>
              <a:t>=11</a:t>
            </a:r>
            <a:endParaRPr lang="en-US" altLang="zh-CN" sz="2000">
              <a:solidFill>
                <a:srgbClr val="990033"/>
              </a:solidFill>
              <a:latin typeface="宋体" pitchFamily="2" charset="-122"/>
            </a:endParaRPr>
          </a:p>
        </p:txBody>
      </p:sp>
      <p:sp>
        <p:nvSpPr>
          <p:cNvPr id="1301593" name="Line 89"/>
          <p:cNvSpPr>
            <a:spLocks noChangeShapeType="1"/>
          </p:cNvSpPr>
          <p:nvPr/>
        </p:nvSpPr>
        <p:spPr bwMode="auto">
          <a:xfrm flipV="1">
            <a:off x="7053263" y="4371975"/>
            <a:ext cx="381000" cy="45720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301594" name="Text Box 90"/>
          <p:cNvSpPr txBox="1">
            <a:spLocks noChangeArrowheads="1"/>
          </p:cNvSpPr>
          <p:nvPr/>
        </p:nvSpPr>
        <p:spPr bwMode="auto">
          <a:xfrm>
            <a:off x="6759575" y="4941888"/>
            <a:ext cx="1066800" cy="706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9pPr>
          </a:lstStyle>
          <a:p>
            <a:r>
              <a:rPr lang="en-US" altLang="zh-CN" sz="2000">
                <a:solidFill>
                  <a:srgbClr val="990033"/>
                </a:solidFill>
                <a:latin typeface="宋体" pitchFamily="2" charset="-122"/>
              </a:rPr>
              <a:t>WEP</a:t>
            </a:r>
            <a:r>
              <a:rPr lang="en-US" altLang="zh-CN" sz="2000" b="0" baseline="-250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5</a:t>
            </a:r>
            <a:r>
              <a:rPr lang="en-US" altLang="zh-CN" sz="2000">
                <a:solidFill>
                  <a:srgbClr val="990033"/>
                </a:solidFill>
                <a:latin typeface="宋体" pitchFamily="2" charset="-122"/>
              </a:rPr>
              <a:t>=10</a:t>
            </a:r>
            <a:endParaRPr lang="en-US" altLang="zh-CN" sz="2000">
              <a:solidFill>
                <a:srgbClr val="990033"/>
              </a:solidFill>
              <a:latin typeface="宋体" pitchFamily="2" charset="-122"/>
            </a:endParaRPr>
          </a:p>
        </p:txBody>
      </p:sp>
      <p:sp>
        <p:nvSpPr>
          <p:cNvPr id="1301595" name="Line 91"/>
          <p:cNvSpPr>
            <a:spLocks noChangeShapeType="1"/>
          </p:cNvSpPr>
          <p:nvPr/>
        </p:nvSpPr>
        <p:spPr bwMode="auto">
          <a:xfrm flipH="1">
            <a:off x="6543675" y="6354763"/>
            <a:ext cx="457200" cy="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301596" name="Text Box 92"/>
          <p:cNvSpPr txBox="1">
            <a:spLocks noChangeArrowheads="1"/>
          </p:cNvSpPr>
          <p:nvPr/>
        </p:nvSpPr>
        <p:spPr bwMode="auto">
          <a:xfrm>
            <a:off x="5535613" y="6138863"/>
            <a:ext cx="1066800" cy="706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9pPr>
          </a:lstStyle>
          <a:p>
            <a:r>
              <a:rPr lang="en-US" altLang="zh-CN" sz="2000">
                <a:solidFill>
                  <a:srgbClr val="990033"/>
                </a:solidFill>
                <a:latin typeface="宋体" pitchFamily="2" charset="-122"/>
              </a:rPr>
              <a:t>WEP</a:t>
            </a:r>
            <a:r>
              <a:rPr lang="en-US" altLang="zh-CN" sz="2000" b="0" baseline="-250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6</a:t>
            </a:r>
            <a:r>
              <a:rPr lang="en-US" altLang="zh-CN" sz="2000">
                <a:solidFill>
                  <a:srgbClr val="990033"/>
                </a:solidFill>
                <a:latin typeface="宋体" pitchFamily="2" charset="-122"/>
              </a:rPr>
              <a:t>=11</a:t>
            </a:r>
            <a:endParaRPr lang="en-US" altLang="zh-CN" sz="2000">
              <a:solidFill>
                <a:srgbClr val="990033"/>
              </a:solidFill>
              <a:latin typeface="宋体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42950" y="6169025"/>
            <a:ext cx="32308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霍夫曼树是否唯一？？</a:t>
            </a:r>
            <a:endParaRPr lang="zh-CN" altLang="en-US">
              <a:solidFill>
                <a:srgbClr val="FF0000"/>
              </a:solidFill>
              <a:latin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01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" dur="500"/>
                                        <p:tgtEl>
                                          <p:spTgt spid="1301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" dur="500"/>
                                        <p:tgtEl>
                                          <p:spTgt spid="1301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301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301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7" dur="500"/>
                                        <p:tgtEl>
                                          <p:spTgt spid="1301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1" dur="500"/>
                                        <p:tgtEl>
                                          <p:spTgt spid="1301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301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301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75" fill="hold"/>
                                        <p:tgtEl>
                                          <p:spTgt spid="13015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75" fill="hold"/>
                                        <p:tgtEl>
                                          <p:spTgt spid="13015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75" fill="hold"/>
                                        <p:tgtEl>
                                          <p:spTgt spid="13015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75" fill="hold"/>
                                        <p:tgtEl>
                                          <p:spTgt spid="13015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575"/>
                            </p:stCondLst>
                            <p:childTnLst>
                              <p:par>
                                <p:cTn id="48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75" fill="hold"/>
                                        <p:tgtEl>
                                          <p:spTgt spid="13015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75" fill="hold"/>
                                        <p:tgtEl>
                                          <p:spTgt spid="13015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75" fill="hold"/>
                                        <p:tgtEl>
                                          <p:spTgt spid="13015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75" fill="hold"/>
                                        <p:tgtEl>
                                          <p:spTgt spid="13015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650"/>
                            </p:stCondLst>
                            <p:childTnLst>
                              <p:par>
                                <p:cTn id="5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75" fill="hold"/>
                                        <p:tgtEl>
                                          <p:spTgt spid="13015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75" fill="hold"/>
                                        <p:tgtEl>
                                          <p:spTgt spid="13015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75" fill="hold"/>
                                        <p:tgtEl>
                                          <p:spTgt spid="13015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75" fill="hold"/>
                                        <p:tgtEl>
                                          <p:spTgt spid="13015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75" fill="hold"/>
                                        <p:tgtEl>
                                          <p:spTgt spid="13015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75" fill="hold"/>
                                        <p:tgtEl>
                                          <p:spTgt spid="13015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75" fill="hold"/>
                                        <p:tgtEl>
                                          <p:spTgt spid="13015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75" fill="hold"/>
                                        <p:tgtEl>
                                          <p:spTgt spid="13015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75"/>
                            </p:stCondLst>
                            <p:childTnLst>
                              <p:par>
                                <p:cTn id="74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75" fill="hold"/>
                                        <p:tgtEl>
                                          <p:spTgt spid="13015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75" fill="hold"/>
                                        <p:tgtEl>
                                          <p:spTgt spid="13015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75" fill="hold"/>
                                        <p:tgtEl>
                                          <p:spTgt spid="13015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75" fill="hold"/>
                                        <p:tgtEl>
                                          <p:spTgt spid="13015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50"/>
                            </p:stCondLst>
                            <p:childTnLst>
                              <p:par>
                                <p:cTn id="81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75" fill="hold"/>
                                        <p:tgtEl>
                                          <p:spTgt spid="13015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75" fill="hold"/>
                                        <p:tgtEl>
                                          <p:spTgt spid="13015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75" fill="hold"/>
                                        <p:tgtEl>
                                          <p:spTgt spid="13015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75" fill="hold"/>
                                        <p:tgtEl>
                                          <p:spTgt spid="13015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75" fill="hold"/>
                                        <p:tgtEl>
                                          <p:spTgt spid="13015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75" fill="hold"/>
                                        <p:tgtEl>
                                          <p:spTgt spid="13015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75" fill="hold"/>
                                        <p:tgtEl>
                                          <p:spTgt spid="13015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75" fill="hold"/>
                                        <p:tgtEl>
                                          <p:spTgt spid="13015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75"/>
                            </p:stCondLst>
                            <p:childTnLst>
                              <p:par>
                                <p:cTn id="100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75" fill="hold"/>
                                        <p:tgtEl>
                                          <p:spTgt spid="13015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75" fill="hold"/>
                                        <p:tgtEl>
                                          <p:spTgt spid="13015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75" fill="hold"/>
                                        <p:tgtEl>
                                          <p:spTgt spid="13015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75" fill="hold"/>
                                        <p:tgtEl>
                                          <p:spTgt spid="13015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50"/>
                            </p:stCondLst>
                            <p:childTnLst>
                              <p:par>
                                <p:cTn id="107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75" fill="hold"/>
                                        <p:tgtEl>
                                          <p:spTgt spid="13015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75" fill="hold"/>
                                        <p:tgtEl>
                                          <p:spTgt spid="13015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75" fill="hold"/>
                                        <p:tgtEl>
                                          <p:spTgt spid="13015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75" fill="hold"/>
                                        <p:tgtEl>
                                          <p:spTgt spid="13015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13015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13015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13015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13015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500"/>
                            </p:stCondLst>
                            <p:childTnLst>
                              <p:par>
                                <p:cTn id="134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6" dur="75" fill="hold"/>
                                        <p:tgtEl>
                                          <p:spTgt spid="13015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75" fill="hold"/>
                                        <p:tgtEl>
                                          <p:spTgt spid="13015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75" fill="hold"/>
                                        <p:tgtEl>
                                          <p:spTgt spid="13015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75" fill="hold"/>
                                        <p:tgtEl>
                                          <p:spTgt spid="13015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13015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13015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13015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13015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500"/>
                            </p:stCondLst>
                            <p:childTnLst>
                              <p:par>
                                <p:cTn id="149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75" fill="hold"/>
                                        <p:tgtEl>
                                          <p:spTgt spid="13015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75" fill="hold"/>
                                        <p:tgtEl>
                                          <p:spTgt spid="13015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75" fill="hold"/>
                                        <p:tgtEl>
                                          <p:spTgt spid="13015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75" fill="hold"/>
                                        <p:tgtEl>
                                          <p:spTgt spid="13015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13015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500" fill="hold"/>
                                        <p:tgtEl>
                                          <p:spTgt spid="13015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13015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13015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500"/>
                            </p:stCondLst>
                            <p:childTnLst>
                              <p:par>
                                <p:cTn id="164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6" dur="75" fill="hold"/>
                                        <p:tgtEl>
                                          <p:spTgt spid="13015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75" fill="hold"/>
                                        <p:tgtEl>
                                          <p:spTgt spid="13015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75" fill="hold"/>
                                        <p:tgtEl>
                                          <p:spTgt spid="13015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75" fill="hold"/>
                                        <p:tgtEl>
                                          <p:spTgt spid="13015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4" dur="500" fill="hold"/>
                                        <p:tgtEl>
                                          <p:spTgt spid="13015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13015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13015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500" fill="hold"/>
                                        <p:tgtEl>
                                          <p:spTgt spid="13015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500"/>
                            </p:stCondLst>
                            <p:childTnLst>
                              <p:par>
                                <p:cTn id="179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1" dur="75" fill="hold"/>
                                        <p:tgtEl>
                                          <p:spTgt spid="13015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75" fill="hold"/>
                                        <p:tgtEl>
                                          <p:spTgt spid="13015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75" fill="hold"/>
                                        <p:tgtEl>
                                          <p:spTgt spid="13015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75" fill="hold"/>
                                        <p:tgtEl>
                                          <p:spTgt spid="13015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89" dur="500"/>
                                        <p:tgtEl>
                                          <p:spTgt spid="1301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500"/>
                            </p:stCondLst>
                            <p:childTnLst>
                              <p:par>
                                <p:cTn id="191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3" dur="75" fill="hold"/>
                                        <p:tgtEl>
                                          <p:spTgt spid="13015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75" fill="hold"/>
                                        <p:tgtEl>
                                          <p:spTgt spid="13015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75" fill="hold"/>
                                        <p:tgtEl>
                                          <p:spTgt spid="13015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75" fill="hold"/>
                                        <p:tgtEl>
                                          <p:spTgt spid="13015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1" dur="500" fill="hold"/>
                                        <p:tgtEl>
                                          <p:spTgt spid="13015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500" fill="hold"/>
                                        <p:tgtEl>
                                          <p:spTgt spid="13015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500" fill="hold"/>
                                        <p:tgtEl>
                                          <p:spTgt spid="13015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500" fill="hold"/>
                                        <p:tgtEl>
                                          <p:spTgt spid="13015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5" fill="hold">
                            <p:stCondLst>
                              <p:cond delay="500"/>
                            </p:stCondLst>
                            <p:childTnLst>
                              <p:par>
                                <p:cTn id="206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8" dur="75" fill="hold"/>
                                        <p:tgtEl>
                                          <p:spTgt spid="13015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75" fill="hold"/>
                                        <p:tgtEl>
                                          <p:spTgt spid="13015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0" dur="75" fill="hold"/>
                                        <p:tgtEl>
                                          <p:spTgt spid="13015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75" fill="hold"/>
                                        <p:tgtEl>
                                          <p:spTgt spid="13015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1508" grpId="0" animBg="1"/>
      <p:bldP spid="1301509" grpId="0" animBg="1"/>
      <p:bldP spid="1301510" grpId="0" animBg="1"/>
      <p:bldP spid="1301511" grpId="0" animBg="1"/>
      <p:bldP spid="1301512" grpId="0" animBg="1"/>
      <p:bldP spid="1301513" grpId="0" animBg="1"/>
      <p:bldP spid="1301514" grpId="0" animBg="1"/>
      <p:bldP spid="1301515" grpId="0" animBg="1"/>
      <p:bldP spid="1301516" grpId="0" animBg="1"/>
      <p:bldP spid="1301517" grpId="0" autoUpdateAnimBg="0"/>
      <p:bldP spid="1301518" grpId="0" autoUpdateAnimBg="0"/>
      <p:bldP spid="1301519" grpId="0" autoUpdateAnimBg="0"/>
      <p:bldP spid="1301530" grpId="0" autoUpdateAnimBg="0"/>
      <p:bldP spid="1301531" grpId="0" autoUpdateAnimBg="0"/>
      <p:bldP spid="1301532" grpId="0" autoUpdateAnimBg="0"/>
      <p:bldP spid="1301543" grpId="0" autoUpdateAnimBg="0"/>
      <p:bldP spid="1301544" grpId="0" autoUpdateAnimBg="0"/>
      <p:bldP spid="1301545" grpId="0" autoUpdateAnimBg="0"/>
      <p:bldP spid="1301585" grpId="0" animBg="1"/>
      <p:bldP spid="1301586" grpId="0" autoUpdateAnimBg="0"/>
      <p:bldP spid="1301587" grpId="0" animBg="1"/>
      <p:bldP spid="1301588" grpId="0" autoUpdateAnimBg="0"/>
      <p:bldP spid="1301589" grpId="0" animBg="1"/>
      <p:bldP spid="1301590" grpId="0" autoUpdateAnimBg="0"/>
      <p:bldP spid="1301591" grpId="0" animBg="1"/>
      <p:bldP spid="1301592" grpId="0" autoUpdateAnimBg="0"/>
      <p:bldP spid="1301593" grpId="0" animBg="1"/>
      <p:bldP spid="1301594" grpId="0" autoUpdateAnimBg="0"/>
      <p:bldP spid="1301595" grpId="0" animBg="1"/>
      <p:bldP spid="1301596" grpId="0" autoUpdateAnimBg="0"/>
      <p:bldP spid="7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3505200" y="6453505"/>
            <a:ext cx="2133600" cy="228600"/>
          </a:xfrm>
          <a:ln>
            <a:miter lim="800000"/>
          </a:ln>
        </p:spPr>
        <p:txBody>
          <a:bodyPr anchor="b"/>
          <a:lstStyle/>
          <a:p>
            <a:pPr>
              <a:defRPr/>
            </a:pPr>
            <a:fld id="{16EC6639-9F31-4A5B-86D4-CD5A61CDE492}" type="slidenum">
              <a:rPr lang="zh-CN" altLang="en-US" sz="1200">
                <a:solidFill>
                  <a:schemeClr val="bg2"/>
                </a:solidFill>
              </a:rPr>
            </a:fld>
            <a:endParaRPr lang="en-US" altLang="zh-CN" sz="1200">
              <a:solidFill>
                <a:schemeClr val="bg2"/>
              </a:solidFill>
            </a:endParaRPr>
          </a:p>
        </p:txBody>
      </p:sp>
      <p:sp>
        <p:nvSpPr>
          <p:cNvPr id="56" name="日期占位符 4"/>
          <p:cNvSpPr>
            <a:spLocks noGrp="1"/>
          </p:cNvSpPr>
          <p:nvPr>
            <p:ph type="dt" sz="half" idx="10"/>
          </p:nvPr>
        </p:nvSpPr>
        <p:spPr>
          <a:ln>
            <a:miter lim="800000"/>
          </a:ln>
        </p:spPr>
        <p:txBody>
          <a:bodyPr/>
          <a:lstStyle/>
          <a:p>
            <a:pPr>
              <a:defRPr/>
            </a:pPr>
            <a:fld id="{5B511EA0-20AB-4EDD-B075-4A6840FB5723}" type="datetime7">
              <a:rPr kumimoji="1" lang="zh-CN" altLang="en-US" sz="1200">
                <a:latin typeface="+mn-ea"/>
              </a:rPr>
            </a:fld>
            <a:endParaRPr kumimoji="1" lang="en-US" altLang="zh-CN" sz="1200">
              <a:latin typeface="+mn-ea"/>
            </a:endParaRPr>
          </a:p>
        </p:txBody>
      </p:sp>
      <p:sp>
        <p:nvSpPr>
          <p:cNvPr id="7270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617980" y="233680"/>
            <a:ext cx="7526020" cy="563245"/>
          </a:xfrm>
        </p:spPr>
        <p:txBody>
          <a:bodyPr anchor="b"/>
          <a:lstStyle/>
          <a:p>
            <a:pPr eaLnBrk="1" hangingPunct="1"/>
            <a:r>
              <a:rPr lang="en-US" altLang="zh-CN">
                <a:ea typeface="宋体" pitchFamily="2" charset="-122"/>
              </a:rPr>
              <a:t>9.5.3  </a:t>
            </a:r>
            <a:r>
              <a:rPr lang="zh-CN" altLang="en-US">
                <a:ea typeface="宋体" pitchFamily="2" charset="-122"/>
              </a:rPr>
              <a:t>霍夫曼编码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7270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115695" y="1124585"/>
            <a:ext cx="7964170" cy="1372870"/>
          </a:xfrm>
        </p:spPr>
        <p:txBody>
          <a:bodyPr/>
          <a:lstStyle/>
          <a:p>
            <a:pPr eaLnBrk="1" hangingPunct="1"/>
            <a:r>
              <a:rPr lang="zh-CN" altLang="en-US" sz="2800">
                <a:latin typeface="Times New Roman" panose="02020603050405020304" pitchFamily="18" charset="0"/>
                <a:ea typeface="宋体" pitchFamily="2" charset="-122"/>
              </a:rPr>
              <a:t>练习：假设字符</a:t>
            </a:r>
            <a:r>
              <a:rPr lang="en-US" altLang="zh-CN" sz="2800">
                <a:latin typeface="Times New Roman" panose="02020603050405020304" pitchFamily="18" charset="0"/>
                <a:ea typeface="宋体" pitchFamily="2" charset="-122"/>
              </a:rPr>
              <a:t>a</a:t>
            </a:r>
            <a:r>
              <a:rPr lang="zh-CN" altLang="en-US" sz="2800">
                <a:latin typeface="Times New Roman" panose="02020603050405020304" pitchFamily="18" charset="0"/>
                <a:ea typeface="宋体" pitchFamily="2" charset="-122"/>
              </a:rPr>
              <a:t>、</a:t>
            </a:r>
            <a:r>
              <a:rPr lang="en-US" altLang="zh-CN" sz="2800">
                <a:latin typeface="Times New Roman" panose="02020603050405020304" pitchFamily="18" charset="0"/>
                <a:ea typeface="宋体" pitchFamily="2" charset="-122"/>
              </a:rPr>
              <a:t>b</a:t>
            </a:r>
            <a:r>
              <a:rPr lang="zh-CN" altLang="en-US" sz="2800">
                <a:latin typeface="Times New Roman" panose="02020603050405020304" pitchFamily="18" charset="0"/>
                <a:ea typeface="宋体" pitchFamily="2" charset="-122"/>
              </a:rPr>
              <a:t>、</a:t>
            </a:r>
            <a:r>
              <a:rPr lang="en-US" altLang="zh-CN" sz="2800">
                <a:latin typeface="Times New Roman" panose="02020603050405020304" pitchFamily="18" charset="0"/>
                <a:ea typeface="宋体" pitchFamily="2" charset="-122"/>
              </a:rPr>
              <a:t>c</a:t>
            </a:r>
            <a:r>
              <a:rPr lang="zh-CN" altLang="en-US" sz="2800">
                <a:latin typeface="Times New Roman" panose="02020603050405020304" pitchFamily="18" charset="0"/>
                <a:ea typeface="宋体" pitchFamily="2" charset="-122"/>
              </a:rPr>
              <a:t>、</a:t>
            </a:r>
            <a:r>
              <a:rPr lang="en-US" altLang="zh-CN" sz="2800">
                <a:latin typeface="Times New Roman" panose="02020603050405020304" pitchFamily="18" charset="0"/>
                <a:ea typeface="宋体" pitchFamily="2" charset="-122"/>
              </a:rPr>
              <a:t>d</a:t>
            </a:r>
            <a:r>
              <a:rPr lang="zh-CN" altLang="en-US" sz="2800">
                <a:latin typeface="Times New Roman" panose="02020603050405020304" pitchFamily="18" charset="0"/>
                <a:ea typeface="宋体" pitchFamily="2" charset="-122"/>
              </a:rPr>
              <a:t>、</a:t>
            </a:r>
            <a:r>
              <a:rPr lang="en-US" altLang="zh-CN" sz="2800">
                <a:latin typeface="Times New Roman" panose="02020603050405020304" pitchFamily="18" charset="0"/>
                <a:ea typeface="宋体" pitchFamily="2" charset="-122"/>
              </a:rPr>
              <a:t>e</a:t>
            </a:r>
            <a:r>
              <a:rPr lang="zh-CN" altLang="en-US" sz="2800">
                <a:latin typeface="Times New Roman" panose="02020603050405020304" pitchFamily="18" charset="0"/>
                <a:ea typeface="宋体" pitchFamily="2" charset="-122"/>
              </a:rPr>
              <a:t>、</a:t>
            </a:r>
            <a:r>
              <a:rPr lang="en-US" altLang="zh-CN" sz="2800">
                <a:latin typeface="Times New Roman" panose="02020603050405020304" pitchFamily="18" charset="0"/>
                <a:ea typeface="宋体" pitchFamily="2" charset="-122"/>
              </a:rPr>
              <a:t>f</a:t>
            </a:r>
            <a:r>
              <a:rPr lang="zh-CN" altLang="en-US" sz="2800">
                <a:latin typeface="Times New Roman" panose="02020603050405020304" pitchFamily="18" charset="0"/>
                <a:ea typeface="宋体" pitchFamily="2" charset="-122"/>
              </a:rPr>
              <a:t>在电文中出现的概率分别为</a:t>
            </a:r>
            <a:r>
              <a:rPr lang="en-US" altLang="zh-CN" sz="2800">
                <a:latin typeface="Times New Roman" panose="02020603050405020304" pitchFamily="18" charset="0"/>
                <a:ea typeface="宋体" pitchFamily="2" charset="-122"/>
              </a:rPr>
              <a:t>0.09, 0.07, 0.12, 0.22, 0.23, 0.27,</a:t>
            </a:r>
            <a:r>
              <a:rPr lang="zh-CN" altLang="en-US" sz="2800">
                <a:latin typeface="Times New Roman" panose="02020603050405020304" pitchFamily="18" charset="0"/>
                <a:ea typeface="宋体" pitchFamily="2" charset="-122"/>
              </a:rPr>
              <a:t>求出这些字符的哈夫曼编码（要求左子树根结点的权小于等于右子树根结点的权 ）。</a:t>
            </a:r>
            <a:endParaRPr lang="en-US" altLang="zh-CN" sz="2800">
              <a:latin typeface="Times New Roman" panose="02020603050405020304" pitchFamily="18" charset="0"/>
              <a:ea typeface="宋体" pitchFamily="2" charset="-122"/>
            </a:endParaRPr>
          </a:p>
        </p:txBody>
      </p:sp>
      <p:sp>
        <p:nvSpPr>
          <p:cNvPr id="1305604" name="Text Box 4"/>
          <p:cNvSpPr txBox="1">
            <a:spLocks noChangeArrowheads="1"/>
          </p:cNvSpPr>
          <p:nvPr/>
        </p:nvSpPr>
        <p:spPr bwMode="auto">
          <a:xfrm>
            <a:off x="3792855" y="5702300"/>
            <a:ext cx="38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9pPr>
          </a:lstStyle>
          <a:p>
            <a:pPr algn="just"/>
            <a:r>
              <a:rPr kumimoji="0" lang="en-US" altLang="zh-CN" sz="2000">
                <a:latin typeface="宋体" pitchFamily="2" charset="-122"/>
              </a:rPr>
              <a:t>b</a:t>
            </a:r>
            <a:endParaRPr kumimoji="0" lang="en-US" altLang="zh-CN" sz="2000">
              <a:latin typeface="宋体" pitchFamily="2" charset="-122"/>
            </a:endParaRPr>
          </a:p>
        </p:txBody>
      </p:sp>
      <p:sp>
        <p:nvSpPr>
          <p:cNvPr id="1305605" name="Oval 5"/>
          <p:cNvSpPr>
            <a:spLocks noChangeArrowheads="1"/>
          </p:cNvSpPr>
          <p:nvPr/>
        </p:nvSpPr>
        <p:spPr bwMode="auto">
          <a:xfrm>
            <a:off x="3778568" y="5741988"/>
            <a:ext cx="347662" cy="320675"/>
          </a:xfrm>
          <a:prstGeom prst="ellipse">
            <a:avLst/>
          </a:prstGeom>
          <a:noFill/>
          <a:ln w="28575">
            <a:solidFill>
              <a:schemeClr val="folHlink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305606" name="Text Box 6"/>
          <p:cNvSpPr txBox="1">
            <a:spLocks noChangeArrowheads="1"/>
          </p:cNvSpPr>
          <p:nvPr/>
        </p:nvSpPr>
        <p:spPr bwMode="auto">
          <a:xfrm>
            <a:off x="4072255" y="5607050"/>
            <a:ext cx="649288" cy="337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9pPr>
          </a:lstStyle>
          <a:p>
            <a:pPr algn="just"/>
            <a:r>
              <a:rPr kumimoji="0" lang="en-US" altLang="zh-CN" sz="1600">
                <a:latin typeface="宋体" pitchFamily="2" charset="-122"/>
              </a:rPr>
              <a:t>0.07</a:t>
            </a:r>
            <a:endParaRPr kumimoji="0" lang="en-US" altLang="zh-CN" sz="1600">
              <a:latin typeface="宋体" pitchFamily="2" charset="-122"/>
            </a:endParaRPr>
          </a:p>
        </p:txBody>
      </p:sp>
      <p:sp>
        <p:nvSpPr>
          <p:cNvPr id="1305607" name="Text Box 7"/>
          <p:cNvSpPr txBox="1">
            <a:spLocks noChangeArrowheads="1"/>
          </p:cNvSpPr>
          <p:nvPr/>
        </p:nvSpPr>
        <p:spPr bwMode="auto">
          <a:xfrm>
            <a:off x="4694555" y="5667375"/>
            <a:ext cx="38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9pPr>
          </a:lstStyle>
          <a:p>
            <a:pPr algn="just"/>
            <a:r>
              <a:rPr kumimoji="0" lang="en-US" altLang="zh-CN" sz="2000">
                <a:latin typeface="宋体" pitchFamily="2" charset="-122"/>
              </a:rPr>
              <a:t>a</a:t>
            </a:r>
            <a:endParaRPr kumimoji="0" lang="en-US" altLang="zh-CN" sz="2000">
              <a:latin typeface="宋体" pitchFamily="2" charset="-122"/>
            </a:endParaRPr>
          </a:p>
        </p:txBody>
      </p:sp>
      <p:sp>
        <p:nvSpPr>
          <p:cNvPr id="1305608" name="Oval 8"/>
          <p:cNvSpPr>
            <a:spLocks noChangeArrowheads="1"/>
          </p:cNvSpPr>
          <p:nvPr/>
        </p:nvSpPr>
        <p:spPr bwMode="auto">
          <a:xfrm>
            <a:off x="4692968" y="5741988"/>
            <a:ext cx="347662" cy="320675"/>
          </a:xfrm>
          <a:prstGeom prst="ellipse">
            <a:avLst/>
          </a:prstGeom>
          <a:noFill/>
          <a:ln w="28575">
            <a:solidFill>
              <a:schemeClr val="folHlink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305609" name="Text Box 9"/>
          <p:cNvSpPr txBox="1">
            <a:spLocks noChangeArrowheads="1"/>
          </p:cNvSpPr>
          <p:nvPr/>
        </p:nvSpPr>
        <p:spPr bwMode="auto">
          <a:xfrm>
            <a:off x="5008563" y="5667058"/>
            <a:ext cx="587375" cy="337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9pPr>
          </a:lstStyle>
          <a:p>
            <a:pPr algn="just"/>
            <a:r>
              <a:rPr kumimoji="0" lang="en-US" altLang="zh-CN" sz="1600">
                <a:latin typeface="宋体" pitchFamily="2" charset="-122"/>
              </a:rPr>
              <a:t>0.09</a:t>
            </a:r>
            <a:endParaRPr kumimoji="0" lang="en-US" altLang="zh-CN" sz="1600">
              <a:latin typeface="宋体" pitchFamily="2" charset="-122"/>
            </a:endParaRPr>
          </a:p>
        </p:txBody>
      </p:sp>
      <p:sp>
        <p:nvSpPr>
          <p:cNvPr id="1305610" name="Line 10"/>
          <p:cNvSpPr>
            <a:spLocks noChangeShapeType="1"/>
          </p:cNvSpPr>
          <p:nvPr/>
        </p:nvSpPr>
        <p:spPr bwMode="auto">
          <a:xfrm flipH="1">
            <a:off x="4005580" y="5437188"/>
            <a:ext cx="304800" cy="30480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305611" name="Line 11"/>
          <p:cNvSpPr>
            <a:spLocks noChangeShapeType="1"/>
          </p:cNvSpPr>
          <p:nvPr/>
        </p:nvSpPr>
        <p:spPr bwMode="auto">
          <a:xfrm>
            <a:off x="4462780" y="5437188"/>
            <a:ext cx="271463" cy="314325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305612" name="Oval 12"/>
          <p:cNvSpPr>
            <a:spLocks noChangeArrowheads="1"/>
          </p:cNvSpPr>
          <p:nvPr/>
        </p:nvSpPr>
        <p:spPr bwMode="auto">
          <a:xfrm>
            <a:off x="4234180" y="5132388"/>
            <a:ext cx="347663" cy="320675"/>
          </a:xfrm>
          <a:prstGeom prst="ellipse">
            <a:avLst/>
          </a:prstGeom>
          <a:noFill/>
          <a:ln w="28575">
            <a:solidFill>
              <a:schemeClr val="folHlink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305613" name="Text Box 13"/>
          <p:cNvSpPr txBox="1">
            <a:spLocks noChangeArrowheads="1"/>
          </p:cNvSpPr>
          <p:nvPr/>
        </p:nvSpPr>
        <p:spPr bwMode="auto">
          <a:xfrm>
            <a:off x="4577080" y="5091113"/>
            <a:ext cx="7921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9pPr>
          </a:lstStyle>
          <a:p>
            <a:pPr algn="just"/>
            <a:r>
              <a:rPr kumimoji="0" lang="en-US" altLang="zh-CN" sz="1600">
                <a:latin typeface="宋体" pitchFamily="2" charset="-122"/>
              </a:rPr>
              <a:t>0.16</a:t>
            </a:r>
            <a:endParaRPr kumimoji="0" lang="en-US" altLang="zh-CN" sz="1600">
              <a:latin typeface="宋体" pitchFamily="2" charset="-122"/>
            </a:endParaRPr>
          </a:p>
        </p:txBody>
      </p:sp>
      <p:sp>
        <p:nvSpPr>
          <p:cNvPr id="1305614" name="Text Box 14"/>
          <p:cNvSpPr txBox="1">
            <a:spLocks noChangeArrowheads="1"/>
          </p:cNvSpPr>
          <p:nvPr/>
        </p:nvSpPr>
        <p:spPr bwMode="auto">
          <a:xfrm>
            <a:off x="3411855" y="5059363"/>
            <a:ext cx="38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9pPr>
          </a:lstStyle>
          <a:p>
            <a:pPr algn="just"/>
            <a:r>
              <a:rPr kumimoji="0" lang="en-US" altLang="zh-CN" sz="2000">
                <a:latin typeface="宋体" pitchFamily="2" charset="-122"/>
              </a:rPr>
              <a:t>c</a:t>
            </a:r>
            <a:endParaRPr kumimoji="0" lang="en-US" altLang="zh-CN" sz="2000">
              <a:latin typeface="宋体" pitchFamily="2" charset="-122"/>
            </a:endParaRPr>
          </a:p>
        </p:txBody>
      </p:sp>
      <p:sp>
        <p:nvSpPr>
          <p:cNvPr id="1305615" name="Oval 15"/>
          <p:cNvSpPr>
            <a:spLocks noChangeArrowheads="1"/>
          </p:cNvSpPr>
          <p:nvPr/>
        </p:nvSpPr>
        <p:spPr bwMode="auto">
          <a:xfrm>
            <a:off x="3397568" y="5132388"/>
            <a:ext cx="347662" cy="320675"/>
          </a:xfrm>
          <a:prstGeom prst="ellipse">
            <a:avLst/>
          </a:prstGeom>
          <a:noFill/>
          <a:ln w="28575">
            <a:solidFill>
              <a:schemeClr val="folHlink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305616" name="Text Box 16"/>
          <p:cNvSpPr txBox="1">
            <a:spLocks noChangeArrowheads="1"/>
          </p:cNvSpPr>
          <p:nvPr/>
        </p:nvSpPr>
        <p:spPr bwMode="auto">
          <a:xfrm>
            <a:off x="3640455" y="5091113"/>
            <a:ext cx="9461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9pPr>
          </a:lstStyle>
          <a:p>
            <a:pPr algn="just"/>
            <a:r>
              <a:rPr kumimoji="0" lang="en-US" altLang="zh-CN" sz="1600">
                <a:latin typeface="宋体" pitchFamily="2" charset="-122"/>
              </a:rPr>
              <a:t>0.12</a:t>
            </a:r>
            <a:endParaRPr kumimoji="0" lang="en-US" altLang="zh-CN" sz="1600">
              <a:latin typeface="宋体" pitchFamily="2" charset="-122"/>
            </a:endParaRPr>
          </a:p>
        </p:txBody>
      </p:sp>
      <p:sp>
        <p:nvSpPr>
          <p:cNvPr id="1305617" name="Line 17"/>
          <p:cNvSpPr>
            <a:spLocks noChangeShapeType="1"/>
          </p:cNvSpPr>
          <p:nvPr/>
        </p:nvSpPr>
        <p:spPr bwMode="auto">
          <a:xfrm flipH="1">
            <a:off x="3624580" y="4827588"/>
            <a:ext cx="304800" cy="30480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305618" name="Line 18"/>
          <p:cNvSpPr>
            <a:spLocks noChangeShapeType="1"/>
          </p:cNvSpPr>
          <p:nvPr/>
        </p:nvSpPr>
        <p:spPr bwMode="auto">
          <a:xfrm>
            <a:off x="4081780" y="4827588"/>
            <a:ext cx="271463" cy="314325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305619" name="Oval 19"/>
          <p:cNvSpPr>
            <a:spLocks noChangeArrowheads="1"/>
          </p:cNvSpPr>
          <p:nvPr/>
        </p:nvSpPr>
        <p:spPr bwMode="auto">
          <a:xfrm>
            <a:off x="3853180" y="4522788"/>
            <a:ext cx="347663" cy="320675"/>
          </a:xfrm>
          <a:prstGeom prst="ellipse">
            <a:avLst/>
          </a:prstGeom>
          <a:noFill/>
          <a:ln w="28575">
            <a:solidFill>
              <a:schemeClr val="folHlink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305620" name="Text Box 20"/>
          <p:cNvSpPr txBox="1">
            <a:spLocks noChangeArrowheads="1"/>
          </p:cNvSpPr>
          <p:nvPr/>
        </p:nvSpPr>
        <p:spPr bwMode="auto">
          <a:xfrm>
            <a:off x="4159568" y="4446588"/>
            <a:ext cx="7048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9pPr>
          </a:lstStyle>
          <a:p>
            <a:pPr algn="just"/>
            <a:r>
              <a:rPr kumimoji="0" lang="en-US" altLang="zh-CN" sz="1600">
                <a:latin typeface="宋体" pitchFamily="2" charset="-122"/>
              </a:rPr>
              <a:t>0.28</a:t>
            </a:r>
            <a:endParaRPr kumimoji="0" lang="en-US" altLang="zh-CN" sz="1600">
              <a:latin typeface="宋体" pitchFamily="2" charset="-122"/>
            </a:endParaRPr>
          </a:p>
        </p:txBody>
      </p:sp>
      <p:sp>
        <p:nvSpPr>
          <p:cNvPr id="1305621" name="Text Box 21"/>
          <p:cNvSpPr txBox="1">
            <a:spLocks noChangeArrowheads="1"/>
          </p:cNvSpPr>
          <p:nvPr/>
        </p:nvSpPr>
        <p:spPr bwMode="auto">
          <a:xfrm>
            <a:off x="1278255" y="4483100"/>
            <a:ext cx="38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9pPr>
          </a:lstStyle>
          <a:p>
            <a:pPr algn="just"/>
            <a:r>
              <a:rPr kumimoji="0" lang="en-US" altLang="zh-CN" sz="2000">
                <a:latin typeface="宋体" pitchFamily="2" charset="-122"/>
              </a:rPr>
              <a:t>d</a:t>
            </a:r>
            <a:endParaRPr kumimoji="0" lang="en-US" altLang="zh-CN" sz="2000">
              <a:latin typeface="宋体" pitchFamily="2" charset="-122"/>
            </a:endParaRPr>
          </a:p>
        </p:txBody>
      </p:sp>
      <p:sp>
        <p:nvSpPr>
          <p:cNvPr id="1305622" name="Oval 22"/>
          <p:cNvSpPr>
            <a:spLocks noChangeArrowheads="1"/>
          </p:cNvSpPr>
          <p:nvPr/>
        </p:nvSpPr>
        <p:spPr bwMode="auto">
          <a:xfrm>
            <a:off x="1263968" y="4522788"/>
            <a:ext cx="347662" cy="320675"/>
          </a:xfrm>
          <a:prstGeom prst="ellipse">
            <a:avLst/>
          </a:prstGeom>
          <a:noFill/>
          <a:ln w="28575">
            <a:solidFill>
              <a:schemeClr val="folHlink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305623" name="Text Box 23"/>
          <p:cNvSpPr txBox="1">
            <a:spLocks noChangeArrowheads="1"/>
          </p:cNvSpPr>
          <p:nvPr/>
        </p:nvSpPr>
        <p:spPr bwMode="auto">
          <a:xfrm>
            <a:off x="760730" y="4732338"/>
            <a:ext cx="7191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9pPr>
          </a:lstStyle>
          <a:p>
            <a:pPr algn="just"/>
            <a:r>
              <a:rPr kumimoji="0" lang="en-US" altLang="zh-CN" sz="1600">
                <a:latin typeface="宋体" pitchFamily="2" charset="-122"/>
              </a:rPr>
              <a:t>0.22</a:t>
            </a:r>
            <a:endParaRPr kumimoji="0" lang="en-US" altLang="zh-CN" sz="1600">
              <a:latin typeface="宋体" pitchFamily="2" charset="-122"/>
            </a:endParaRPr>
          </a:p>
        </p:txBody>
      </p:sp>
      <p:sp>
        <p:nvSpPr>
          <p:cNvPr id="1305624" name="Text Box 24"/>
          <p:cNvSpPr txBox="1">
            <a:spLocks noChangeArrowheads="1"/>
          </p:cNvSpPr>
          <p:nvPr/>
        </p:nvSpPr>
        <p:spPr bwMode="auto">
          <a:xfrm>
            <a:off x="2179955" y="4448175"/>
            <a:ext cx="38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9pPr>
          </a:lstStyle>
          <a:p>
            <a:pPr algn="just"/>
            <a:r>
              <a:rPr kumimoji="0" lang="en-US" altLang="zh-CN" sz="2000">
                <a:latin typeface="宋体" pitchFamily="2" charset="-122"/>
              </a:rPr>
              <a:t>e</a:t>
            </a:r>
            <a:endParaRPr kumimoji="0" lang="en-US" altLang="zh-CN" sz="2000">
              <a:latin typeface="宋体" pitchFamily="2" charset="-122"/>
            </a:endParaRPr>
          </a:p>
        </p:txBody>
      </p:sp>
      <p:sp>
        <p:nvSpPr>
          <p:cNvPr id="1305625" name="Oval 25"/>
          <p:cNvSpPr>
            <a:spLocks noChangeArrowheads="1"/>
          </p:cNvSpPr>
          <p:nvPr/>
        </p:nvSpPr>
        <p:spPr bwMode="auto">
          <a:xfrm>
            <a:off x="2178368" y="4522788"/>
            <a:ext cx="347662" cy="320675"/>
          </a:xfrm>
          <a:prstGeom prst="ellipse">
            <a:avLst/>
          </a:prstGeom>
          <a:noFill/>
          <a:ln w="28575">
            <a:solidFill>
              <a:schemeClr val="folHlink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305626" name="Text Box 26"/>
          <p:cNvSpPr txBox="1">
            <a:spLocks noChangeArrowheads="1"/>
          </p:cNvSpPr>
          <p:nvPr/>
        </p:nvSpPr>
        <p:spPr bwMode="auto">
          <a:xfrm>
            <a:off x="2416493" y="4732338"/>
            <a:ext cx="6540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9pPr>
          </a:lstStyle>
          <a:p>
            <a:pPr algn="just"/>
            <a:r>
              <a:rPr kumimoji="0" lang="en-US" altLang="zh-CN" sz="1600">
                <a:latin typeface="宋体" pitchFamily="2" charset="-122"/>
              </a:rPr>
              <a:t>0.23</a:t>
            </a:r>
            <a:endParaRPr kumimoji="0" lang="en-US" altLang="zh-CN" sz="1600">
              <a:latin typeface="宋体" pitchFamily="2" charset="-122"/>
            </a:endParaRPr>
          </a:p>
        </p:txBody>
      </p:sp>
      <p:sp>
        <p:nvSpPr>
          <p:cNvPr id="1305627" name="Line 27"/>
          <p:cNvSpPr>
            <a:spLocks noChangeShapeType="1"/>
          </p:cNvSpPr>
          <p:nvPr/>
        </p:nvSpPr>
        <p:spPr bwMode="auto">
          <a:xfrm flipH="1">
            <a:off x="1490980" y="4217988"/>
            <a:ext cx="304800" cy="30480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305628" name="Line 28"/>
          <p:cNvSpPr>
            <a:spLocks noChangeShapeType="1"/>
          </p:cNvSpPr>
          <p:nvPr/>
        </p:nvSpPr>
        <p:spPr bwMode="auto">
          <a:xfrm>
            <a:off x="1984693" y="4227513"/>
            <a:ext cx="271462" cy="314325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305629" name="Oval 29"/>
          <p:cNvSpPr>
            <a:spLocks noChangeArrowheads="1"/>
          </p:cNvSpPr>
          <p:nvPr/>
        </p:nvSpPr>
        <p:spPr bwMode="auto">
          <a:xfrm>
            <a:off x="1719580" y="3913188"/>
            <a:ext cx="347663" cy="320675"/>
          </a:xfrm>
          <a:prstGeom prst="ellipse">
            <a:avLst/>
          </a:prstGeom>
          <a:noFill/>
          <a:ln w="28575">
            <a:solidFill>
              <a:schemeClr val="folHlink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305630" name="Text Box 30"/>
          <p:cNvSpPr txBox="1">
            <a:spLocks noChangeArrowheads="1"/>
          </p:cNvSpPr>
          <p:nvPr/>
        </p:nvSpPr>
        <p:spPr bwMode="auto">
          <a:xfrm>
            <a:off x="2025968" y="3836988"/>
            <a:ext cx="7508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9pPr>
          </a:lstStyle>
          <a:p>
            <a:pPr algn="just"/>
            <a:r>
              <a:rPr kumimoji="0" lang="en-US" altLang="zh-CN" sz="1600">
                <a:latin typeface="宋体" pitchFamily="2" charset="-122"/>
              </a:rPr>
              <a:t>0.45</a:t>
            </a:r>
            <a:endParaRPr kumimoji="0" lang="en-US" altLang="zh-CN" sz="1600">
              <a:latin typeface="宋体" pitchFamily="2" charset="-122"/>
            </a:endParaRPr>
          </a:p>
        </p:txBody>
      </p:sp>
      <p:sp>
        <p:nvSpPr>
          <p:cNvPr id="1305631" name="Text Box 31"/>
          <p:cNvSpPr txBox="1">
            <a:spLocks noChangeArrowheads="1"/>
          </p:cNvSpPr>
          <p:nvPr/>
        </p:nvSpPr>
        <p:spPr bwMode="auto">
          <a:xfrm>
            <a:off x="2921318" y="4516438"/>
            <a:ext cx="381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9pPr>
          </a:lstStyle>
          <a:p>
            <a:pPr algn="just"/>
            <a:r>
              <a:rPr kumimoji="0" lang="en-US" altLang="zh-CN" sz="1600">
                <a:latin typeface="宋体" pitchFamily="2" charset="-122"/>
              </a:rPr>
              <a:t>f</a:t>
            </a:r>
            <a:endParaRPr kumimoji="0" lang="en-US" altLang="zh-CN" sz="1600">
              <a:latin typeface="宋体" pitchFamily="2" charset="-122"/>
            </a:endParaRPr>
          </a:p>
        </p:txBody>
      </p:sp>
      <p:sp>
        <p:nvSpPr>
          <p:cNvPr id="1305632" name="Oval 32"/>
          <p:cNvSpPr>
            <a:spLocks noChangeArrowheads="1"/>
          </p:cNvSpPr>
          <p:nvPr/>
        </p:nvSpPr>
        <p:spPr bwMode="auto">
          <a:xfrm>
            <a:off x="2921318" y="4443413"/>
            <a:ext cx="358775" cy="466725"/>
          </a:xfrm>
          <a:prstGeom prst="ellipse">
            <a:avLst/>
          </a:prstGeom>
          <a:noFill/>
          <a:ln w="28575">
            <a:solidFill>
              <a:schemeClr val="folHlink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 sz="1600">
              <a:latin typeface="Times New Roman" panose="02020603050405020304" pitchFamily="18" charset="0"/>
            </a:endParaRPr>
          </a:p>
        </p:txBody>
      </p:sp>
      <p:sp>
        <p:nvSpPr>
          <p:cNvPr id="1305633" name="Text Box 33"/>
          <p:cNvSpPr txBox="1">
            <a:spLocks noChangeArrowheads="1"/>
          </p:cNvSpPr>
          <p:nvPr/>
        </p:nvSpPr>
        <p:spPr bwMode="auto">
          <a:xfrm>
            <a:off x="3245168" y="4446588"/>
            <a:ext cx="6842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9pPr>
          </a:lstStyle>
          <a:p>
            <a:pPr algn="just"/>
            <a:r>
              <a:rPr kumimoji="0" lang="en-US" altLang="zh-CN" sz="1600">
                <a:latin typeface="宋体" pitchFamily="2" charset="-122"/>
              </a:rPr>
              <a:t>0.27</a:t>
            </a:r>
            <a:endParaRPr kumimoji="0" lang="en-US" altLang="zh-CN" sz="1600">
              <a:latin typeface="宋体" pitchFamily="2" charset="-122"/>
            </a:endParaRPr>
          </a:p>
        </p:txBody>
      </p:sp>
      <p:sp>
        <p:nvSpPr>
          <p:cNvPr id="1305634" name="Line 34"/>
          <p:cNvSpPr>
            <a:spLocks noChangeShapeType="1"/>
          </p:cNvSpPr>
          <p:nvPr/>
        </p:nvSpPr>
        <p:spPr bwMode="auto">
          <a:xfrm flipH="1">
            <a:off x="3167380" y="4217988"/>
            <a:ext cx="304800" cy="30480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305635" name="Line 35"/>
          <p:cNvSpPr>
            <a:spLocks noChangeShapeType="1"/>
          </p:cNvSpPr>
          <p:nvPr/>
        </p:nvSpPr>
        <p:spPr bwMode="auto">
          <a:xfrm>
            <a:off x="3624580" y="4217988"/>
            <a:ext cx="271463" cy="314325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305636" name="Oval 36"/>
          <p:cNvSpPr>
            <a:spLocks noChangeArrowheads="1"/>
          </p:cNvSpPr>
          <p:nvPr/>
        </p:nvSpPr>
        <p:spPr bwMode="auto">
          <a:xfrm>
            <a:off x="3395980" y="3913188"/>
            <a:ext cx="347663" cy="320675"/>
          </a:xfrm>
          <a:prstGeom prst="ellipse">
            <a:avLst/>
          </a:prstGeom>
          <a:noFill/>
          <a:ln w="28575">
            <a:solidFill>
              <a:schemeClr val="folHlink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305637" name="Text Box 37"/>
          <p:cNvSpPr txBox="1">
            <a:spLocks noChangeArrowheads="1"/>
          </p:cNvSpPr>
          <p:nvPr/>
        </p:nvSpPr>
        <p:spPr bwMode="auto">
          <a:xfrm>
            <a:off x="3702368" y="3836988"/>
            <a:ext cx="7302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9pPr>
          </a:lstStyle>
          <a:p>
            <a:pPr algn="just"/>
            <a:r>
              <a:rPr kumimoji="0" lang="en-US" altLang="zh-CN" sz="1600">
                <a:latin typeface="宋体" pitchFamily="2" charset="-122"/>
              </a:rPr>
              <a:t>0.55</a:t>
            </a:r>
            <a:endParaRPr kumimoji="0" lang="en-US" altLang="zh-CN" sz="1600">
              <a:latin typeface="宋体" pitchFamily="2" charset="-122"/>
            </a:endParaRPr>
          </a:p>
        </p:txBody>
      </p:sp>
      <p:sp>
        <p:nvSpPr>
          <p:cNvPr id="1305638" name="Line 38"/>
          <p:cNvSpPr>
            <a:spLocks noChangeShapeType="1"/>
          </p:cNvSpPr>
          <p:nvPr/>
        </p:nvSpPr>
        <p:spPr bwMode="auto">
          <a:xfrm flipV="1">
            <a:off x="1984693" y="3363913"/>
            <a:ext cx="685800" cy="53340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305639" name="Line 39"/>
          <p:cNvSpPr>
            <a:spLocks noChangeShapeType="1"/>
          </p:cNvSpPr>
          <p:nvPr/>
        </p:nvSpPr>
        <p:spPr bwMode="auto">
          <a:xfrm flipH="1" flipV="1">
            <a:off x="2864168" y="3379788"/>
            <a:ext cx="685800" cy="53340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305640" name="Oval 40"/>
          <p:cNvSpPr>
            <a:spLocks noChangeArrowheads="1"/>
          </p:cNvSpPr>
          <p:nvPr/>
        </p:nvSpPr>
        <p:spPr bwMode="auto">
          <a:xfrm>
            <a:off x="2559368" y="3074988"/>
            <a:ext cx="347662" cy="320675"/>
          </a:xfrm>
          <a:prstGeom prst="ellipse">
            <a:avLst/>
          </a:prstGeom>
          <a:noFill/>
          <a:ln w="28575">
            <a:solidFill>
              <a:schemeClr val="folHlink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305641" name="Text Box 41"/>
          <p:cNvSpPr txBox="1">
            <a:spLocks noChangeArrowheads="1"/>
          </p:cNvSpPr>
          <p:nvPr/>
        </p:nvSpPr>
        <p:spPr bwMode="auto">
          <a:xfrm>
            <a:off x="2025968" y="3303588"/>
            <a:ext cx="38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9pPr>
          </a:lstStyle>
          <a:p>
            <a:pPr algn="just"/>
            <a:r>
              <a:rPr kumimoji="0" lang="en-US" altLang="zh-CN" sz="2000">
                <a:solidFill>
                  <a:schemeClr val="hlink"/>
                </a:solidFill>
                <a:latin typeface="宋体" pitchFamily="2" charset="-122"/>
              </a:rPr>
              <a:t>0</a:t>
            </a:r>
            <a:endParaRPr kumimoji="0" lang="en-US" altLang="zh-CN" sz="2000">
              <a:solidFill>
                <a:schemeClr val="hlink"/>
              </a:solidFill>
              <a:latin typeface="宋体" pitchFamily="2" charset="-122"/>
            </a:endParaRPr>
          </a:p>
        </p:txBody>
      </p:sp>
      <p:sp>
        <p:nvSpPr>
          <p:cNvPr id="1305642" name="Text Box 42"/>
          <p:cNvSpPr txBox="1">
            <a:spLocks noChangeArrowheads="1"/>
          </p:cNvSpPr>
          <p:nvPr/>
        </p:nvSpPr>
        <p:spPr bwMode="auto">
          <a:xfrm>
            <a:off x="3168968" y="3303588"/>
            <a:ext cx="38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9pPr>
          </a:lstStyle>
          <a:p>
            <a:pPr algn="just"/>
            <a:r>
              <a:rPr kumimoji="0" lang="en-US" altLang="zh-CN" sz="2000">
                <a:solidFill>
                  <a:schemeClr val="hlink"/>
                </a:solidFill>
                <a:latin typeface="宋体" pitchFamily="2" charset="-122"/>
              </a:rPr>
              <a:t>1</a:t>
            </a:r>
            <a:endParaRPr kumimoji="0" lang="en-US" altLang="zh-CN" sz="2000">
              <a:solidFill>
                <a:schemeClr val="hlink"/>
              </a:solidFill>
              <a:latin typeface="宋体" pitchFamily="2" charset="-122"/>
            </a:endParaRPr>
          </a:p>
        </p:txBody>
      </p:sp>
      <p:sp>
        <p:nvSpPr>
          <p:cNvPr id="1305643" name="Text Box 43"/>
          <p:cNvSpPr txBox="1">
            <a:spLocks noChangeArrowheads="1"/>
          </p:cNvSpPr>
          <p:nvPr/>
        </p:nvSpPr>
        <p:spPr bwMode="auto">
          <a:xfrm>
            <a:off x="1340168" y="4141788"/>
            <a:ext cx="38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9pPr>
          </a:lstStyle>
          <a:p>
            <a:pPr algn="just"/>
            <a:r>
              <a:rPr kumimoji="0" lang="en-US" altLang="zh-CN" sz="2000">
                <a:solidFill>
                  <a:schemeClr val="hlink"/>
                </a:solidFill>
                <a:latin typeface="宋体" pitchFamily="2" charset="-122"/>
              </a:rPr>
              <a:t>0</a:t>
            </a:r>
            <a:endParaRPr kumimoji="0" lang="en-US" altLang="zh-CN" sz="2000">
              <a:solidFill>
                <a:schemeClr val="hlink"/>
              </a:solidFill>
              <a:latin typeface="宋体" pitchFamily="2" charset="-122"/>
            </a:endParaRPr>
          </a:p>
        </p:txBody>
      </p:sp>
      <p:sp>
        <p:nvSpPr>
          <p:cNvPr id="1305644" name="Text Box 44"/>
          <p:cNvSpPr txBox="1">
            <a:spLocks noChangeArrowheads="1"/>
          </p:cNvSpPr>
          <p:nvPr/>
        </p:nvSpPr>
        <p:spPr bwMode="auto">
          <a:xfrm>
            <a:off x="2102168" y="4141788"/>
            <a:ext cx="38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9pPr>
          </a:lstStyle>
          <a:p>
            <a:pPr algn="just"/>
            <a:r>
              <a:rPr kumimoji="0" lang="en-US" altLang="zh-CN" sz="2000">
                <a:solidFill>
                  <a:schemeClr val="hlink"/>
                </a:solidFill>
                <a:latin typeface="宋体" pitchFamily="2" charset="-122"/>
              </a:rPr>
              <a:t>1</a:t>
            </a:r>
            <a:endParaRPr kumimoji="0" lang="en-US" altLang="zh-CN" sz="2000">
              <a:solidFill>
                <a:schemeClr val="hlink"/>
              </a:solidFill>
              <a:latin typeface="宋体" pitchFamily="2" charset="-122"/>
            </a:endParaRPr>
          </a:p>
        </p:txBody>
      </p:sp>
      <p:sp>
        <p:nvSpPr>
          <p:cNvPr id="1305645" name="Text Box 45"/>
          <p:cNvSpPr txBox="1">
            <a:spLocks noChangeArrowheads="1"/>
          </p:cNvSpPr>
          <p:nvPr/>
        </p:nvSpPr>
        <p:spPr bwMode="auto">
          <a:xfrm>
            <a:off x="3064193" y="4083050"/>
            <a:ext cx="38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9pPr>
          </a:lstStyle>
          <a:p>
            <a:pPr algn="just"/>
            <a:r>
              <a:rPr kumimoji="0" lang="en-US" altLang="zh-CN" sz="2000">
                <a:solidFill>
                  <a:schemeClr val="hlink"/>
                </a:solidFill>
                <a:latin typeface="宋体" pitchFamily="2" charset="-122"/>
              </a:rPr>
              <a:t>0</a:t>
            </a:r>
            <a:endParaRPr kumimoji="0" lang="en-US" altLang="zh-CN" sz="2000">
              <a:solidFill>
                <a:schemeClr val="hlink"/>
              </a:solidFill>
              <a:latin typeface="宋体" pitchFamily="2" charset="-122"/>
            </a:endParaRPr>
          </a:p>
        </p:txBody>
      </p:sp>
      <p:sp>
        <p:nvSpPr>
          <p:cNvPr id="1305646" name="Text Box 46"/>
          <p:cNvSpPr txBox="1">
            <a:spLocks noChangeArrowheads="1"/>
          </p:cNvSpPr>
          <p:nvPr/>
        </p:nvSpPr>
        <p:spPr bwMode="auto">
          <a:xfrm>
            <a:off x="3713480" y="4011613"/>
            <a:ext cx="38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9pPr>
          </a:lstStyle>
          <a:p>
            <a:pPr algn="just"/>
            <a:r>
              <a:rPr kumimoji="0" lang="en-US" altLang="zh-CN" sz="2000">
                <a:solidFill>
                  <a:schemeClr val="hlink"/>
                </a:solidFill>
                <a:latin typeface="宋体" pitchFamily="2" charset="-122"/>
              </a:rPr>
              <a:t>1</a:t>
            </a:r>
            <a:endParaRPr kumimoji="0" lang="en-US" altLang="zh-CN" sz="2000">
              <a:solidFill>
                <a:schemeClr val="hlink"/>
              </a:solidFill>
              <a:latin typeface="宋体" pitchFamily="2" charset="-122"/>
            </a:endParaRPr>
          </a:p>
        </p:txBody>
      </p:sp>
      <p:sp>
        <p:nvSpPr>
          <p:cNvPr id="1305647" name="Text Box 47"/>
          <p:cNvSpPr txBox="1">
            <a:spLocks noChangeArrowheads="1"/>
          </p:cNvSpPr>
          <p:nvPr/>
        </p:nvSpPr>
        <p:spPr bwMode="auto">
          <a:xfrm>
            <a:off x="3549968" y="4675188"/>
            <a:ext cx="38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9pPr>
          </a:lstStyle>
          <a:p>
            <a:pPr algn="just"/>
            <a:r>
              <a:rPr kumimoji="0" lang="en-US" altLang="zh-CN" sz="2000">
                <a:solidFill>
                  <a:schemeClr val="hlink"/>
                </a:solidFill>
                <a:latin typeface="宋体" pitchFamily="2" charset="-122"/>
              </a:rPr>
              <a:t>0</a:t>
            </a:r>
            <a:endParaRPr kumimoji="0" lang="en-US" altLang="zh-CN" sz="2000">
              <a:solidFill>
                <a:schemeClr val="hlink"/>
              </a:solidFill>
              <a:latin typeface="宋体" pitchFamily="2" charset="-122"/>
            </a:endParaRPr>
          </a:p>
        </p:txBody>
      </p:sp>
      <p:sp>
        <p:nvSpPr>
          <p:cNvPr id="1305648" name="Text Box 48"/>
          <p:cNvSpPr txBox="1">
            <a:spLocks noChangeArrowheads="1"/>
          </p:cNvSpPr>
          <p:nvPr/>
        </p:nvSpPr>
        <p:spPr bwMode="auto">
          <a:xfrm>
            <a:off x="4159568" y="4659313"/>
            <a:ext cx="38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9pPr>
          </a:lstStyle>
          <a:p>
            <a:pPr algn="just"/>
            <a:r>
              <a:rPr kumimoji="0" lang="en-US" altLang="zh-CN" sz="2000">
                <a:solidFill>
                  <a:schemeClr val="hlink"/>
                </a:solidFill>
                <a:latin typeface="宋体" pitchFamily="2" charset="-122"/>
              </a:rPr>
              <a:t>1</a:t>
            </a:r>
            <a:endParaRPr kumimoji="0" lang="en-US" altLang="zh-CN" sz="2000">
              <a:solidFill>
                <a:schemeClr val="hlink"/>
              </a:solidFill>
              <a:latin typeface="宋体" pitchFamily="2" charset="-122"/>
            </a:endParaRPr>
          </a:p>
        </p:txBody>
      </p:sp>
      <p:sp>
        <p:nvSpPr>
          <p:cNvPr id="1305649" name="Text Box 49"/>
          <p:cNvSpPr txBox="1">
            <a:spLocks noChangeArrowheads="1"/>
          </p:cNvSpPr>
          <p:nvPr/>
        </p:nvSpPr>
        <p:spPr bwMode="auto">
          <a:xfrm>
            <a:off x="3929380" y="5308600"/>
            <a:ext cx="38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9pPr>
          </a:lstStyle>
          <a:p>
            <a:pPr algn="just"/>
            <a:r>
              <a:rPr kumimoji="0" lang="en-US" altLang="zh-CN" sz="2000">
                <a:solidFill>
                  <a:schemeClr val="hlink"/>
                </a:solidFill>
                <a:latin typeface="宋体" pitchFamily="2" charset="-122"/>
              </a:rPr>
              <a:t>0</a:t>
            </a:r>
            <a:endParaRPr kumimoji="0" lang="en-US" altLang="zh-CN" sz="2000">
              <a:solidFill>
                <a:schemeClr val="hlink"/>
              </a:solidFill>
              <a:latin typeface="宋体" pitchFamily="2" charset="-122"/>
            </a:endParaRPr>
          </a:p>
        </p:txBody>
      </p:sp>
      <p:sp>
        <p:nvSpPr>
          <p:cNvPr id="1305650" name="Text Box 50"/>
          <p:cNvSpPr txBox="1">
            <a:spLocks noChangeArrowheads="1"/>
          </p:cNvSpPr>
          <p:nvPr/>
        </p:nvSpPr>
        <p:spPr bwMode="auto">
          <a:xfrm>
            <a:off x="4504055" y="5235575"/>
            <a:ext cx="38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9pPr>
          </a:lstStyle>
          <a:p>
            <a:pPr algn="just"/>
            <a:r>
              <a:rPr kumimoji="0" lang="en-US" altLang="zh-CN" sz="2000">
                <a:solidFill>
                  <a:schemeClr val="hlink"/>
                </a:solidFill>
                <a:latin typeface="宋体" pitchFamily="2" charset="-122"/>
              </a:rPr>
              <a:t>1</a:t>
            </a:r>
            <a:endParaRPr kumimoji="0" lang="en-US" altLang="zh-CN" sz="2000">
              <a:solidFill>
                <a:schemeClr val="hlink"/>
              </a:solidFill>
              <a:latin typeface="宋体" pitchFamily="2" charset="-122"/>
            </a:endParaRPr>
          </a:p>
        </p:txBody>
      </p:sp>
      <p:sp>
        <p:nvSpPr>
          <p:cNvPr id="1305651" name="Line 51"/>
          <p:cNvSpPr>
            <a:spLocks noChangeShapeType="1"/>
          </p:cNvSpPr>
          <p:nvPr/>
        </p:nvSpPr>
        <p:spPr bwMode="auto">
          <a:xfrm flipH="1">
            <a:off x="1479868" y="4227513"/>
            <a:ext cx="304800" cy="30480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305654" name="Line 54"/>
          <p:cNvSpPr>
            <a:spLocks noChangeShapeType="1"/>
          </p:cNvSpPr>
          <p:nvPr/>
        </p:nvSpPr>
        <p:spPr bwMode="auto">
          <a:xfrm>
            <a:off x="3640455" y="4227513"/>
            <a:ext cx="271463" cy="314325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305655" name="Line 55"/>
          <p:cNvSpPr>
            <a:spLocks noChangeShapeType="1"/>
          </p:cNvSpPr>
          <p:nvPr/>
        </p:nvSpPr>
        <p:spPr bwMode="auto">
          <a:xfrm flipV="1">
            <a:off x="1965643" y="3389313"/>
            <a:ext cx="685800" cy="53340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305656" name="Line 56"/>
          <p:cNvSpPr>
            <a:spLocks noChangeShapeType="1"/>
          </p:cNvSpPr>
          <p:nvPr/>
        </p:nvSpPr>
        <p:spPr bwMode="auto">
          <a:xfrm flipH="1" flipV="1">
            <a:off x="2848293" y="3363913"/>
            <a:ext cx="685800" cy="53340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2" name="Text Box 30"/>
          <p:cNvSpPr txBox="1">
            <a:spLocks noChangeArrowheads="1"/>
          </p:cNvSpPr>
          <p:nvPr/>
        </p:nvSpPr>
        <p:spPr bwMode="auto">
          <a:xfrm>
            <a:off x="2992755" y="2932113"/>
            <a:ext cx="7508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9pPr>
          </a:lstStyle>
          <a:p>
            <a:pPr algn="just"/>
            <a:r>
              <a:rPr kumimoji="0" lang="en-US" altLang="zh-CN" sz="1600">
                <a:latin typeface="宋体" pitchFamily="2" charset="-122"/>
              </a:rPr>
              <a:t>1</a:t>
            </a:r>
            <a:endParaRPr kumimoji="0" lang="en-US" altLang="zh-CN" sz="1600">
              <a:latin typeface="宋体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434965" y="3075305"/>
            <a:ext cx="3644900" cy="1568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latin typeface="Times New Roman" panose="02020603050405020304" pitchFamily="18" charset="0"/>
                <a:sym typeface="+mn-ea"/>
              </a:rPr>
              <a:t>若上述字符在电文中出现的频率分别为</a:t>
            </a:r>
            <a:r>
              <a:rPr lang="en-US" altLang="zh-CN">
                <a:latin typeface="Times New Roman" panose="02020603050405020304" pitchFamily="18" charset="0"/>
                <a:sym typeface="+mn-ea"/>
              </a:rPr>
              <a:t>9, 7, 12, 22,  23, 27, </a:t>
            </a:r>
            <a:r>
              <a:rPr lang="zh-CN" altLang="en-US">
                <a:latin typeface="Times New Roman" panose="02020603050405020304" pitchFamily="18" charset="0"/>
                <a:sym typeface="+mn-ea"/>
              </a:rPr>
              <a:t>求哈夫曼编码的</a:t>
            </a:r>
            <a:r>
              <a:rPr lang="en-US" altLang="zh-CN">
                <a:latin typeface="Times New Roman" panose="02020603050405020304" pitchFamily="18" charset="0"/>
                <a:sym typeface="+mn-ea"/>
              </a:rPr>
              <a:t>WEP</a:t>
            </a:r>
            <a:r>
              <a:rPr lang="zh-CN" altLang="en-US">
                <a:latin typeface="Times New Roman" panose="02020603050405020304" pitchFamily="18" charset="0"/>
                <a:sym typeface="+mn-ea"/>
              </a:rPr>
              <a:t>及解</a:t>
            </a:r>
            <a:r>
              <a:rPr lang="zh-CN" altLang="en-US">
                <a:latin typeface="Times New Roman" panose="02020603050405020304" pitchFamily="18" charset="0"/>
                <a:sym typeface="+mn-ea"/>
              </a:rPr>
              <a:t>压缩比</a:t>
            </a:r>
            <a:endParaRPr lang="zh-CN" altLang="en-US">
              <a:latin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130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75"/>
                            </p:stCondLst>
                            <p:childTnLst>
                              <p:par>
                                <p:cTn id="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305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75"/>
                            </p:stCondLst>
                            <p:childTnLst>
                              <p:par>
                                <p:cTn id="12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75" fill="hold"/>
                                        <p:tgtEl>
                                          <p:spTgt spid="13056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" fill="hold"/>
                                        <p:tgtEl>
                                          <p:spTgt spid="13056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" fill="hold"/>
                                        <p:tgtEl>
                                          <p:spTgt spid="13056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5" fill="hold"/>
                                        <p:tgtEl>
                                          <p:spTgt spid="13056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875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1305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950"/>
                            </p:stCondLst>
                            <p:childTnLst>
                              <p:par>
                                <p:cTn id="2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5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305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450"/>
                            </p:stCondLst>
                            <p:childTnLst>
                              <p:par>
                                <p:cTn id="26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5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75" fill="hold"/>
                                        <p:tgtEl>
                                          <p:spTgt spid="13056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75" fill="hold"/>
                                        <p:tgtEl>
                                          <p:spTgt spid="13056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5" fill="hold"/>
                                        <p:tgtEl>
                                          <p:spTgt spid="13056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75" fill="hold"/>
                                        <p:tgtEl>
                                          <p:spTgt spid="13056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750"/>
                            </p:stCondLst>
                            <p:childTnLst>
                              <p:par>
                                <p:cTn id="33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5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5" dur="500"/>
                                        <p:tgtEl>
                                          <p:spTgt spid="1305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250"/>
                            </p:stCondLst>
                            <p:childTnLst>
                              <p:par>
                                <p:cTn id="37" presetID="18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5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39" dur="500"/>
                                        <p:tgtEl>
                                          <p:spTgt spid="1305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75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5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305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5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75" fill="hold"/>
                                        <p:tgtEl>
                                          <p:spTgt spid="13056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75" fill="hold"/>
                                        <p:tgtEl>
                                          <p:spTgt spid="13056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75" fill="hold"/>
                                        <p:tgtEl>
                                          <p:spTgt spid="13056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75" fill="hold"/>
                                        <p:tgtEl>
                                          <p:spTgt spid="13056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1305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75"/>
                            </p:stCondLst>
                            <p:childTnLst>
                              <p:par>
                                <p:cTn id="5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5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1305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75"/>
                            </p:stCondLst>
                            <p:childTnLst>
                              <p:par>
                                <p:cTn id="61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5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75" fill="hold"/>
                                        <p:tgtEl>
                                          <p:spTgt spid="13056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75" fill="hold"/>
                                        <p:tgtEl>
                                          <p:spTgt spid="13056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75" fill="hold"/>
                                        <p:tgtEl>
                                          <p:spTgt spid="13056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75" fill="hold"/>
                                        <p:tgtEl>
                                          <p:spTgt spid="13056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875"/>
                            </p:stCondLst>
                            <p:childTnLst>
                              <p:par>
                                <p:cTn id="68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5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0" dur="500"/>
                                        <p:tgtEl>
                                          <p:spTgt spid="1305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375"/>
                            </p:stCondLst>
                            <p:childTnLst>
                              <p:par>
                                <p:cTn id="72" presetID="18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5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74" dur="500"/>
                                        <p:tgtEl>
                                          <p:spTgt spid="1305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875"/>
                            </p:stCondLst>
                            <p:childTnLst>
                              <p:par>
                                <p:cTn id="7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5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1305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5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75" fill="hold"/>
                                        <p:tgtEl>
                                          <p:spTgt spid="13056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75" fill="hold"/>
                                        <p:tgtEl>
                                          <p:spTgt spid="13056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75" fill="hold"/>
                                        <p:tgtEl>
                                          <p:spTgt spid="13056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75" fill="hold"/>
                                        <p:tgtEl>
                                          <p:spTgt spid="13056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1305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75"/>
                            </p:stCondLst>
                            <p:childTnLst>
                              <p:par>
                                <p:cTn id="9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5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1305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75"/>
                            </p:stCondLst>
                            <p:childTnLst>
                              <p:par>
                                <p:cTn id="96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5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75" fill="hold"/>
                                        <p:tgtEl>
                                          <p:spTgt spid="13056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75" fill="hold"/>
                                        <p:tgtEl>
                                          <p:spTgt spid="13056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75" fill="hold"/>
                                        <p:tgtEl>
                                          <p:spTgt spid="13056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75" fill="hold"/>
                                        <p:tgtEl>
                                          <p:spTgt spid="13056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875"/>
                            </p:stCondLst>
                            <p:childTnLst>
                              <p:par>
                                <p:cTn id="10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1305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950"/>
                            </p:stCondLst>
                            <p:childTnLst>
                              <p:par>
                                <p:cTn id="10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5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1305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450"/>
                            </p:stCondLst>
                            <p:childTnLst>
                              <p:par>
                                <p:cTn id="110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5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75" fill="hold"/>
                                        <p:tgtEl>
                                          <p:spTgt spid="13056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75" fill="hold"/>
                                        <p:tgtEl>
                                          <p:spTgt spid="13056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75" fill="hold"/>
                                        <p:tgtEl>
                                          <p:spTgt spid="13056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75" fill="hold"/>
                                        <p:tgtEl>
                                          <p:spTgt spid="13056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750"/>
                            </p:stCondLst>
                            <p:childTnLst>
                              <p:par>
                                <p:cTn id="117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5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19" dur="500"/>
                                        <p:tgtEl>
                                          <p:spTgt spid="1305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2250"/>
                            </p:stCondLst>
                            <p:childTnLst>
                              <p:par>
                                <p:cTn id="121" presetID="18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5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23" dur="500"/>
                                        <p:tgtEl>
                                          <p:spTgt spid="1305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2750"/>
                            </p:stCondLst>
                            <p:childTnLst>
                              <p:par>
                                <p:cTn id="1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5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1305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5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75" fill="hold"/>
                                        <p:tgtEl>
                                          <p:spTgt spid="13056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75" fill="hold"/>
                                        <p:tgtEl>
                                          <p:spTgt spid="13056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75" fill="hold"/>
                                        <p:tgtEl>
                                          <p:spTgt spid="13056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75" fill="hold"/>
                                        <p:tgtEl>
                                          <p:spTgt spid="13056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1305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75"/>
                            </p:stCondLst>
                            <p:childTnLst>
                              <p:par>
                                <p:cTn id="1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5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3" dur="500"/>
                                        <p:tgtEl>
                                          <p:spTgt spid="1305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575"/>
                            </p:stCondLst>
                            <p:childTnLst>
                              <p:par>
                                <p:cTn id="14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5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7" dur="75" fill="hold"/>
                                        <p:tgtEl>
                                          <p:spTgt spid="13056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75" fill="hold"/>
                                        <p:tgtEl>
                                          <p:spTgt spid="13056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75" fill="hold"/>
                                        <p:tgtEl>
                                          <p:spTgt spid="13056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75" fill="hold"/>
                                        <p:tgtEl>
                                          <p:spTgt spid="13056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875"/>
                            </p:stCondLst>
                            <p:childTnLst>
                              <p:par>
                                <p:cTn id="152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5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54" dur="500"/>
                                        <p:tgtEl>
                                          <p:spTgt spid="1305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1375"/>
                            </p:stCondLst>
                            <p:childTnLst>
                              <p:par>
                                <p:cTn id="156" presetID="18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5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58" dur="500"/>
                                        <p:tgtEl>
                                          <p:spTgt spid="1305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1875"/>
                            </p:stCondLst>
                            <p:childTnLst>
                              <p:par>
                                <p:cTn id="16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5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2" dur="500"/>
                                        <p:tgtEl>
                                          <p:spTgt spid="1305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5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7" dur="75" fill="hold"/>
                                        <p:tgtEl>
                                          <p:spTgt spid="13056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75" fill="hold"/>
                                        <p:tgtEl>
                                          <p:spTgt spid="13056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75" fill="hold"/>
                                        <p:tgtEl>
                                          <p:spTgt spid="13056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75" fill="hold"/>
                                        <p:tgtEl>
                                          <p:spTgt spid="13056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300"/>
                            </p:stCondLst>
                            <p:childTnLst>
                              <p:par>
                                <p:cTn id="172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5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74" dur="500"/>
                                        <p:tgtEl>
                                          <p:spTgt spid="1305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800"/>
                            </p:stCondLst>
                            <p:childTnLst>
                              <p:par>
                                <p:cTn id="176" presetID="18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5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78" dur="500"/>
                                        <p:tgtEl>
                                          <p:spTgt spid="1305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>
                            <p:stCondLst>
                              <p:cond delay="1300"/>
                            </p:stCondLst>
                            <p:childTnLst>
                              <p:par>
                                <p:cTn id="18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5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2" dur="500"/>
                                        <p:tgtEl>
                                          <p:spTgt spid="1305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1800"/>
                            </p:stCondLst>
                            <p:childTnLst>
                              <p:par>
                                <p:cTn id="184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6" dur="75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75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75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75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5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4" dur="75" fill="hold"/>
                                        <p:tgtEl>
                                          <p:spTgt spid="13056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75" fill="hold"/>
                                        <p:tgtEl>
                                          <p:spTgt spid="13056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75" fill="hold"/>
                                        <p:tgtEl>
                                          <p:spTgt spid="13056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75" fill="hold"/>
                                        <p:tgtEl>
                                          <p:spTgt spid="13056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75"/>
                            </p:stCondLst>
                            <p:childTnLst>
                              <p:par>
                                <p:cTn id="199" presetID="17" presetClass="entr" presetSubtype="8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5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1" dur="75" fill="hold"/>
                                        <p:tgtEl>
                                          <p:spTgt spid="13056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75" fill="hold"/>
                                        <p:tgtEl>
                                          <p:spTgt spid="13056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75" fill="hold"/>
                                        <p:tgtEl>
                                          <p:spTgt spid="13056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75" fill="hold"/>
                                        <p:tgtEl>
                                          <p:spTgt spid="13056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5" fill="hold">
                            <p:stCondLst>
                              <p:cond delay="1150"/>
                            </p:stCondLst>
                            <p:childTnLst>
                              <p:par>
                                <p:cTn id="206" presetID="17" presetClass="entr" presetSubtype="8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5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8" dur="75" fill="hold"/>
                                        <p:tgtEl>
                                          <p:spTgt spid="13056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75" fill="hold"/>
                                        <p:tgtEl>
                                          <p:spTgt spid="13056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0" dur="75" fill="hold"/>
                                        <p:tgtEl>
                                          <p:spTgt spid="13056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75" fill="hold"/>
                                        <p:tgtEl>
                                          <p:spTgt spid="13056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2" fill="hold">
                            <p:stCondLst>
                              <p:cond delay="2225"/>
                            </p:stCondLst>
                            <p:childTnLst>
                              <p:par>
                                <p:cTn id="213" presetID="17" presetClass="entr" presetSubtype="8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5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5" dur="75" fill="hold"/>
                                        <p:tgtEl>
                                          <p:spTgt spid="13056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6" dur="75" fill="hold"/>
                                        <p:tgtEl>
                                          <p:spTgt spid="13056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7" dur="75" fill="hold"/>
                                        <p:tgtEl>
                                          <p:spTgt spid="13056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75" fill="hold"/>
                                        <p:tgtEl>
                                          <p:spTgt spid="13056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9" fill="hold">
                            <p:stCondLst>
                              <p:cond delay="3300"/>
                            </p:stCondLst>
                            <p:childTnLst>
                              <p:par>
                                <p:cTn id="220" presetID="17" presetClass="entr" presetSubtype="8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5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2" dur="75" fill="hold"/>
                                        <p:tgtEl>
                                          <p:spTgt spid="13056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3" dur="75" fill="hold"/>
                                        <p:tgtEl>
                                          <p:spTgt spid="13056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4" dur="75" fill="hold"/>
                                        <p:tgtEl>
                                          <p:spTgt spid="13056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5" dur="75" fill="hold"/>
                                        <p:tgtEl>
                                          <p:spTgt spid="13056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6" fill="hold">
                            <p:stCondLst>
                              <p:cond delay="4375"/>
                            </p:stCondLst>
                            <p:childTnLst>
                              <p:par>
                                <p:cTn id="227" presetID="17" presetClass="entr" presetSubtype="8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5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9" dur="75" fill="hold"/>
                                        <p:tgtEl>
                                          <p:spTgt spid="13056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0" dur="75" fill="hold"/>
                                        <p:tgtEl>
                                          <p:spTgt spid="13056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1" dur="75" fill="hold"/>
                                        <p:tgtEl>
                                          <p:spTgt spid="13056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2" dur="75" fill="hold"/>
                                        <p:tgtEl>
                                          <p:spTgt spid="13056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3" fill="hold">
                            <p:stCondLst>
                              <p:cond delay="5450"/>
                            </p:stCondLst>
                            <p:childTnLst>
                              <p:par>
                                <p:cTn id="234" presetID="17" presetClass="entr" presetSubtype="8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5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6" dur="75" fill="hold"/>
                                        <p:tgtEl>
                                          <p:spTgt spid="13056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7" dur="75" fill="hold"/>
                                        <p:tgtEl>
                                          <p:spTgt spid="13056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8" dur="75" fill="hold"/>
                                        <p:tgtEl>
                                          <p:spTgt spid="13056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9" dur="75" fill="hold"/>
                                        <p:tgtEl>
                                          <p:spTgt spid="13056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0" fill="hold">
                            <p:stCondLst>
                              <p:cond delay="6524"/>
                            </p:stCondLst>
                            <p:childTnLst>
                              <p:par>
                                <p:cTn id="241" presetID="17" presetClass="entr" presetSubtype="8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5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3" dur="75" fill="hold"/>
                                        <p:tgtEl>
                                          <p:spTgt spid="13056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4" dur="75" fill="hold"/>
                                        <p:tgtEl>
                                          <p:spTgt spid="13056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5" dur="75" fill="hold"/>
                                        <p:tgtEl>
                                          <p:spTgt spid="13056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6" dur="75" fill="hold"/>
                                        <p:tgtEl>
                                          <p:spTgt spid="13056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7" fill="hold">
                            <p:stCondLst>
                              <p:cond delay="7599"/>
                            </p:stCondLst>
                            <p:childTnLst>
                              <p:par>
                                <p:cTn id="248" presetID="17" presetClass="entr" presetSubtype="8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5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0" dur="75" fill="hold"/>
                                        <p:tgtEl>
                                          <p:spTgt spid="13056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1" dur="75" fill="hold"/>
                                        <p:tgtEl>
                                          <p:spTgt spid="13056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2" dur="75" fill="hold"/>
                                        <p:tgtEl>
                                          <p:spTgt spid="13056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3" dur="75" fill="hold"/>
                                        <p:tgtEl>
                                          <p:spTgt spid="13056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4" fill="hold">
                            <p:stCondLst>
                              <p:cond delay="8674"/>
                            </p:stCondLst>
                            <p:childTnLst>
                              <p:par>
                                <p:cTn id="255" presetID="17" presetClass="entr" presetSubtype="8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5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7" dur="75" fill="hold"/>
                                        <p:tgtEl>
                                          <p:spTgt spid="13056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8" dur="75" fill="hold"/>
                                        <p:tgtEl>
                                          <p:spTgt spid="13056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9" dur="75" fill="hold"/>
                                        <p:tgtEl>
                                          <p:spTgt spid="13056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0" dur="75" fill="hold"/>
                                        <p:tgtEl>
                                          <p:spTgt spid="13056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1" fill="hold">
                            <p:stCondLst>
                              <p:cond delay="9749"/>
                            </p:stCondLst>
                            <p:childTnLst>
                              <p:par>
                                <p:cTn id="262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5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64" dur="500"/>
                                        <p:tgtEl>
                                          <p:spTgt spid="1305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5" fill="hold">
                            <p:stCondLst>
                              <p:cond delay="10249"/>
                            </p:stCondLst>
                            <p:childTnLst>
                              <p:par>
                                <p:cTn id="266" presetID="18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5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268" dur="500"/>
                                        <p:tgtEl>
                                          <p:spTgt spid="1305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9" fill="hold">
                            <p:stCondLst>
                              <p:cond delay="10749"/>
                            </p:stCondLst>
                            <p:childTnLst>
                              <p:par>
                                <p:cTn id="270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5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72" dur="500"/>
                                        <p:tgtEl>
                                          <p:spTgt spid="1305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3" fill="hold">
                            <p:stCondLst>
                              <p:cond delay="11249"/>
                            </p:stCondLst>
                            <p:childTnLst>
                              <p:par>
                                <p:cTn id="274" presetID="18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5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276" dur="500"/>
                                        <p:tgtEl>
                                          <p:spTgt spid="1305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>
                      <p:stCondLst>
                        <p:cond delay="indefinite"/>
                      </p:stCondLst>
                      <p:childTnLst>
                        <p:par>
                          <p:cTn id="278" fill="hold">
                            <p:stCondLst>
                              <p:cond delay="0"/>
                            </p:stCondLst>
                            <p:childTnLst>
                              <p:par>
                                <p:cTn id="27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5604" grpId="0" autoUpdateAnimBg="0"/>
      <p:bldP spid="1305605" grpId="0" bldLvl="0" animBg="1"/>
      <p:bldP spid="1305606" grpId="0" autoUpdateAnimBg="0"/>
      <p:bldP spid="1305607" grpId="0" autoUpdateAnimBg="0"/>
      <p:bldP spid="1305608" grpId="0" bldLvl="0" animBg="1"/>
      <p:bldP spid="1305609" grpId="0" autoUpdateAnimBg="0"/>
      <p:bldP spid="1305610" grpId="0" bldLvl="0" animBg="1"/>
      <p:bldP spid="1305611" grpId="0" bldLvl="0" animBg="1"/>
      <p:bldP spid="1305612" grpId="0" bldLvl="0" animBg="1"/>
      <p:bldP spid="1305613" grpId="0" autoUpdateAnimBg="0"/>
      <p:bldP spid="1305614" grpId="0" autoUpdateAnimBg="0"/>
      <p:bldP spid="1305615" grpId="0" bldLvl="0" animBg="1"/>
      <p:bldP spid="1305616" grpId="0" autoUpdateAnimBg="0"/>
      <p:bldP spid="1305617" grpId="0" bldLvl="0" animBg="1"/>
      <p:bldP spid="1305618" grpId="0" bldLvl="0" animBg="1"/>
      <p:bldP spid="1305619" grpId="0" bldLvl="0" animBg="1"/>
      <p:bldP spid="1305620" grpId="0" autoUpdateAnimBg="0"/>
      <p:bldP spid="1305621" grpId="0" autoUpdateAnimBg="0"/>
      <p:bldP spid="1305622" grpId="0" bldLvl="0" animBg="1"/>
      <p:bldP spid="1305623" grpId="0" autoUpdateAnimBg="0"/>
      <p:bldP spid="1305624" grpId="0" autoUpdateAnimBg="0"/>
      <p:bldP spid="1305625" grpId="0" bldLvl="0" animBg="1"/>
      <p:bldP spid="1305626" grpId="0" autoUpdateAnimBg="0"/>
      <p:bldP spid="1305627" grpId="0" bldLvl="0" animBg="1"/>
      <p:bldP spid="1305628" grpId="0" bldLvl="0" animBg="1"/>
      <p:bldP spid="1305629" grpId="0" bldLvl="0" animBg="1"/>
      <p:bldP spid="1305630" grpId="0" autoUpdateAnimBg="0"/>
      <p:bldP spid="1305631" grpId="0" autoUpdateAnimBg="0"/>
      <p:bldP spid="1305632" grpId="0" bldLvl="0" animBg="1"/>
      <p:bldP spid="1305633" grpId="0" autoUpdateAnimBg="0"/>
      <p:bldP spid="1305634" grpId="0" bldLvl="0" animBg="1"/>
      <p:bldP spid="1305635" grpId="0" bldLvl="0" animBg="1"/>
      <p:bldP spid="1305636" grpId="0" bldLvl="0" animBg="1"/>
      <p:bldP spid="1305637" grpId="0" autoUpdateAnimBg="0"/>
      <p:bldP spid="1305638" grpId="0" bldLvl="0" animBg="1"/>
      <p:bldP spid="1305639" grpId="0" bldLvl="0" animBg="1"/>
      <p:bldP spid="1305640" grpId="0" bldLvl="0" animBg="1"/>
      <p:bldP spid="1305641" grpId="0" autoUpdateAnimBg="0"/>
      <p:bldP spid="1305642" grpId="0" autoUpdateAnimBg="0"/>
      <p:bldP spid="1305643" grpId="0" autoUpdateAnimBg="0"/>
      <p:bldP spid="1305644" grpId="0" autoUpdateAnimBg="0"/>
      <p:bldP spid="1305645" grpId="0" autoUpdateAnimBg="0"/>
      <p:bldP spid="1305646" grpId="0" autoUpdateAnimBg="0"/>
      <p:bldP spid="1305647" grpId="0" autoUpdateAnimBg="0"/>
      <p:bldP spid="1305648" grpId="0" autoUpdateAnimBg="0"/>
      <p:bldP spid="1305649" grpId="0" autoUpdateAnimBg="0"/>
      <p:bldP spid="1305650" grpId="0" autoUpdateAnimBg="0"/>
      <p:bldP spid="1305651" grpId="0" bldLvl="0" animBg="1"/>
      <p:bldP spid="1305654" grpId="0" bldLvl="0" animBg="1"/>
      <p:bldP spid="1305655" grpId="0" bldLvl="0" animBg="1"/>
      <p:bldP spid="1305656" grpId="0" bldLvl="0" animBg="1"/>
      <p:bldP spid="2" grpId="0" autoUpdateAnimBg="0"/>
      <p:bldP spid="3" grpId="0"/>
      <p:bldP spid="3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>
          <a:ln>
            <a:miter lim="800000"/>
          </a:ln>
        </p:spPr>
        <p:txBody>
          <a:bodyPr anchor="b"/>
          <a:lstStyle/>
          <a:p>
            <a:pPr>
              <a:defRPr/>
            </a:pPr>
            <a:fld id="{63A0A358-4828-41A0-9551-D13DB84D34C9}" type="slidenum">
              <a:rPr lang="zh-CN" altLang="en-US" sz="1200">
                <a:solidFill>
                  <a:schemeClr val="bg2"/>
                </a:solidFill>
              </a:rPr>
            </a:fld>
            <a:endParaRPr lang="en-US" altLang="zh-CN" sz="1200">
              <a:solidFill>
                <a:schemeClr val="bg2"/>
              </a:solidFill>
            </a:endParaRPr>
          </a:p>
        </p:txBody>
      </p:sp>
      <p:sp>
        <p:nvSpPr>
          <p:cNvPr id="6" name="日期占位符 4"/>
          <p:cNvSpPr>
            <a:spLocks noGrp="1"/>
          </p:cNvSpPr>
          <p:nvPr>
            <p:ph type="dt" sz="half" idx="10"/>
          </p:nvPr>
        </p:nvSpPr>
        <p:spPr>
          <a:ln>
            <a:miter lim="800000"/>
          </a:ln>
        </p:spPr>
        <p:txBody>
          <a:bodyPr/>
          <a:lstStyle/>
          <a:p>
            <a:pPr>
              <a:defRPr/>
            </a:pPr>
            <a:fld id="{197C34B8-EC08-47E3-BE94-428300D6321B}" type="datetime7">
              <a:rPr kumimoji="1" lang="zh-CN" altLang="en-US" sz="1200">
                <a:latin typeface="+mn-ea"/>
              </a:rPr>
            </a:fld>
            <a:endParaRPr kumimoji="1" lang="en-US" altLang="zh-CN" sz="1200">
              <a:latin typeface="+mn-ea"/>
            </a:endParaRPr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294130" y="116840"/>
            <a:ext cx="7849870" cy="679450"/>
          </a:xfrm>
        </p:spPr>
        <p:txBody>
          <a:bodyPr anchor="b"/>
          <a:lstStyle/>
          <a:p>
            <a:pPr eaLnBrk="1" hangingPunct="1"/>
            <a:r>
              <a:rPr lang="en-US" altLang="zh-CN">
                <a:ea typeface="宋体" pitchFamily="2" charset="-122"/>
              </a:rPr>
              <a:t>9.1	Introduction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12236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51460" y="1268730"/>
            <a:ext cx="8631555" cy="5113020"/>
          </a:xfrm>
        </p:spPr>
        <p:txBody>
          <a:bodyPr/>
          <a:lstStyle/>
          <a:p>
            <a:pPr eaLnBrk="1" hangingPunct="1"/>
            <a:r>
              <a:rPr lang="zh-CN" altLang="en-US" sz="2800">
                <a:solidFill>
                  <a:schemeClr val="folHlink"/>
                </a:solidFill>
                <a:latin typeface="Times New Roman" panose="02020603050405020304" pitchFamily="18" charset="0"/>
                <a:ea typeface="宋体" pitchFamily="2" charset="-122"/>
              </a:rPr>
              <a:t>例</a:t>
            </a:r>
            <a:r>
              <a:rPr lang="en-US" altLang="zh-CN" sz="2800">
                <a:solidFill>
                  <a:schemeClr val="folHlink"/>
                </a:solidFill>
                <a:latin typeface="Times New Roman" panose="02020603050405020304" pitchFamily="18" charset="0"/>
                <a:ea typeface="宋体" pitchFamily="2" charset="-122"/>
              </a:rPr>
              <a:t>9-1</a:t>
            </a:r>
            <a:r>
              <a:rPr lang="zh-CN" altLang="en-US" sz="2800">
                <a:solidFill>
                  <a:schemeClr val="folHlink"/>
                </a:solidFill>
                <a:latin typeface="Times New Roman" panose="02020603050405020304" pitchFamily="18" charset="0"/>
                <a:ea typeface="宋体" pitchFamily="2" charset="-122"/>
              </a:rPr>
              <a:t>：场景：</a:t>
            </a:r>
            <a:r>
              <a:rPr lang="zh-CN" altLang="en-US" sz="2800">
                <a:latin typeface="Times New Roman" panose="02020603050405020304" pitchFamily="18" charset="0"/>
                <a:ea typeface="宋体" pitchFamily="2" charset="-122"/>
              </a:rPr>
              <a:t>机器服务的收费。</a:t>
            </a:r>
            <a:endParaRPr lang="zh-CN" altLang="en-US" sz="2800">
              <a:latin typeface="Times New Roman" panose="02020603050405020304" pitchFamily="18" charset="0"/>
              <a:ea typeface="宋体" pitchFamily="2" charset="-122"/>
            </a:endParaRPr>
          </a:p>
          <a:p>
            <a:pPr eaLnBrk="1" hangingPunct="1"/>
            <a:r>
              <a:rPr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rPr>
              <a:t>每个用户每次使用机器付费相同，服务时间不同，</a:t>
            </a:r>
            <a:r>
              <a:rPr lang="zh-CN" altLang="en-US" sz="2800">
                <a:solidFill>
                  <a:schemeClr val="hlink"/>
                </a:solidFill>
                <a:latin typeface="Times New Roman" panose="02020603050405020304" pitchFamily="18" charset="0"/>
                <a:ea typeface="宋体" pitchFamily="2" charset="-122"/>
              </a:rPr>
              <a:t>最小优先队列</a:t>
            </a:r>
            <a:r>
              <a:rPr lang="zh-CN" altLang="en-US" sz="2800">
                <a:latin typeface="Times New Roman" panose="02020603050405020304" pitchFamily="18" charset="0"/>
                <a:ea typeface="宋体" pitchFamily="2" charset="-122"/>
              </a:rPr>
              <a:t>，服务时间越少，优先提供服务</a:t>
            </a:r>
            <a:r>
              <a:rPr lang="en-US" altLang="zh-CN" sz="2800">
                <a:latin typeface="Times New Roman" panose="02020603050405020304" pitchFamily="18" charset="0"/>
                <a:ea typeface="宋体" pitchFamily="2" charset="-122"/>
              </a:rPr>
              <a:t>;</a:t>
            </a:r>
            <a:endParaRPr lang="en-US" altLang="zh-CN" sz="2800">
              <a:latin typeface="Times New Roman" panose="02020603050405020304" pitchFamily="18" charset="0"/>
              <a:ea typeface="宋体" pitchFamily="2" charset="-122"/>
            </a:endParaRPr>
          </a:p>
          <a:p>
            <a:pPr eaLnBrk="1" hangingPunct="1"/>
            <a:r>
              <a:rPr lang="zh-CN" altLang="en-US" sz="2800">
                <a:latin typeface="Times New Roman" panose="02020603050405020304" pitchFamily="18" charset="0"/>
                <a:ea typeface="宋体" pitchFamily="2" charset="-122"/>
              </a:rPr>
              <a:t>若时间相同，费用不同，</a:t>
            </a:r>
            <a:r>
              <a:rPr lang="zh-CN" altLang="en-US" sz="2800">
                <a:solidFill>
                  <a:schemeClr val="hlink"/>
                </a:solidFill>
                <a:latin typeface="Times New Roman" panose="02020603050405020304" pitchFamily="18" charset="0"/>
                <a:ea typeface="宋体" pitchFamily="2" charset="-122"/>
              </a:rPr>
              <a:t>最大优先队列</a:t>
            </a:r>
            <a:r>
              <a:rPr lang="zh-CN" altLang="en-US" sz="2800">
                <a:latin typeface="Times New Roman" panose="02020603050405020304" pitchFamily="18" charset="0"/>
                <a:ea typeface="宋体" pitchFamily="2" charset="-122"/>
              </a:rPr>
              <a:t>，付费越多，优先服务；</a:t>
            </a:r>
            <a:endParaRPr lang="zh-CN" altLang="en-US" sz="2800">
              <a:latin typeface="Times New Roman" panose="02020603050405020304" pitchFamily="18" charset="0"/>
              <a:ea typeface="宋体" pitchFamily="2" charset="-122"/>
            </a:endParaRPr>
          </a:p>
          <a:p>
            <a:pPr eaLnBrk="1" hangingPunct="1"/>
            <a:r>
              <a:rPr lang="zh-CN" altLang="en-US" sz="2800">
                <a:latin typeface="Times New Roman" panose="02020603050405020304" pitchFamily="18" charset="0"/>
                <a:ea typeface="宋体" pitchFamily="2" charset="-122"/>
              </a:rPr>
              <a:t>银行的叫号系统</a:t>
            </a:r>
            <a:endParaRPr lang="zh-CN" altLang="en-US" sz="2800">
              <a:latin typeface="Times New Roman" panose="02020603050405020304" pitchFamily="18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ln>
            <a:miter lim="800000"/>
          </a:ln>
        </p:spPr>
        <p:txBody>
          <a:bodyPr anchor="b"/>
          <a:lstStyle/>
          <a:p>
            <a:pPr>
              <a:defRPr/>
            </a:pPr>
            <a:fld id="{4694717D-56A9-44CA-A6FA-FE02F9931009}" type="slidenum">
              <a:rPr lang="zh-CN" altLang="en-US" sz="1200">
                <a:solidFill>
                  <a:schemeClr val="bg2"/>
                </a:solidFill>
              </a:rPr>
            </a:fld>
            <a:endParaRPr lang="en-US" altLang="zh-CN" sz="1200">
              <a:solidFill>
                <a:schemeClr val="bg2"/>
              </a:solidFill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ln>
            <a:miter lim="800000"/>
          </a:ln>
        </p:spPr>
        <p:txBody>
          <a:bodyPr/>
          <a:lstStyle/>
          <a:p>
            <a:pPr>
              <a:defRPr/>
            </a:pPr>
            <a:fld id="{B00FDBE0-F7D5-4B8A-BA47-E4CD54F99DA1}" type="datetime7">
              <a:rPr kumimoji="1" lang="zh-CN" altLang="en-US" sz="1200">
                <a:latin typeface="+mn-ea"/>
              </a:rPr>
            </a:fld>
            <a:endParaRPr kumimoji="1" lang="en-US" altLang="zh-CN" sz="1200">
              <a:latin typeface="+mn-ea"/>
            </a:endParaRPr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259840" y="116840"/>
            <a:ext cx="7849870" cy="743585"/>
          </a:xfrm>
        </p:spPr>
        <p:txBody>
          <a:bodyPr anchor="b"/>
          <a:lstStyle/>
          <a:p>
            <a:pPr eaLnBrk="1" hangingPunct="1"/>
            <a:r>
              <a:rPr lang="en-US" altLang="zh-CN">
                <a:ea typeface="宋体" pitchFamily="2" charset="-122"/>
              </a:rPr>
              <a:t>9.2	Linear Lists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122777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56540" y="1412875"/>
            <a:ext cx="8631555" cy="51847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</a:rPr>
              <a:t>最大优先队列的描述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</a:rPr>
              <a:t>(1):</a:t>
            </a:r>
            <a:endParaRPr lang="en-US" altLang="zh-CN" sz="2800" dirty="0">
              <a:solidFill>
                <a:srgbClr val="FF0000"/>
              </a:solidFill>
              <a:latin typeface="Times New Roman" panose="02020603050405020304" pitchFamily="18" charset="0"/>
              <a:ea typeface="宋体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sz="2360" dirty="0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</a:rPr>
              <a:t>无序线性表：</a:t>
            </a:r>
            <a:r>
              <a:rPr lang="zh-CN" altLang="en-US" sz="2360" dirty="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rPr>
              <a:t>公式化描述，</a:t>
            </a:r>
            <a:r>
              <a:rPr lang="zh-CN" altLang="en-US" sz="2360" dirty="0">
                <a:latin typeface="Times New Roman" panose="02020603050405020304" pitchFamily="18" charset="0"/>
                <a:ea typeface="宋体" pitchFamily="2" charset="-122"/>
              </a:rPr>
              <a:t>插入右端，</a:t>
            </a:r>
            <a:r>
              <a:rPr lang="en-US" altLang="zh-CN" sz="2360" dirty="0" err="1">
                <a:latin typeface="Times New Roman" panose="02020603050405020304" pitchFamily="18" charset="0"/>
                <a:ea typeface="宋体" pitchFamily="2" charset="-122"/>
              </a:rPr>
              <a:t>Θ</a:t>
            </a:r>
            <a:r>
              <a:rPr lang="en-US" altLang="zh-CN" sz="2360" dirty="0">
                <a:latin typeface="Times New Roman" panose="02020603050405020304" pitchFamily="18" charset="0"/>
                <a:ea typeface="宋体" pitchFamily="2" charset="-122"/>
              </a:rPr>
              <a:t>(1)</a:t>
            </a:r>
            <a:r>
              <a:rPr lang="zh-CN" altLang="en-US" sz="2360" dirty="0">
                <a:latin typeface="Times New Roman" panose="02020603050405020304" pitchFamily="18" charset="0"/>
                <a:ea typeface="宋体" pitchFamily="2" charset="-122"/>
              </a:rPr>
              <a:t>；</a:t>
            </a:r>
            <a:r>
              <a:rPr lang="zh-CN" altLang="en-US" sz="2360" dirty="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rPr>
              <a:t>删除时</a:t>
            </a:r>
            <a:r>
              <a:rPr lang="zh-CN" altLang="en-US" sz="2360" dirty="0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</a:rPr>
              <a:t>查找优先权最大的元素</a:t>
            </a:r>
            <a:r>
              <a:rPr lang="zh-CN" altLang="en-US" sz="2360" dirty="0">
                <a:latin typeface="Times New Roman" panose="02020603050405020304" pitchFamily="18" charset="0"/>
                <a:ea typeface="宋体" pitchFamily="2" charset="-122"/>
              </a:rPr>
              <a:t>，</a:t>
            </a:r>
            <a:r>
              <a:rPr lang="en-US" altLang="zh-CN" sz="2360" dirty="0" err="1">
                <a:latin typeface="Times New Roman" panose="02020603050405020304" pitchFamily="18" charset="0"/>
                <a:ea typeface="宋体" pitchFamily="2" charset="-122"/>
              </a:rPr>
              <a:t>Θ</a:t>
            </a:r>
            <a:r>
              <a:rPr lang="en-US" altLang="zh-CN" sz="2360" dirty="0">
                <a:latin typeface="Times New Roman" panose="02020603050405020304" pitchFamily="18" charset="0"/>
                <a:ea typeface="宋体" pitchFamily="2" charset="-122"/>
              </a:rPr>
              <a:t>(n)</a:t>
            </a:r>
            <a:r>
              <a:rPr lang="zh-CN" altLang="en-US" sz="2360" dirty="0">
                <a:latin typeface="Times New Roman" panose="02020603050405020304" pitchFamily="18" charset="0"/>
                <a:ea typeface="宋体" pitchFamily="2" charset="-122"/>
              </a:rPr>
              <a:t>，链表类似</a:t>
            </a:r>
            <a:endParaRPr lang="en-US" altLang="zh-CN" sz="2360" dirty="0">
              <a:latin typeface="Times New Roman" panose="02020603050405020304" pitchFamily="18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</a:pPr>
            <a:endParaRPr lang="zh-CN" altLang="en-US" sz="2800" dirty="0">
              <a:latin typeface="Times New Roman" panose="02020603050405020304" pitchFamily="18" charset="0"/>
              <a:ea typeface="宋体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sz="2360" dirty="0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</a:rPr>
              <a:t>有序线性表：</a:t>
            </a:r>
            <a:r>
              <a:rPr lang="zh-CN" altLang="en-US" sz="2360" dirty="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rPr>
              <a:t>按照优先级排序，</a:t>
            </a:r>
            <a:r>
              <a:rPr lang="zh-CN" altLang="en-US" sz="2360" dirty="0">
                <a:latin typeface="Times New Roman" panose="02020603050405020304" pitchFamily="18" charset="0"/>
                <a:ea typeface="宋体" pitchFamily="2" charset="-122"/>
              </a:rPr>
              <a:t>删除，</a:t>
            </a:r>
            <a:r>
              <a:rPr lang="en-US" altLang="zh-CN" sz="2360" dirty="0" err="1">
                <a:latin typeface="Times New Roman" panose="02020603050405020304" pitchFamily="18" charset="0"/>
                <a:ea typeface="宋体" pitchFamily="2" charset="-122"/>
              </a:rPr>
              <a:t>Θ</a:t>
            </a:r>
            <a:r>
              <a:rPr lang="zh-CN" altLang="en-US" sz="2360" dirty="0">
                <a:latin typeface="Times New Roman" panose="02020603050405020304" pitchFamily="18" charset="0"/>
                <a:ea typeface="宋体" pitchFamily="2" charset="-122"/>
              </a:rPr>
              <a:t> </a:t>
            </a:r>
            <a:r>
              <a:rPr lang="en-US" altLang="zh-CN" sz="2360" dirty="0">
                <a:latin typeface="Times New Roman" panose="02020603050405020304" pitchFamily="18" charset="0"/>
                <a:ea typeface="宋体" pitchFamily="2" charset="-122"/>
              </a:rPr>
              <a:t>(1)</a:t>
            </a:r>
            <a:r>
              <a:rPr lang="zh-CN" altLang="en-US" sz="2360" dirty="0">
                <a:latin typeface="Times New Roman" panose="02020603050405020304" pitchFamily="18" charset="0"/>
                <a:ea typeface="宋体" pitchFamily="2" charset="-122"/>
              </a:rPr>
              <a:t>；插入，</a:t>
            </a:r>
            <a:r>
              <a:rPr lang="en-US" altLang="zh-CN" sz="2360" dirty="0">
                <a:latin typeface="Times New Roman" panose="02020603050405020304" pitchFamily="18" charset="0"/>
                <a:ea typeface="宋体" pitchFamily="2" charset="-122"/>
              </a:rPr>
              <a:t>O(n)</a:t>
            </a:r>
            <a:r>
              <a:rPr lang="zh-CN" altLang="en-US" sz="2360" dirty="0">
                <a:latin typeface="Times New Roman" panose="02020603050405020304" pitchFamily="18" charset="0"/>
                <a:ea typeface="宋体" pitchFamily="2" charset="-122"/>
              </a:rPr>
              <a:t>。</a:t>
            </a:r>
            <a:endParaRPr lang="en-US" altLang="zh-CN" sz="2360" dirty="0">
              <a:latin typeface="Times New Roman" panose="02020603050405020304" pitchFamily="18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7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7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7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灯片编号占位符 3"/>
          <p:cNvSpPr>
            <a:spLocks noGrp="1"/>
          </p:cNvSpPr>
          <p:nvPr>
            <p:ph type="sldNum" sz="quarter" idx="12"/>
          </p:nvPr>
        </p:nvSpPr>
        <p:spPr>
          <a:ln>
            <a:miter lim="800000"/>
          </a:ln>
        </p:spPr>
        <p:txBody>
          <a:bodyPr anchor="b"/>
          <a:lstStyle/>
          <a:p>
            <a:pPr>
              <a:defRPr/>
            </a:pPr>
            <a:fld id="{75AB186A-56C1-480A-8185-B9F85E06FA18}" type="slidenum">
              <a:rPr lang="zh-CN" altLang="en-US" sz="1200">
                <a:solidFill>
                  <a:schemeClr val="bg2"/>
                </a:solidFill>
              </a:rPr>
            </a:fld>
            <a:endParaRPr lang="en-US" altLang="zh-CN" sz="1200">
              <a:solidFill>
                <a:schemeClr val="bg2"/>
              </a:solidFill>
            </a:endParaRPr>
          </a:p>
        </p:txBody>
      </p:sp>
      <p:sp>
        <p:nvSpPr>
          <p:cNvPr id="43" name="日期占位符 4"/>
          <p:cNvSpPr>
            <a:spLocks noGrp="1"/>
          </p:cNvSpPr>
          <p:nvPr>
            <p:ph type="dt" sz="half" idx="10"/>
          </p:nvPr>
        </p:nvSpPr>
        <p:spPr>
          <a:ln>
            <a:miter lim="800000"/>
          </a:ln>
        </p:spPr>
        <p:txBody>
          <a:bodyPr/>
          <a:lstStyle/>
          <a:p>
            <a:pPr>
              <a:defRPr/>
            </a:pPr>
            <a:fld id="{735680C2-3FC1-4717-B4FB-C4A33319DA68}" type="datetime7">
              <a:rPr kumimoji="1" lang="zh-CN" altLang="en-US" sz="1200">
                <a:latin typeface="+mn-ea"/>
              </a:rPr>
            </a:fld>
            <a:endParaRPr kumimoji="1" lang="en-US" altLang="zh-CN" sz="1200">
              <a:latin typeface="+mn-ea"/>
            </a:endParaRPr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294130" y="188595"/>
            <a:ext cx="7849870" cy="664845"/>
          </a:xfrm>
        </p:spPr>
        <p:txBody>
          <a:bodyPr anchor="b"/>
          <a:lstStyle/>
          <a:p>
            <a:pPr eaLnBrk="1" hangingPunct="1"/>
            <a:r>
              <a:rPr lang="en-US" altLang="zh-CN">
                <a:ea typeface="宋体" pitchFamily="2" charset="-122"/>
              </a:rPr>
              <a:t>9.3	Heaps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1229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196975"/>
            <a:ext cx="8229600" cy="2386330"/>
          </a:xfrm>
        </p:spPr>
        <p:txBody>
          <a:bodyPr/>
          <a:lstStyle/>
          <a:p>
            <a:pPr eaLnBrk="1" hangingPunct="1"/>
            <a:r>
              <a:rPr lang="en-US" altLang="zh-CN" sz="3600">
                <a:solidFill>
                  <a:srgbClr val="CC0099"/>
                </a:solidFill>
                <a:latin typeface="Times New Roman" panose="02020603050405020304" pitchFamily="18" charset="0"/>
                <a:ea typeface="宋体" pitchFamily="2" charset="-122"/>
              </a:rPr>
              <a:t>9.3.1  </a:t>
            </a:r>
            <a:r>
              <a:rPr lang="zh-CN" altLang="en-US" sz="3600">
                <a:solidFill>
                  <a:srgbClr val="CC0099"/>
                </a:solidFill>
                <a:latin typeface="Times New Roman" panose="02020603050405020304" pitchFamily="18" charset="0"/>
                <a:ea typeface="宋体" pitchFamily="2" charset="-122"/>
              </a:rPr>
              <a:t>定义</a:t>
            </a:r>
            <a:endParaRPr lang="zh-CN" altLang="en-US" sz="3600">
              <a:solidFill>
                <a:srgbClr val="CC0099"/>
              </a:solidFill>
              <a:latin typeface="Times New Roman" panose="02020603050405020304" pitchFamily="18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sz="2800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</a:rPr>
              <a:t>定义</a:t>
            </a:r>
            <a:r>
              <a:rPr lang="en-US" altLang="zh-CN" sz="2800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</a:rPr>
              <a:t>[</a:t>
            </a:r>
            <a:r>
              <a:rPr lang="zh-CN" altLang="en-US" sz="2800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</a:rPr>
              <a:t>最大树（最小树）</a:t>
            </a:r>
            <a:r>
              <a:rPr lang="en-US" altLang="zh-CN" sz="2800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</a:rPr>
              <a:t>]:</a:t>
            </a:r>
            <a:r>
              <a:rPr lang="zh-CN" altLang="en-US" sz="2800">
                <a:latin typeface="Times New Roman" panose="02020603050405020304" pitchFamily="18" charset="0"/>
                <a:ea typeface="宋体" pitchFamily="2" charset="-122"/>
              </a:rPr>
              <a:t>每个节点的值都大于（小于）或等于其子节点（如果有的话）值的树。</a:t>
            </a:r>
            <a:endParaRPr lang="zh-CN" altLang="en-US" sz="2800">
              <a:latin typeface="Times New Roman" panose="02020603050405020304" pitchFamily="18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sz="2800">
                <a:latin typeface="Times New Roman" panose="02020603050405020304" pitchFamily="18" charset="0"/>
                <a:ea typeface="宋体" pitchFamily="2" charset="-122"/>
              </a:rPr>
              <a:t>注意：最大树（</a:t>
            </a:r>
            <a:r>
              <a:rPr lang="en-US" altLang="zh-CN" sz="2800">
                <a:latin typeface="Times New Roman" panose="02020603050405020304" pitchFamily="18" charset="0"/>
                <a:ea typeface="宋体" pitchFamily="2" charset="-122"/>
              </a:rPr>
              <a:t>max tree</a:t>
            </a:r>
            <a:r>
              <a:rPr lang="zh-CN" altLang="en-US" sz="2800">
                <a:latin typeface="Times New Roman" panose="02020603050405020304" pitchFamily="18" charset="0"/>
                <a:ea typeface="宋体" pitchFamily="2" charset="-122"/>
              </a:rPr>
              <a:t>）与最小树不必是二叉树。</a:t>
            </a:r>
            <a:endParaRPr lang="en-US" altLang="zh-CN" sz="2800">
              <a:latin typeface="Times New Roman" panose="02020603050405020304" pitchFamily="18" charset="0"/>
              <a:ea typeface="宋体" pitchFamily="2" charset="-122"/>
            </a:endParaRPr>
          </a:p>
        </p:txBody>
      </p:sp>
      <p:sp>
        <p:nvSpPr>
          <p:cNvPr id="1228804" name="Oval 4"/>
          <p:cNvSpPr>
            <a:spLocks noChangeArrowheads="1"/>
          </p:cNvSpPr>
          <p:nvPr/>
        </p:nvSpPr>
        <p:spPr bwMode="auto">
          <a:xfrm>
            <a:off x="6227763" y="4362450"/>
            <a:ext cx="360362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000">
                <a:solidFill>
                  <a:srgbClr val="FFFF00"/>
                </a:solidFill>
                <a:latin typeface="Tahoma" panose="020B0604030504040204" pitchFamily="34" charset="0"/>
              </a:rPr>
              <a:t>2</a:t>
            </a:r>
            <a:endParaRPr lang="en-US" altLang="zh-CN" sz="2000">
              <a:solidFill>
                <a:srgbClr val="FFFF00"/>
              </a:solidFill>
              <a:latin typeface="Tahoma" panose="020B0604030504040204" pitchFamily="34" charset="0"/>
            </a:endParaRPr>
          </a:p>
        </p:txBody>
      </p:sp>
      <p:sp>
        <p:nvSpPr>
          <p:cNvPr id="1228805" name="Oval 5"/>
          <p:cNvSpPr>
            <a:spLocks noChangeArrowheads="1"/>
          </p:cNvSpPr>
          <p:nvPr/>
        </p:nvSpPr>
        <p:spPr bwMode="auto">
          <a:xfrm>
            <a:off x="5580063" y="4865688"/>
            <a:ext cx="360362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000">
                <a:solidFill>
                  <a:srgbClr val="FFFF00"/>
                </a:solidFill>
                <a:latin typeface="Tahoma" panose="020B0604030504040204" pitchFamily="34" charset="0"/>
              </a:rPr>
              <a:t>7</a:t>
            </a:r>
            <a:endParaRPr lang="en-US" altLang="zh-CN" sz="2000">
              <a:solidFill>
                <a:srgbClr val="FFFF00"/>
              </a:solidFill>
              <a:latin typeface="Tahoma" panose="020B0604030504040204" pitchFamily="34" charset="0"/>
            </a:endParaRPr>
          </a:p>
        </p:txBody>
      </p:sp>
      <p:sp>
        <p:nvSpPr>
          <p:cNvPr id="1228806" name="Oval 6"/>
          <p:cNvSpPr>
            <a:spLocks noChangeArrowheads="1"/>
          </p:cNvSpPr>
          <p:nvPr/>
        </p:nvSpPr>
        <p:spPr bwMode="auto">
          <a:xfrm>
            <a:off x="6877050" y="4865688"/>
            <a:ext cx="360363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000">
                <a:solidFill>
                  <a:srgbClr val="FFFF00"/>
                </a:solidFill>
                <a:latin typeface="Tahoma" panose="020B0604030504040204" pitchFamily="34" charset="0"/>
              </a:rPr>
              <a:t>4</a:t>
            </a:r>
            <a:endParaRPr lang="en-US" altLang="zh-CN" sz="2000">
              <a:solidFill>
                <a:srgbClr val="FFFF00"/>
              </a:solidFill>
              <a:latin typeface="Tahoma" panose="020B0604030504040204" pitchFamily="34" charset="0"/>
            </a:endParaRPr>
          </a:p>
        </p:txBody>
      </p:sp>
      <p:sp>
        <p:nvSpPr>
          <p:cNvPr id="1228807" name="Oval 7"/>
          <p:cNvSpPr>
            <a:spLocks noChangeArrowheads="1"/>
          </p:cNvSpPr>
          <p:nvPr/>
        </p:nvSpPr>
        <p:spPr bwMode="auto">
          <a:xfrm>
            <a:off x="5254625" y="5586413"/>
            <a:ext cx="360363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000">
                <a:solidFill>
                  <a:srgbClr val="FFFF00"/>
                </a:solidFill>
                <a:latin typeface="Tahoma" panose="020B0604030504040204" pitchFamily="34" charset="0"/>
              </a:rPr>
              <a:t>10</a:t>
            </a:r>
            <a:endParaRPr lang="en-US" altLang="zh-CN" sz="2000">
              <a:solidFill>
                <a:srgbClr val="FFFF00"/>
              </a:solidFill>
              <a:latin typeface="Tahoma" panose="020B0604030504040204" pitchFamily="34" charset="0"/>
            </a:endParaRPr>
          </a:p>
        </p:txBody>
      </p:sp>
      <p:sp>
        <p:nvSpPr>
          <p:cNvPr id="1228808" name="Oval 8"/>
          <p:cNvSpPr>
            <a:spLocks noChangeArrowheads="1"/>
          </p:cNvSpPr>
          <p:nvPr/>
        </p:nvSpPr>
        <p:spPr bwMode="auto">
          <a:xfrm>
            <a:off x="5868988" y="5586413"/>
            <a:ext cx="360362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000">
                <a:solidFill>
                  <a:srgbClr val="FFFF00"/>
                </a:solidFill>
                <a:latin typeface="Tahoma" panose="020B0604030504040204" pitchFamily="34" charset="0"/>
              </a:rPr>
              <a:t>8</a:t>
            </a:r>
            <a:endParaRPr lang="en-US" altLang="zh-CN" sz="2000">
              <a:solidFill>
                <a:srgbClr val="FFFF00"/>
              </a:solidFill>
              <a:latin typeface="Tahoma" panose="020B0604030504040204" pitchFamily="34" charset="0"/>
            </a:endParaRPr>
          </a:p>
        </p:txBody>
      </p:sp>
      <p:sp>
        <p:nvSpPr>
          <p:cNvPr id="1228809" name="Oval 9"/>
          <p:cNvSpPr>
            <a:spLocks noChangeArrowheads="1"/>
          </p:cNvSpPr>
          <p:nvPr/>
        </p:nvSpPr>
        <p:spPr bwMode="auto">
          <a:xfrm>
            <a:off x="6588125" y="5586413"/>
            <a:ext cx="360363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000">
                <a:solidFill>
                  <a:srgbClr val="FFFF00"/>
                </a:solidFill>
                <a:latin typeface="Tahoma" panose="020B0604030504040204" pitchFamily="34" charset="0"/>
              </a:rPr>
              <a:t>6</a:t>
            </a:r>
            <a:endParaRPr lang="en-US" altLang="zh-CN" sz="2000">
              <a:solidFill>
                <a:srgbClr val="FFFF00"/>
              </a:solidFill>
              <a:latin typeface="Tahoma" panose="020B0604030504040204" pitchFamily="34" charset="0"/>
            </a:endParaRPr>
          </a:p>
        </p:txBody>
      </p:sp>
      <p:sp>
        <p:nvSpPr>
          <p:cNvPr id="1228810" name="Line 10"/>
          <p:cNvSpPr>
            <a:spLocks noChangeShapeType="1"/>
          </p:cNvSpPr>
          <p:nvPr/>
        </p:nvSpPr>
        <p:spPr bwMode="auto">
          <a:xfrm flipV="1">
            <a:off x="5830888" y="4649788"/>
            <a:ext cx="431800" cy="2159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228811" name="Line 11"/>
          <p:cNvSpPr>
            <a:spLocks noChangeShapeType="1"/>
          </p:cNvSpPr>
          <p:nvPr/>
        </p:nvSpPr>
        <p:spPr bwMode="auto">
          <a:xfrm flipH="1" flipV="1">
            <a:off x="6551613" y="4649788"/>
            <a:ext cx="431800" cy="2159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228812" name="Line 12"/>
          <p:cNvSpPr>
            <a:spLocks noChangeShapeType="1"/>
          </p:cNvSpPr>
          <p:nvPr/>
        </p:nvSpPr>
        <p:spPr bwMode="auto">
          <a:xfrm flipV="1">
            <a:off x="5437188" y="5154613"/>
            <a:ext cx="177800" cy="431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228813" name="Line 13"/>
          <p:cNvSpPr>
            <a:spLocks noChangeShapeType="1"/>
          </p:cNvSpPr>
          <p:nvPr/>
        </p:nvSpPr>
        <p:spPr bwMode="auto">
          <a:xfrm flipH="1" flipV="1">
            <a:off x="5903913" y="5154613"/>
            <a:ext cx="109537" cy="431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228814" name="Line 14"/>
          <p:cNvSpPr>
            <a:spLocks noChangeShapeType="1"/>
          </p:cNvSpPr>
          <p:nvPr/>
        </p:nvSpPr>
        <p:spPr bwMode="auto">
          <a:xfrm flipV="1">
            <a:off x="6805613" y="5226050"/>
            <a:ext cx="214312" cy="360363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228815" name="Oval 15"/>
          <p:cNvSpPr>
            <a:spLocks noChangeArrowheads="1"/>
          </p:cNvSpPr>
          <p:nvPr/>
        </p:nvSpPr>
        <p:spPr bwMode="auto">
          <a:xfrm>
            <a:off x="1368425" y="4435475"/>
            <a:ext cx="360363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000">
                <a:solidFill>
                  <a:srgbClr val="FFFF00"/>
                </a:solidFill>
                <a:latin typeface="Tahoma" panose="020B0604030504040204" pitchFamily="34" charset="0"/>
              </a:rPr>
              <a:t>14</a:t>
            </a:r>
            <a:endParaRPr lang="en-US" altLang="zh-CN" sz="2000">
              <a:solidFill>
                <a:srgbClr val="FFFF00"/>
              </a:solidFill>
              <a:latin typeface="Tahoma" panose="020B0604030504040204" pitchFamily="34" charset="0"/>
            </a:endParaRPr>
          </a:p>
        </p:txBody>
      </p:sp>
      <p:sp>
        <p:nvSpPr>
          <p:cNvPr id="1228816" name="Oval 16"/>
          <p:cNvSpPr>
            <a:spLocks noChangeArrowheads="1"/>
          </p:cNvSpPr>
          <p:nvPr/>
        </p:nvSpPr>
        <p:spPr bwMode="auto">
          <a:xfrm>
            <a:off x="720725" y="4938713"/>
            <a:ext cx="360363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000">
                <a:solidFill>
                  <a:srgbClr val="FFFF00"/>
                </a:solidFill>
                <a:latin typeface="Tahoma" panose="020B0604030504040204" pitchFamily="34" charset="0"/>
              </a:rPr>
              <a:t>12</a:t>
            </a:r>
            <a:endParaRPr lang="en-US" altLang="zh-CN" sz="2000">
              <a:solidFill>
                <a:srgbClr val="FFFF00"/>
              </a:solidFill>
              <a:latin typeface="Tahoma" panose="020B0604030504040204" pitchFamily="34" charset="0"/>
            </a:endParaRPr>
          </a:p>
        </p:txBody>
      </p:sp>
      <p:sp>
        <p:nvSpPr>
          <p:cNvPr id="1228817" name="Oval 17"/>
          <p:cNvSpPr>
            <a:spLocks noChangeArrowheads="1"/>
          </p:cNvSpPr>
          <p:nvPr/>
        </p:nvSpPr>
        <p:spPr bwMode="auto">
          <a:xfrm>
            <a:off x="2017713" y="4938713"/>
            <a:ext cx="360362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000">
                <a:solidFill>
                  <a:srgbClr val="FFFF00"/>
                </a:solidFill>
                <a:latin typeface="Tahoma" panose="020B0604030504040204" pitchFamily="34" charset="0"/>
              </a:rPr>
              <a:t>7</a:t>
            </a:r>
            <a:endParaRPr lang="en-US" altLang="zh-CN" sz="2000">
              <a:solidFill>
                <a:srgbClr val="FFFF00"/>
              </a:solidFill>
              <a:latin typeface="Tahoma" panose="020B0604030504040204" pitchFamily="34" charset="0"/>
            </a:endParaRPr>
          </a:p>
        </p:txBody>
      </p:sp>
      <p:sp>
        <p:nvSpPr>
          <p:cNvPr id="1228818" name="Oval 18"/>
          <p:cNvSpPr>
            <a:spLocks noChangeArrowheads="1"/>
          </p:cNvSpPr>
          <p:nvPr/>
        </p:nvSpPr>
        <p:spPr bwMode="auto">
          <a:xfrm>
            <a:off x="395288" y="5659438"/>
            <a:ext cx="360362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000">
                <a:solidFill>
                  <a:srgbClr val="FFFF00"/>
                </a:solidFill>
                <a:latin typeface="Tahoma" panose="020B0604030504040204" pitchFamily="34" charset="0"/>
              </a:rPr>
              <a:t>10</a:t>
            </a:r>
            <a:endParaRPr lang="en-US" altLang="zh-CN" sz="2000">
              <a:solidFill>
                <a:srgbClr val="FFFF00"/>
              </a:solidFill>
              <a:latin typeface="Tahoma" panose="020B0604030504040204" pitchFamily="34" charset="0"/>
            </a:endParaRPr>
          </a:p>
        </p:txBody>
      </p:sp>
      <p:sp>
        <p:nvSpPr>
          <p:cNvPr id="1228819" name="Oval 19"/>
          <p:cNvSpPr>
            <a:spLocks noChangeArrowheads="1"/>
          </p:cNvSpPr>
          <p:nvPr/>
        </p:nvSpPr>
        <p:spPr bwMode="auto">
          <a:xfrm>
            <a:off x="1009650" y="5659438"/>
            <a:ext cx="360363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000">
                <a:solidFill>
                  <a:srgbClr val="FFFF00"/>
                </a:solidFill>
                <a:latin typeface="Tahoma" panose="020B0604030504040204" pitchFamily="34" charset="0"/>
              </a:rPr>
              <a:t>8</a:t>
            </a:r>
            <a:endParaRPr lang="en-US" altLang="zh-CN" sz="2000">
              <a:solidFill>
                <a:srgbClr val="FFFF00"/>
              </a:solidFill>
              <a:latin typeface="Tahoma" panose="020B0604030504040204" pitchFamily="34" charset="0"/>
            </a:endParaRPr>
          </a:p>
        </p:txBody>
      </p:sp>
      <p:sp>
        <p:nvSpPr>
          <p:cNvPr id="1228820" name="Oval 20"/>
          <p:cNvSpPr>
            <a:spLocks noChangeArrowheads="1"/>
          </p:cNvSpPr>
          <p:nvPr/>
        </p:nvSpPr>
        <p:spPr bwMode="auto">
          <a:xfrm>
            <a:off x="1728788" y="5659438"/>
            <a:ext cx="360362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000">
                <a:solidFill>
                  <a:srgbClr val="FFFF00"/>
                </a:solidFill>
                <a:latin typeface="Tahoma" panose="020B0604030504040204" pitchFamily="34" charset="0"/>
              </a:rPr>
              <a:t>6</a:t>
            </a:r>
            <a:endParaRPr lang="en-US" altLang="zh-CN" sz="2000">
              <a:solidFill>
                <a:srgbClr val="FFFF00"/>
              </a:solidFill>
              <a:latin typeface="Tahoma" panose="020B0604030504040204" pitchFamily="34" charset="0"/>
            </a:endParaRPr>
          </a:p>
        </p:txBody>
      </p:sp>
      <p:sp>
        <p:nvSpPr>
          <p:cNvPr id="1228821" name="Line 21"/>
          <p:cNvSpPr>
            <a:spLocks noChangeShapeType="1"/>
          </p:cNvSpPr>
          <p:nvPr/>
        </p:nvSpPr>
        <p:spPr bwMode="auto">
          <a:xfrm flipV="1">
            <a:off x="971550" y="4722813"/>
            <a:ext cx="431800" cy="2159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228822" name="Line 22"/>
          <p:cNvSpPr>
            <a:spLocks noChangeShapeType="1"/>
          </p:cNvSpPr>
          <p:nvPr/>
        </p:nvSpPr>
        <p:spPr bwMode="auto">
          <a:xfrm flipH="1" flipV="1">
            <a:off x="1692275" y="4722813"/>
            <a:ext cx="431800" cy="2159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228823" name="Line 23"/>
          <p:cNvSpPr>
            <a:spLocks noChangeShapeType="1"/>
          </p:cNvSpPr>
          <p:nvPr/>
        </p:nvSpPr>
        <p:spPr bwMode="auto">
          <a:xfrm flipV="1">
            <a:off x="577850" y="5227638"/>
            <a:ext cx="177800" cy="431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228824" name="Line 24"/>
          <p:cNvSpPr>
            <a:spLocks noChangeShapeType="1"/>
          </p:cNvSpPr>
          <p:nvPr/>
        </p:nvSpPr>
        <p:spPr bwMode="auto">
          <a:xfrm flipH="1" flipV="1">
            <a:off x="1044575" y="5227638"/>
            <a:ext cx="109538" cy="431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228825" name="Line 25"/>
          <p:cNvSpPr>
            <a:spLocks noChangeShapeType="1"/>
          </p:cNvSpPr>
          <p:nvPr/>
        </p:nvSpPr>
        <p:spPr bwMode="auto">
          <a:xfrm flipV="1">
            <a:off x="1946275" y="5299075"/>
            <a:ext cx="214313" cy="360363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228826" name="Oval 26"/>
          <p:cNvSpPr>
            <a:spLocks noChangeArrowheads="1"/>
          </p:cNvSpPr>
          <p:nvPr/>
        </p:nvSpPr>
        <p:spPr bwMode="auto">
          <a:xfrm>
            <a:off x="2844800" y="4941888"/>
            <a:ext cx="360363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000">
                <a:solidFill>
                  <a:srgbClr val="FFFF00"/>
                </a:solidFill>
                <a:latin typeface="Tahoma" panose="020B0604030504040204" pitchFamily="34" charset="0"/>
              </a:rPr>
              <a:t>6</a:t>
            </a:r>
            <a:endParaRPr lang="en-US" altLang="zh-CN" sz="2000">
              <a:solidFill>
                <a:srgbClr val="FFFF00"/>
              </a:solidFill>
              <a:latin typeface="Tahoma" panose="020B0604030504040204" pitchFamily="34" charset="0"/>
            </a:endParaRPr>
          </a:p>
        </p:txBody>
      </p:sp>
      <p:sp>
        <p:nvSpPr>
          <p:cNvPr id="1228827" name="Oval 27"/>
          <p:cNvSpPr>
            <a:spLocks noChangeArrowheads="1"/>
          </p:cNvSpPr>
          <p:nvPr/>
        </p:nvSpPr>
        <p:spPr bwMode="auto">
          <a:xfrm>
            <a:off x="2555875" y="5662613"/>
            <a:ext cx="360363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000">
                <a:solidFill>
                  <a:srgbClr val="FFFF00"/>
                </a:solidFill>
                <a:latin typeface="Tahoma" panose="020B0604030504040204" pitchFamily="34" charset="0"/>
              </a:rPr>
              <a:t>5</a:t>
            </a:r>
            <a:endParaRPr lang="en-US" altLang="zh-CN" sz="2000">
              <a:solidFill>
                <a:srgbClr val="FFFF00"/>
              </a:solidFill>
              <a:latin typeface="Tahoma" panose="020B0604030504040204" pitchFamily="34" charset="0"/>
            </a:endParaRPr>
          </a:p>
        </p:txBody>
      </p:sp>
      <p:sp>
        <p:nvSpPr>
          <p:cNvPr id="1228828" name="Line 28"/>
          <p:cNvSpPr>
            <a:spLocks noChangeShapeType="1"/>
          </p:cNvSpPr>
          <p:nvPr/>
        </p:nvSpPr>
        <p:spPr bwMode="auto">
          <a:xfrm flipV="1">
            <a:off x="2773363" y="5302250"/>
            <a:ext cx="214312" cy="360363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228829" name="Oval 29"/>
          <p:cNvSpPr>
            <a:spLocks noChangeArrowheads="1"/>
          </p:cNvSpPr>
          <p:nvPr/>
        </p:nvSpPr>
        <p:spPr bwMode="auto">
          <a:xfrm>
            <a:off x="3278188" y="4292600"/>
            <a:ext cx="360362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000">
                <a:solidFill>
                  <a:srgbClr val="FFFF00"/>
                </a:solidFill>
                <a:latin typeface="Tahoma" panose="020B0604030504040204" pitchFamily="34" charset="0"/>
              </a:rPr>
              <a:t>9</a:t>
            </a:r>
            <a:endParaRPr lang="en-US" altLang="zh-CN" sz="2000">
              <a:solidFill>
                <a:srgbClr val="FFFF00"/>
              </a:solidFill>
              <a:latin typeface="Tahoma" panose="020B0604030504040204" pitchFamily="34" charset="0"/>
            </a:endParaRPr>
          </a:p>
        </p:txBody>
      </p:sp>
      <p:sp>
        <p:nvSpPr>
          <p:cNvPr id="1228830" name="Line 30"/>
          <p:cNvSpPr>
            <a:spLocks noChangeShapeType="1"/>
          </p:cNvSpPr>
          <p:nvPr/>
        </p:nvSpPr>
        <p:spPr bwMode="auto">
          <a:xfrm flipV="1">
            <a:off x="3133725" y="4652963"/>
            <a:ext cx="214313" cy="360362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228831" name="Oval 31"/>
          <p:cNvSpPr>
            <a:spLocks noChangeArrowheads="1"/>
          </p:cNvSpPr>
          <p:nvPr/>
        </p:nvSpPr>
        <p:spPr bwMode="auto">
          <a:xfrm>
            <a:off x="3779838" y="5014913"/>
            <a:ext cx="360362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000">
                <a:solidFill>
                  <a:srgbClr val="FFFF00"/>
                </a:solidFill>
                <a:latin typeface="Tahoma" panose="020B0604030504040204" pitchFamily="34" charset="0"/>
              </a:rPr>
              <a:t>25</a:t>
            </a:r>
            <a:endParaRPr lang="en-US" altLang="zh-CN" sz="2000">
              <a:solidFill>
                <a:srgbClr val="FFFF00"/>
              </a:solidFill>
              <a:latin typeface="Tahoma" panose="020B0604030504040204" pitchFamily="34" charset="0"/>
            </a:endParaRPr>
          </a:p>
        </p:txBody>
      </p:sp>
      <p:sp>
        <p:nvSpPr>
          <p:cNvPr id="1228832" name="Oval 32"/>
          <p:cNvSpPr>
            <a:spLocks noChangeArrowheads="1"/>
          </p:cNvSpPr>
          <p:nvPr/>
        </p:nvSpPr>
        <p:spPr bwMode="auto">
          <a:xfrm>
            <a:off x="4213225" y="4365625"/>
            <a:ext cx="360363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000">
                <a:solidFill>
                  <a:srgbClr val="FFFF00"/>
                </a:solidFill>
                <a:latin typeface="Tahoma" panose="020B0604030504040204" pitchFamily="34" charset="0"/>
              </a:rPr>
              <a:t>30</a:t>
            </a:r>
            <a:endParaRPr lang="en-US" altLang="zh-CN" sz="2000">
              <a:solidFill>
                <a:srgbClr val="FFFF00"/>
              </a:solidFill>
              <a:latin typeface="Tahoma" panose="020B0604030504040204" pitchFamily="34" charset="0"/>
            </a:endParaRPr>
          </a:p>
        </p:txBody>
      </p:sp>
      <p:sp>
        <p:nvSpPr>
          <p:cNvPr id="1228833" name="Line 33"/>
          <p:cNvSpPr>
            <a:spLocks noChangeShapeType="1"/>
          </p:cNvSpPr>
          <p:nvPr/>
        </p:nvSpPr>
        <p:spPr bwMode="auto">
          <a:xfrm flipV="1">
            <a:off x="4068763" y="4725988"/>
            <a:ext cx="214312" cy="360362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228834" name="Oval 34"/>
          <p:cNvSpPr>
            <a:spLocks noChangeArrowheads="1"/>
          </p:cNvSpPr>
          <p:nvPr/>
        </p:nvSpPr>
        <p:spPr bwMode="auto">
          <a:xfrm>
            <a:off x="7523163" y="4940300"/>
            <a:ext cx="360362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000">
                <a:solidFill>
                  <a:srgbClr val="FFFF00"/>
                </a:solidFill>
                <a:latin typeface="Tahoma" panose="020B0604030504040204" pitchFamily="34" charset="0"/>
              </a:rPr>
              <a:t>20</a:t>
            </a:r>
            <a:endParaRPr lang="en-US" altLang="zh-CN" sz="2000">
              <a:solidFill>
                <a:srgbClr val="FFFF00"/>
              </a:solidFill>
              <a:latin typeface="Tahoma" panose="020B0604030504040204" pitchFamily="34" charset="0"/>
            </a:endParaRPr>
          </a:p>
        </p:txBody>
      </p:sp>
      <p:sp>
        <p:nvSpPr>
          <p:cNvPr id="1228835" name="Oval 35"/>
          <p:cNvSpPr>
            <a:spLocks noChangeArrowheads="1"/>
          </p:cNvSpPr>
          <p:nvPr/>
        </p:nvSpPr>
        <p:spPr bwMode="auto">
          <a:xfrm>
            <a:off x="7234238" y="5661025"/>
            <a:ext cx="360362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000">
                <a:solidFill>
                  <a:srgbClr val="FFFF00"/>
                </a:solidFill>
                <a:latin typeface="Tahoma" panose="020B0604030504040204" pitchFamily="34" charset="0"/>
              </a:rPr>
              <a:t>50</a:t>
            </a:r>
            <a:endParaRPr lang="en-US" altLang="zh-CN" sz="2000">
              <a:solidFill>
                <a:srgbClr val="FFFF00"/>
              </a:solidFill>
              <a:latin typeface="Tahoma" panose="020B0604030504040204" pitchFamily="34" charset="0"/>
            </a:endParaRPr>
          </a:p>
        </p:txBody>
      </p:sp>
      <p:sp>
        <p:nvSpPr>
          <p:cNvPr id="1228836" name="Line 36"/>
          <p:cNvSpPr>
            <a:spLocks noChangeShapeType="1"/>
          </p:cNvSpPr>
          <p:nvPr/>
        </p:nvSpPr>
        <p:spPr bwMode="auto">
          <a:xfrm flipV="1">
            <a:off x="7451725" y="5300663"/>
            <a:ext cx="214313" cy="360362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228837" name="Oval 37"/>
          <p:cNvSpPr>
            <a:spLocks noChangeArrowheads="1"/>
          </p:cNvSpPr>
          <p:nvPr/>
        </p:nvSpPr>
        <p:spPr bwMode="auto">
          <a:xfrm>
            <a:off x="7956550" y="4291013"/>
            <a:ext cx="360363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000">
                <a:solidFill>
                  <a:srgbClr val="FFFF00"/>
                </a:solidFill>
                <a:latin typeface="Tahoma" panose="020B0604030504040204" pitchFamily="34" charset="0"/>
              </a:rPr>
              <a:t>10</a:t>
            </a:r>
            <a:endParaRPr lang="en-US" altLang="zh-CN" sz="2000">
              <a:solidFill>
                <a:srgbClr val="FFFF00"/>
              </a:solidFill>
              <a:latin typeface="Tahoma" panose="020B0604030504040204" pitchFamily="34" charset="0"/>
            </a:endParaRPr>
          </a:p>
        </p:txBody>
      </p:sp>
      <p:sp>
        <p:nvSpPr>
          <p:cNvPr id="1228838" name="Line 38"/>
          <p:cNvSpPr>
            <a:spLocks noChangeShapeType="1"/>
          </p:cNvSpPr>
          <p:nvPr/>
        </p:nvSpPr>
        <p:spPr bwMode="auto">
          <a:xfrm flipV="1">
            <a:off x="7812088" y="4651375"/>
            <a:ext cx="214312" cy="360363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228839" name="Oval 39"/>
          <p:cNvSpPr>
            <a:spLocks noChangeArrowheads="1"/>
          </p:cNvSpPr>
          <p:nvPr/>
        </p:nvSpPr>
        <p:spPr bwMode="auto">
          <a:xfrm>
            <a:off x="8026400" y="5588000"/>
            <a:ext cx="360363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000">
                <a:solidFill>
                  <a:srgbClr val="FFFF00"/>
                </a:solidFill>
                <a:latin typeface="Tahoma" panose="020B0604030504040204" pitchFamily="34" charset="0"/>
              </a:rPr>
              <a:t>21</a:t>
            </a:r>
            <a:endParaRPr lang="en-US" altLang="zh-CN" sz="2000">
              <a:solidFill>
                <a:srgbClr val="FFFF00"/>
              </a:solidFill>
              <a:latin typeface="Tahoma" panose="020B0604030504040204" pitchFamily="34" charset="0"/>
            </a:endParaRPr>
          </a:p>
        </p:txBody>
      </p:sp>
      <p:sp>
        <p:nvSpPr>
          <p:cNvPr id="1228840" name="Oval 40"/>
          <p:cNvSpPr>
            <a:spLocks noChangeArrowheads="1"/>
          </p:cNvSpPr>
          <p:nvPr/>
        </p:nvSpPr>
        <p:spPr bwMode="auto">
          <a:xfrm>
            <a:off x="8459788" y="4938713"/>
            <a:ext cx="360362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000">
                <a:solidFill>
                  <a:srgbClr val="FFFF00"/>
                </a:solidFill>
                <a:latin typeface="Tahoma" panose="020B0604030504040204" pitchFamily="34" charset="0"/>
              </a:rPr>
              <a:t>11</a:t>
            </a:r>
            <a:endParaRPr lang="en-US" altLang="zh-CN" sz="2000">
              <a:solidFill>
                <a:srgbClr val="FFFF00"/>
              </a:solidFill>
              <a:latin typeface="Tahoma" panose="020B0604030504040204" pitchFamily="34" charset="0"/>
            </a:endParaRPr>
          </a:p>
        </p:txBody>
      </p:sp>
      <p:sp>
        <p:nvSpPr>
          <p:cNvPr id="1228841" name="Line 41"/>
          <p:cNvSpPr>
            <a:spLocks noChangeShapeType="1"/>
          </p:cNvSpPr>
          <p:nvPr/>
        </p:nvSpPr>
        <p:spPr bwMode="auto">
          <a:xfrm flipV="1">
            <a:off x="8315325" y="5299075"/>
            <a:ext cx="214313" cy="360363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0" fill="hold"/>
                                        <p:tgtEl>
                                          <p:spTgt spid="12288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0" fill="hold"/>
                                        <p:tgtEl>
                                          <p:spTgt spid="12288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0" fill="hold"/>
                                        <p:tgtEl>
                                          <p:spTgt spid="12288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0" fill="hold"/>
                                        <p:tgtEl>
                                          <p:spTgt spid="12288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0" fill="hold"/>
                                        <p:tgtEl>
                                          <p:spTgt spid="12288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0" fill="hold"/>
                                        <p:tgtEl>
                                          <p:spTgt spid="12288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0" fill="hold"/>
                                        <p:tgtEl>
                                          <p:spTgt spid="12288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0" fill="hold"/>
                                        <p:tgtEl>
                                          <p:spTgt spid="12288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0" fill="hold"/>
                                        <p:tgtEl>
                                          <p:spTgt spid="12288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0" fill="hold"/>
                                        <p:tgtEl>
                                          <p:spTgt spid="12288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0" fill="hold"/>
                                        <p:tgtEl>
                                          <p:spTgt spid="12288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0" fill="hold"/>
                                        <p:tgtEl>
                                          <p:spTgt spid="12288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0" fill="hold"/>
                                        <p:tgtEl>
                                          <p:spTgt spid="12288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0" fill="hold"/>
                                        <p:tgtEl>
                                          <p:spTgt spid="12288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0" fill="hold"/>
                                        <p:tgtEl>
                                          <p:spTgt spid="12288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0" fill="hold"/>
                                        <p:tgtEl>
                                          <p:spTgt spid="12288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0" fill="hold"/>
                                        <p:tgtEl>
                                          <p:spTgt spid="12288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0" fill="hold"/>
                                        <p:tgtEl>
                                          <p:spTgt spid="12288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0" fill="hold"/>
                                        <p:tgtEl>
                                          <p:spTgt spid="12288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0" fill="hold"/>
                                        <p:tgtEl>
                                          <p:spTgt spid="12288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0" fill="hold"/>
                                        <p:tgtEl>
                                          <p:spTgt spid="12288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0" fill="hold"/>
                                        <p:tgtEl>
                                          <p:spTgt spid="12288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0" fill="hold"/>
                                        <p:tgtEl>
                                          <p:spTgt spid="12288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0" fill="hold"/>
                                        <p:tgtEl>
                                          <p:spTgt spid="12288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0" fill="hold"/>
                                        <p:tgtEl>
                                          <p:spTgt spid="12288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0" fill="hold"/>
                                        <p:tgtEl>
                                          <p:spTgt spid="12288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0" fill="hold"/>
                                        <p:tgtEl>
                                          <p:spTgt spid="12288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0" fill="hold"/>
                                        <p:tgtEl>
                                          <p:spTgt spid="12288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0" fill="hold"/>
                                        <p:tgtEl>
                                          <p:spTgt spid="12288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0" fill="hold"/>
                                        <p:tgtEl>
                                          <p:spTgt spid="12288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0" fill="hold"/>
                                        <p:tgtEl>
                                          <p:spTgt spid="12288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0" fill="hold"/>
                                        <p:tgtEl>
                                          <p:spTgt spid="12288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0" fill="hold"/>
                                        <p:tgtEl>
                                          <p:spTgt spid="12288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0" fill="hold"/>
                                        <p:tgtEl>
                                          <p:spTgt spid="12288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0" fill="hold"/>
                                        <p:tgtEl>
                                          <p:spTgt spid="12288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0" fill="hold"/>
                                        <p:tgtEl>
                                          <p:spTgt spid="12288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0" fill="hold"/>
                                        <p:tgtEl>
                                          <p:spTgt spid="12288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0" fill="hold"/>
                                        <p:tgtEl>
                                          <p:spTgt spid="12288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2288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2288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2288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2288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2288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2288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2288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12288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12288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12288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12288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12288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12288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12288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12288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12288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12288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12288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12288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12288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12288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12288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12288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12288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12288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12288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12288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12288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12288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12288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12288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12288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12288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12288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12288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12288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12288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12288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12288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12288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12288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12288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12288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12288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12288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12288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12288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12288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5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7" dur="1000" fill="hold"/>
                                        <p:tgtEl>
                                          <p:spTgt spid="12288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12288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12288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1000" fill="hold"/>
                                        <p:tgtEl>
                                          <p:spTgt spid="12288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1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12288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1000" fill="hold"/>
                                        <p:tgtEl>
                                          <p:spTgt spid="12288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12288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12288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7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12288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12288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1000" fill="hold"/>
                                        <p:tgtEl>
                                          <p:spTgt spid="12288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1000" fill="hold"/>
                                        <p:tgtEl>
                                          <p:spTgt spid="12288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3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5" dur="1000" fill="hold"/>
                                        <p:tgtEl>
                                          <p:spTgt spid="12288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12288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1000" fill="hold"/>
                                        <p:tgtEl>
                                          <p:spTgt spid="12288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1000" fill="hold"/>
                                        <p:tgtEl>
                                          <p:spTgt spid="12288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9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1" dur="1000" fill="hold"/>
                                        <p:tgtEl>
                                          <p:spTgt spid="12288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1000" fill="hold"/>
                                        <p:tgtEl>
                                          <p:spTgt spid="12288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1000" fill="hold"/>
                                        <p:tgtEl>
                                          <p:spTgt spid="12288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1000" fill="hold"/>
                                        <p:tgtEl>
                                          <p:spTgt spid="12288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5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7" dur="1000" fill="hold"/>
                                        <p:tgtEl>
                                          <p:spTgt spid="12288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1000" fill="hold"/>
                                        <p:tgtEl>
                                          <p:spTgt spid="12288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1000" fill="hold"/>
                                        <p:tgtEl>
                                          <p:spTgt spid="12288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1000" fill="hold"/>
                                        <p:tgtEl>
                                          <p:spTgt spid="12288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1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3" dur="1000" fill="hold"/>
                                        <p:tgtEl>
                                          <p:spTgt spid="12288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1000" fill="hold"/>
                                        <p:tgtEl>
                                          <p:spTgt spid="12288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1000" fill="hold"/>
                                        <p:tgtEl>
                                          <p:spTgt spid="12288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1000" fill="hold"/>
                                        <p:tgtEl>
                                          <p:spTgt spid="12288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8804" grpId="0" bldLvl="0" animBg="1"/>
      <p:bldP spid="1228805" grpId="0" bldLvl="0" animBg="1"/>
      <p:bldP spid="1228806" grpId="0" bldLvl="0" animBg="1"/>
      <p:bldP spid="1228807" grpId="0" bldLvl="0" animBg="1"/>
      <p:bldP spid="1228808" grpId="0" bldLvl="0" animBg="1"/>
      <p:bldP spid="1228809" grpId="0" bldLvl="0" animBg="1"/>
      <p:bldP spid="1228810" grpId="0" bldLvl="0" animBg="1"/>
      <p:bldP spid="1228811" grpId="0" bldLvl="0" animBg="1"/>
      <p:bldP spid="1228812" grpId="0" bldLvl="0" animBg="1"/>
      <p:bldP spid="1228813" grpId="0" bldLvl="0" animBg="1"/>
      <p:bldP spid="1228814" grpId="0" bldLvl="0" animBg="1"/>
      <p:bldP spid="1228815" grpId="0" bldLvl="0" animBg="1"/>
      <p:bldP spid="1228816" grpId="0" bldLvl="0" animBg="1"/>
      <p:bldP spid="1228817" grpId="0" bldLvl="0" animBg="1"/>
      <p:bldP spid="1228818" grpId="0" bldLvl="0" animBg="1"/>
      <p:bldP spid="1228819" grpId="0" bldLvl="0" animBg="1"/>
      <p:bldP spid="1228820" grpId="0" bldLvl="0" animBg="1"/>
      <p:bldP spid="1228821" grpId="0" bldLvl="0" animBg="1"/>
      <p:bldP spid="1228822" grpId="0" bldLvl="0" animBg="1"/>
      <p:bldP spid="1228823" grpId="0" bldLvl="0" animBg="1"/>
      <p:bldP spid="1228824" grpId="0" bldLvl="0" animBg="1"/>
      <p:bldP spid="1228825" grpId="0" bldLvl="0" animBg="1"/>
      <p:bldP spid="1228826" grpId="0" bldLvl="0" animBg="1"/>
      <p:bldP spid="1228827" grpId="0" bldLvl="0" animBg="1"/>
      <p:bldP spid="1228828" grpId="0" bldLvl="0" animBg="1"/>
      <p:bldP spid="1228829" grpId="0" bldLvl="0" animBg="1"/>
      <p:bldP spid="1228830" grpId="0" bldLvl="0" animBg="1"/>
      <p:bldP spid="1228831" grpId="0" bldLvl="0" animBg="1"/>
      <p:bldP spid="1228832" grpId="0" bldLvl="0" animBg="1"/>
      <p:bldP spid="1228833" grpId="0" bldLvl="0" animBg="1"/>
      <p:bldP spid="1228834" grpId="0" bldLvl="0" animBg="1"/>
      <p:bldP spid="1228835" grpId="0" bldLvl="0" animBg="1"/>
      <p:bldP spid="1228836" grpId="0" bldLvl="0" animBg="1"/>
      <p:bldP spid="1228837" grpId="0" bldLvl="0" animBg="1"/>
      <p:bldP spid="1228838" grpId="0" bldLvl="0" animBg="1"/>
      <p:bldP spid="1228839" grpId="0" bldLvl="0" animBg="1"/>
      <p:bldP spid="1228840" grpId="0" bldLvl="0" animBg="1"/>
      <p:bldP spid="1228841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灯片编号占位符 3"/>
          <p:cNvSpPr>
            <a:spLocks noGrp="1"/>
          </p:cNvSpPr>
          <p:nvPr>
            <p:ph type="sldNum" sz="quarter" idx="12"/>
          </p:nvPr>
        </p:nvSpPr>
        <p:spPr>
          <a:ln>
            <a:miter lim="800000"/>
          </a:ln>
        </p:spPr>
        <p:txBody>
          <a:bodyPr anchor="b"/>
          <a:lstStyle/>
          <a:p>
            <a:pPr>
              <a:defRPr/>
            </a:pPr>
            <a:fld id="{8982A026-3309-496E-B02D-4F8663F5517A}" type="slidenum">
              <a:rPr lang="zh-CN" altLang="en-US" sz="1200">
                <a:solidFill>
                  <a:schemeClr val="bg2"/>
                </a:solidFill>
              </a:rPr>
            </a:fld>
            <a:endParaRPr lang="en-US" altLang="zh-CN" sz="1200">
              <a:solidFill>
                <a:schemeClr val="bg2"/>
              </a:solidFill>
            </a:endParaRPr>
          </a:p>
        </p:txBody>
      </p:sp>
      <p:sp>
        <p:nvSpPr>
          <p:cNvPr id="43" name="日期占位符 4"/>
          <p:cNvSpPr>
            <a:spLocks noGrp="1"/>
          </p:cNvSpPr>
          <p:nvPr>
            <p:ph type="dt" sz="half" idx="10"/>
          </p:nvPr>
        </p:nvSpPr>
        <p:spPr>
          <a:ln>
            <a:miter lim="800000"/>
          </a:ln>
        </p:spPr>
        <p:txBody>
          <a:bodyPr/>
          <a:lstStyle/>
          <a:p>
            <a:pPr>
              <a:defRPr/>
            </a:pPr>
            <a:fld id="{4869BD77-640C-4044-8A29-9ADB1116AE16}" type="datetime7">
              <a:rPr kumimoji="1" lang="zh-CN" altLang="en-US" sz="1200">
                <a:latin typeface="+mn-ea"/>
              </a:rPr>
            </a:fld>
            <a:endParaRPr kumimoji="1" lang="en-US" altLang="zh-CN" sz="1200">
              <a:latin typeface="+mn-ea"/>
            </a:endParaRPr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294130" y="332740"/>
            <a:ext cx="7849870" cy="524510"/>
          </a:xfrm>
        </p:spPr>
        <p:txBody>
          <a:bodyPr anchor="b"/>
          <a:lstStyle/>
          <a:p>
            <a:pPr eaLnBrk="1" hangingPunct="1"/>
            <a:r>
              <a:rPr lang="en-US" altLang="zh-CN">
                <a:ea typeface="宋体" pitchFamily="2" charset="-122"/>
              </a:rPr>
              <a:t>9.3.1 </a:t>
            </a:r>
            <a:r>
              <a:rPr lang="zh-CN" altLang="en-US">
                <a:ea typeface="宋体" pitchFamily="2" charset="-122"/>
              </a:rPr>
              <a:t>定义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1331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51460" y="1340485"/>
            <a:ext cx="8229600" cy="2525395"/>
          </a:xfrm>
        </p:spPr>
        <p:txBody>
          <a:bodyPr/>
          <a:lstStyle/>
          <a:p>
            <a:pPr eaLnBrk="1" hangingPunct="1"/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  <a:sym typeface="+mn-ea"/>
              </a:rPr>
              <a:t>优先队列的描述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  <a:sym typeface="+mn-ea"/>
              </a:rPr>
              <a:t>(2)</a:t>
            </a:r>
            <a:endParaRPr lang="zh-CN" altLang="en-US" sz="2800">
              <a:solidFill>
                <a:srgbClr val="FF0000"/>
              </a:solidFill>
              <a:latin typeface="Times New Roman" panose="02020603050405020304" pitchFamily="18" charset="0"/>
              <a:ea typeface="宋体" pitchFamily="2" charset="-122"/>
            </a:endParaRPr>
          </a:p>
          <a:p>
            <a:pPr eaLnBrk="1" hangingPunct="1"/>
            <a:r>
              <a:rPr lang="zh-CN" altLang="en-US" sz="2800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</a:rPr>
              <a:t>定义</a:t>
            </a:r>
            <a:r>
              <a:rPr lang="en-US" altLang="zh-CN" sz="2800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</a:rPr>
              <a:t>[</a:t>
            </a:r>
            <a:r>
              <a:rPr lang="zh-CN" altLang="en-US" sz="2800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</a:rPr>
              <a:t>最大堆</a:t>
            </a:r>
            <a:r>
              <a:rPr lang="en-US" altLang="zh-CN" sz="2800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</a:rPr>
              <a:t>(</a:t>
            </a:r>
            <a:r>
              <a:rPr lang="zh-CN" altLang="en-US" sz="2800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</a:rPr>
              <a:t>最小堆</a:t>
            </a:r>
            <a:r>
              <a:rPr lang="en-US" altLang="zh-CN" sz="2800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</a:rPr>
              <a:t>)]</a:t>
            </a:r>
            <a:r>
              <a:rPr lang="zh-CN" altLang="en-US" sz="2800">
                <a:latin typeface="Times New Roman" panose="02020603050405020304" pitchFamily="18" charset="0"/>
                <a:ea typeface="宋体" pitchFamily="2" charset="-122"/>
              </a:rPr>
              <a:t>最大</a:t>
            </a:r>
            <a:r>
              <a:rPr lang="en-US" altLang="zh-CN" sz="2800">
                <a:latin typeface="Times New Roman" panose="02020603050405020304" pitchFamily="18" charset="0"/>
                <a:ea typeface="宋体" pitchFamily="2" charset="-122"/>
              </a:rPr>
              <a:t>(</a:t>
            </a:r>
            <a:r>
              <a:rPr lang="zh-CN" altLang="en-US" sz="2800">
                <a:latin typeface="Times New Roman" panose="02020603050405020304" pitchFamily="18" charset="0"/>
                <a:ea typeface="宋体" pitchFamily="2" charset="-122"/>
              </a:rPr>
              <a:t>最小</a:t>
            </a:r>
            <a:r>
              <a:rPr lang="en-US" altLang="zh-CN" sz="2800">
                <a:latin typeface="Times New Roman" panose="02020603050405020304" pitchFamily="18" charset="0"/>
                <a:ea typeface="宋体" pitchFamily="2" charset="-122"/>
              </a:rPr>
              <a:t>)</a:t>
            </a:r>
            <a:r>
              <a:rPr lang="zh-CN" altLang="en-US" sz="2800">
                <a:latin typeface="Times New Roman" panose="02020603050405020304" pitchFamily="18" charset="0"/>
                <a:ea typeface="宋体" pitchFamily="2" charset="-122"/>
              </a:rPr>
              <a:t>的</a:t>
            </a:r>
            <a:r>
              <a:rPr lang="zh-CN" altLang="en-US" sz="2800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</a:rPr>
              <a:t>完全二叉树</a:t>
            </a:r>
            <a:r>
              <a:rPr lang="zh-CN" altLang="en-US" sz="2800">
                <a:solidFill>
                  <a:schemeClr val="hlink"/>
                </a:solidFill>
                <a:latin typeface="Times New Roman" panose="02020603050405020304" pitchFamily="18" charset="0"/>
                <a:ea typeface="宋体" pitchFamily="2" charset="-122"/>
              </a:rPr>
              <a:t>。</a:t>
            </a:r>
            <a:endParaRPr lang="zh-CN" altLang="en-US" sz="2800">
              <a:solidFill>
                <a:schemeClr val="hlink"/>
              </a:solidFill>
              <a:latin typeface="Times New Roman" panose="02020603050405020304" pitchFamily="18" charset="0"/>
              <a:ea typeface="宋体" pitchFamily="2" charset="-122"/>
            </a:endParaRPr>
          </a:p>
          <a:p>
            <a:pPr eaLnBrk="1" hangingPunct="1"/>
            <a:r>
              <a:rPr lang="zh-CN" altLang="en-US" sz="2800">
                <a:latin typeface="Times New Roman" panose="02020603050405020304" pitchFamily="18" charset="0"/>
                <a:ea typeface="宋体" pitchFamily="2" charset="-122"/>
              </a:rPr>
              <a:t>公式化描述，一维数组。</a:t>
            </a:r>
            <a:endParaRPr lang="zh-CN" altLang="en-US" sz="2800">
              <a:latin typeface="Times New Roman" panose="02020603050405020304" pitchFamily="18" charset="0"/>
              <a:ea typeface="宋体" pitchFamily="2" charset="-122"/>
            </a:endParaRPr>
          </a:p>
          <a:p>
            <a:pPr eaLnBrk="1" hangingPunct="1"/>
            <a:r>
              <a:rPr lang="en-US" altLang="zh-CN" sz="2800">
                <a:latin typeface="Times New Roman" panose="02020603050405020304" pitchFamily="18" charset="0"/>
                <a:ea typeface="宋体" pitchFamily="2" charset="-122"/>
              </a:rPr>
              <a:t>n</a:t>
            </a:r>
            <a:r>
              <a:rPr lang="zh-CN" altLang="en-US" sz="2800">
                <a:latin typeface="Times New Roman" panose="02020603050405020304" pitchFamily="18" charset="0"/>
                <a:ea typeface="宋体" pitchFamily="2" charset="-122"/>
              </a:rPr>
              <a:t>个元素的堆其高度为</a:t>
            </a:r>
            <a:r>
              <a:rPr lang="zh-CN" altLang="en-US" sz="2800">
                <a:latin typeface="Times New Roman" panose="02020603050405020304" pitchFamily="18" charset="0"/>
                <a:ea typeface="宋体" pitchFamily="2" charset="-122"/>
                <a:sym typeface="Symbol" panose="05050102010706020507" pitchFamily="18" charset="2"/>
              </a:rPr>
              <a:t></a:t>
            </a:r>
            <a:r>
              <a:rPr lang="en-US" altLang="zh-CN" sz="2800">
                <a:latin typeface="Times New Roman" panose="02020603050405020304" pitchFamily="18" charset="0"/>
                <a:ea typeface="宋体" pitchFamily="2" charset="-122"/>
              </a:rPr>
              <a:t>log</a:t>
            </a:r>
            <a:r>
              <a:rPr lang="en-US" altLang="zh-CN" sz="2800" baseline="-25000">
                <a:latin typeface="Times New Roman" panose="02020603050405020304" pitchFamily="18" charset="0"/>
                <a:ea typeface="宋体" pitchFamily="2" charset="-122"/>
              </a:rPr>
              <a:t>2</a:t>
            </a:r>
            <a:r>
              <a:rPr lang="en-US" altLang="zh-CN" sz="2800">
                <a:latin typeface="Times New Roman" panose="02020603050405020304" pitchFamily="18" charset="0"/>
                <a:ea typeface="宋体" pitchFamily="2" charset="-122"/>
              </a:rPr>
              <a:t>(n+1)</a:t>
            </a:r>
            <a:r>
              <a:rPr lang="zh-CN" altLang="en-US" sz="2800">
                <a:latin typeface="Times New Roman" panose="02020603050405020304" pitchFamily="18" charset="0"/>
                <a:ea typeface="宋体" pitchFamily="2" charset="-122"/>
                <a:sym typeface="Symbol" panose="05050102010706020507" pitchFamily="18" charset="2"/>
              </a:rPr>
              <a:t>，</a:t>
            </a:r>
            <a:r>
              <a:rPr lang="zh-CN" altLang="en-US" sz="2800">
                <a:latin typeface="Times New Roman" panose="02020603050405020304" pitchFamily="18" charset="0"/>
                <a:ea typeface="宋体" pitchFamily="2" charset="-122"/>
              </a:rPr>
              <a:t>操作在高度复杂性内完成，为</a:t>
            </a:r>
            <a:r>
              <a:rPr lang="en-US" altLang="zh-CN" sz="2800">
                <a:latin typeface="Times New Roman" panose="02020603050405020304" pitchFamily="18" charset="0"/>
                <a:ea typeface="宋体" pitchFamily="2" charset="-122"/>
              </a:rPr>
              <a:t>O(log</a:t>
            </a:r>
            <a:r>
              <a:rPr lang="en-US" altLang="zh-CN" sz="2800" baseline="-25000">
                <a:latin typeface="Times New Roman" panose="02020603050405020304" pitchFamily="18" charset="0"/>
                <a:ea typeface="宋体" pitchFamily="2" charset="-122"/>
              </a:rPr>
              <a:t>2</a:t>
            </a:r>
            <a:r>
              <a:rPr lang="en-US" altLang="zh-CN" sz="2800">
                <a:latin typeface="Times New Roman" panose="02020603050405020304" pitchFamily="18" charset="0"/>
                <a:ea typeface="宋体" pitchFamily="2" charset="-122"/>
              </a:rPr>
              <a:t>n)</a:t>
            </a:r>
            <a:r>
              <a:rPr lang="zh-CN" altLang="en-US" sz="2800">
                <a:latin typeface="Times New Roman" panose="02020603050405020304" pitchFamily="18" charset="0"/>
                <a:ea typeface="宋体" pitchFamily="2" charset="-122"/>
              </a:rPr>
              <a:t>。</a:t>
            </a:r>
            <a:endParaRPr lang="en-US" altLang="zh-CN" sz="2800">
              <a:latin typeface="Times New Roman" panose="02020603050405020304" pitchFamily="18" charset="0"/>
              <a:ea typeface="宋体" pitchFamily="2" charset="-122"/>
            </a:endParaRPr>
          </a:p>
        </p:txBody>
      </p:sp>
      <p:sp>
        <p:nvSpPr>
          <p:cNvPr id="13318" name="Oval 4"/>
          <p:cNvSpPr>
            <a:spLocks noChangeArrowheads="1"/>
          </p:cNvSpPr>
          <p:nvPr/>
        </p:nvSpPr>
        <p:spPr bwMode="auto">
          <a:xfrm>
            <a:off x="6227763" y="4722813"/>
            <a:ext cx="360362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000">
                <a:solidFill>
                  <a:srgbClr val="FFFF00"/>
                </a:solidFill>
                <a:latin typeface="Tahoma" panose="020B0604030504040204" pitchFamily="34" charset="0"/>
              </a:rPr>
              <a:t>2</a:t>
            </a:r>
            <a:endParaRPr lang="en-US" altLang="zh-CN" sz="2000">
              <a:solidFill>
                <a:srgbClr val="FFFF00"/>
              </a:solidFill>
              <a:latin typeface="Tahoma" panose="020B0604030504040204" pitchFamily="34" charset="0"/>
            </a:endParaRPr>
          </a:p>
        </p:txBody>
      </p:sp>
      <p:sp>
        <p:nvSpPr>
          <p:cNvPr id="13319" name="Oval 5"/>
          <p:cNvSpPr>
            <a:spLocks noChangeArrowheads="1"/>
          </p:cNvSpPr>
          <p:nvPr/>
        </p:nvSpPr>
        <p:spPr bwMode="auto">
          <a:xfrm>
            <a:off x="5580063" y="5226050"/>
            <a:ext cx="360362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000">
                <a:solidFill>
                  <a:srgbClr val="FFFF00"/>
                </a:solidFill>
                <a:latin typeface="Tahoma" panose="020B0604030504040204" pitchFamily="34" charset="0"/>
              </a:rPr>
              <a:t>7</a:t>
            </a:r>
            <a:endParaRPr lang="en-US" altLang="zh-CN" sz="2000">
              <a:solidFill>
                <a:srgbClr val="FFFF00"/>
              </a:solidFill>
              <a:latin typeface="Tahoma" panose="020B0604030504040204" pitchFamily="34" charset="0"/>
            </a:endParaRPr>
          </a:p>
        </p:txBody>
      </p:sp>
      <p:sp>
        <p:nvSpPr>
          <p:cNvPr id="13320" name="Oval 6"/>
          <p:cNvSpPr>
            <a:spLocks noChangeArrowheads="1"/>
          </p:cNvSpPr>
          <p:nvPr/>
        </p:nvSpPr>
        <p:spPr bwMode="auto">
          <a:xfrm>
            <a:off x="6877050" y="5226050"/>
            <a:ext cx="360363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000">
                <a:solidFill>
                  <a:srgbClr val="FFFF00"/>
                </a:solidFill>
                <a:latin typeface="Tahoma" panose="020B0604030504040204" pitchFamily="34" charset="0"/>
              </a:rPr>
              <a:t>4</a:t>
            </a:r>
            <a:endParaRPr lang="en-US" altLang="zh-CN" sz="2000">
              <a:solidFill>
                <a:srgbClr val="FFFF00"/>
              </a:solidFill>
              <a:latin typeface="Tahoma" panose="020B0604030504040204" pitchFamily="34" charset="0"/>
            </a:endParaRPr>
          </a:p>
        </p:txBody>
      </p:sp>
      <p:sp>
        <p:nvSpPr>
          <p:cNvPr id="13321" name="Oval 7"/>
          <p:cNvSpPr>
            <a:spLocks noChangeArrowheads="1"/>
          </p:cNvSpPr>
          <p:nvPr/>
        </p:nvSpPr>
        <p:spPr bwMode="auto">
          <a:xfrm>
            <a:off x="5254625" y="5946775"/>
            <a:ext cx="360363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000">
                <a:solidFill>
                  <a:srgbClr val="FFFF00"/>
                </a:solidFill>
                <a:latin typeface="Tahoma" panose="020B0604030504040204" pitchFamily="34" charset="0"/>
              </a:rPr>
              <a:t>10</a:t>
            </a:r>
            <a:endParaRPr lang="en-US" altLang="zh-CN" sz="2000">
              <a:solidFill>
                <a:srgbClr val="FFFF00"/>
              </a:solidFill>
              <a:latin typeface="Tahoma" panose="020B0604030504040204" pitchFamily="34" charset="0"/>
            </a:endParaRPr>
          </a:p>
        </p:txBody>
      </p:sp>
      <p:sp>
        <p:nvSpPr>
          <p:cNvPr id="13322" name="Oval 8"/>
          <p:cNvSpPr>
            <a:spLocks noChangeArrowheads="1"/>
          </p:cNvSpPr>
          <p:nvPr/>
        </p:nvSpPr>
        <p:spPr bwMode="auto">
          <a:xfrm>
            <a:off x="5868988" y="5946775"/>
            <a:ext cx="360362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000">
                <a:solidFill>
                  <a:srgbClr val="FFFF00"/>
                </a:solidFill>
                <a:latin typeface="Tahoma" panose="020B0604030504040204" pitchFamily="34" charset="0"/>
              </a:rPr>
              <a:t>8</a:t>
            </a:r>
            <a:endParaRPr lang="en-US" altLang="zh-CN" sz="2000">
              <a:solidFill>
                <a:srgbClr val="FFFF00"/>
              </a:solidFill>
              <a:latin typeface="Tahoma" panose="020B0604030504040204" pitchFamily="34" charset="0"/>
            </a:endParaRPr>
          </a:p>
        </p:txBody>
      </p:sp>
      <p:sp>
        <p:nvSpPr>
          <p:cNvPr id="13323" name="Oval 9"/>
          <p:cNvSpPr>
            <a:spLocks noChangeArrowheads="1"/>
          </p:cNvSpPr>
          <p:nvPr/>
        </p:nvSpPr>
        <p:spPr bwMode="auto">
          <a:xfrm>
            <a:off x="6588125" y="5946775"/>
            <a:ext cx="360363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000">
                <a:solidFill>
                  <a:srgbClr val="FFFF00"/>
                </a:solidFill>
                <a:latin typeface="Tahoma" panose="020B0604030504040204" pitchFamily="34" charset="0"/>
              </a:rPr>
              <a:t>6</a:t>
            </a:r>
            <a:endParaRPr lang="en-US" altLang="zh-CN" sz="2000">
              <a:solidFill>
                <a:srgbClr val="FFFF00"/>
              </a:solidFill>
              <a:latin typeface="Tahoma" panose="020B0604030504040204" pitchFamily="34" charset="0"/>
            </a:endParaRPr>
          </a:p>
        </p:txBody>
      </p:sp>
      <p:sp>
        <p:nvSpPr>
          <p:cNvPr id="13324" name="Line 10"/>
          <p:cNvSpPr>
            <a:spLocks noChangeShapeType="1"/>
          </p:cNvSpPr>
          <p:nvPr/>
        </p:nvSpPr>
        <p:spPr bwMode="auto">
          <a:xfrm flipV="1">
            <a:off x="5830888" y="5010150"/>
            <a:ext cx="431800" cy="2159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3325" name="Line 11"/>
          <p:cNvSpPr>
            <a:spLocks noChangeShapeType="1"/>
          </p:cNvSpPr>
          <p:nvPr/>
        </p:nvSpPr>
        <p:spPr bwMode="auto">
          <a:xfrm flipH="1" flipV="1">
            <a:off x="6551613" y="5010150"/>
            <a:ext cx="431800" cy="2159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3326" name="Line 12"/>
          <p:cNvSpPr>
            <a:spLocks noChangeShapeType="1"/>
          </p:cNvSpPr>
          <p:nvPr/>
        </p:nvSpPr>
        <p:spPr bwMode="auto">
          <a:xfrm flipV="1">
            <a:off x="5437188" y="5514975"/>
            <a:ext cx="177800" cy="431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3327" name="Line 13"/>
          <p:cNvSpPr>
            <a:spLocks noChangeShapeType="1"/>
          </p:cNvSpPr>
          <p:nvPr/>
        </p:nvSpPr>
        <p:spPr bwMode="auto">
          <a:xfrm flipH="1" flipV="1">
            <a:off x="5903913" y="5514975"/>
            <a:ext cx="109537" cy="431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3328" name="Line 14"/>
          <p:cNvSpPr>
            <a:spLocks noChangeShapeType="1"/>
          </p:cNvSpPr>
          <p:nvPr/>
        </p:nvSpPr>
        <p:spPr bwMode="auto">
          <a:xfrm flipV="1">
            <a:off x="6805613" y="5586413"/>
            <a:ext cx="214312" cy="360362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3329" name="Oval 15"/>
          <p:cNvSpPr>
            <a:spLocks noChangeArrowheads="1"/>
          </p:cNvSpPr>
          <p:nvPr/>
        </p:nvSpPr>
        <p:spPr bwMode="auto">
          <a:xfrm>
            <a:off x="1330325" y="4724400"/>
            <a:ext cx="360363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000">
                <a:solidFill>
                  <a:srgbClr val="FFFF00"/>
                </a:solidFill>
                <a:latin typeface="Tahoma" panose="020B0604030504040204" pitchFamily="34" charset="0"/>
              </a:rPr>
              <a:t>14</a:t>
            </a:r>
            <a:endParaRPr lang="en-US" altLang="zh-CN" sz="2000">
              <a:solidFill>
                <a:srgbClr val="FFFF00"/>
              </a:solidFill>
              <a:latin typeface="Tahoma" panose="020B0604030504040204" pitchFamily="34" charset="0"/>
            </a:endParaRPr>
          </a:p>
        </p:txBody>
      </p:sp>
      <p:sp>
        <p:nvSpPr>
          <p:cNvPr id="13330" name="Oval 16"/>
          <p:cNvSpPr>
            <a:spLocks noChangeArrowheads="1"/>
          </p:cNvSpPr>
          <p:nvPr/>
        </p:nvSpPr>
        <p:spPr bwMode="auto">
          <a:xfrm>
            <a:off x="682625" y="5227638"/>
            <a:ext cx="360363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000">
                <a:solidFill>
                  <a:srgbClr val="FFFF00"/>
                </a:solidFill>
                <a:latin typeface="Tahoma" panose="020B0604030504040204" pitchFamily="34" charset="0"/>
              </a:rPr>
              <a:t>12</a:t>
            </a:r>
            <a:endParaRPr lang="en-US" altLang="zh-CN" sz="2000">
              <a:solidFill>
                <a:srgbClr val="FFFF00"/>
              </a:solidFill>
              <a:latin typeface="Tahoma" panose="020B0604030504040204" pitchFamily="34" charset="0"/>
            </a:endParaRPr>
          </a:p>
        </p:txBody>
      </p:sp>
      <p:sp>
        <p:nvSpPr>
          <p:cNvPr id="13331" name="Oval 17"/>
          <p:cNvSpPr>
            <a:spLocks noChangeArrowheads="1"/>
          </p:cNvSpPr>
          <p:nvPr/>
        </p:nvSpPr>
        <p:spPr bwMode="auto">
          <a:xfrm>
            <a:off x="1979613" y="5227638"/>
            <a:ext cx="360362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000">
                <a:solidFill>
                  <a:srgbClr val="FFFF00"/>
                </a:solidFill>
                <a:latin typeface="Tahoma" panose="020B0604030504040204" pitchFamily="34" charset="0"/>
              </a:rPr>
              <a:t>7</a:t>
            </a:r>
            <a:endParaRPr lang="en-US" altLang="zh-CN" sz="2000">
              <a:solidFill>
                <a:srgbClr val="FFFF00"/>
              </a:solidFill>
              <a:latin typeface="Tahoma" panose="020B0604030504040204" pitchFamily="34" charset="0"/>
            </a:endParaRPr>
          </a:p>
        </p:txBody>
      </p:sp>
      <p:sp>
        <p:nvSpPr>
          <p:cNvPr id="13332" name="Oval 18"/>
          <p:cNvSpPr>
            <a:spLocks noChangeArrowheads="1"/>
          </p:cNvSpPr>
          <p:nvPr/>
        </p:nvSpPr>
        <p:spPr bwMode="auto">
          <a:xfrm>
            <a:off x="357188" y="5948363"/>
            <a:ext cx="360362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000">
                <a:solidFill>
                  <a:srgbClr val="FFFF00"/>
                </a:solidFill>
                <a:latin typeface="Tahoma" panose="020B0604030504040204" pitchFamily="34" charset="0"/>
              </a:rPr>
              <a:t>10</a:t>
            </a:r>
            <a:endParaRPr lang="en-US" altLang="zh-CN" sz="2000">
              <a:solidFill>
                <a:srgbClr val="FFFF00"/>
              </a:solidFill>
              <a:latin typeface="Tahoma" panose="020B0604030504040204" pitchFamily="34" charset="0"/>
            </a:endParaRPr>
          </a:p>
        </p:txBody>
      </p:sp>
      <p:sp>
        <p:nvSpPr>
          <p:cNvPr id="13333" name="Oval 19"/>
          <p:cNvSpPr>
            <a:spLocks noChangeArrowheads="1"/>
          </p:cNvSpPr>
          <p:nvPr/>
        </p:nvSpPr>
        <p:spPr bwMode="auto">
          <a:xfrm>
            <a:off x="971550" y="5948363"/>
            <a:ext cx="360363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000">
                <a:solidFill>
                  <a:srgbClr val="FFFF00"/>
                </a:solidFill>
                <a:latin typeface="Tahoma" panose="020B0604030504040204" pitchFamily="34" charset="0"/>
              </a:rPr>
              <a:t>8</a:t>
            </a:r>
            <a:endParaRPr lang="en-US" altLang="zh-CN" sz="2000">
              <a:solidFill>
                <a:srgbClr val="FFFF00"/>
              </a:solidFill>
              <a:latin typeface="Tahoma" panose="020B0604030504040204" pitchFamily="34" charset="0"/>
            </a:endParaRPr>
          </a:p>
        </p:txBody>
      </p:sp>
      <p:sp>
        <p:nvSpPr>
          <p:cNvPr id="13334" name="Oval 20"/>
          <p:cNvSpPr>
            <a:spLocks noChangeArrowheads="1"/>
          </p:cNvSpPr>
          <p:nvPr/>
        </p:nvSpPr>
        <p:spPr bwMode="auto">
          <a:xfrm>
            <a:off x="1690688" y="5948363"/>
            <a:ext cx="360362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000">
                <a:solidFill>
                  <a:srgbClr val="FFFF00"/>
                </a:solidFill>
                <a:latin typeface="Tahoma" panose="020B0604030504040204" pitchFamily="34" charset="0"/>
              </a:rPr>
              <a:t>6</a:t>
            </a:r>
            <a:endParaRPr lang="en-US" altLang="zh-CN" sz="2000">
              <a:solidFill>
                <a:srgbClr val="FFFF00"/>
              </a:solidFill>
              <a:latin typeface="Tahoma" panose="020B0604030504040204" pitchFamily="34" charset="0"/>
            </a:endParaRPr>
          </a:p>
        </p:txBody>
      </p:sp>
      <p:sp>
        <p:nvSpPr>
          <p:cNvPr id="13335" name="Line 21"/>
          <p:cNvSpPr>
            <a:spLocks noChangeShapeType="1"/>
          </p:cNvSpPr>
          <p:nvPr/>
        </p:nvSpPr>
        <p:spPr bwMode="auto">
          <a:xfrm flipV="1">
            <a:off x="933450" y="5011738"/>
            <a:ext cx="431800" cy="2159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3336" name="Line 22"/>
          <p:cNvSpPr>
            <a:spLocks noChangeShapeType="1"/>
          </p:cNvSpPr>
          <p:nvPr/>
        </p:nvSpPr>
        <p:spPr bwMode="auto">
          <a:xfrm flipH="1" flipV="1">
            <a:off x="1654175" y="5011738"/>
            <a:ext cx="431800" cy="2159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3337" name="Line 23"/>
          <p:cNvSpPr>
            <a:spLocks noChangeShapeType="1"/>
          </p:cNvSpPr>
          <p:nvPr/>
        </p:nvSpPr>
        <p:spPr bwMode="auto">
          <a:xfrm flipV="1">
            <a:off x="539750" y="5516563"/>
            <a:ext cx="177800" cy="431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3338" name="Line 24"/>
          <p:cNvSpPr>
            <a:spLocks noChangeShapeType="1"/>
          </p:cNvSpPr>
          <p:nvPr/>
        </p:nvSpPr>
        <p:spPr bwMode="auto">
          <a:xfrm flipH="1" flipV="1">
            <a:off x="1006475" y="5516563"/>
            <a:ext cx="109538" cy="431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3339" name="Line 25"/>
          <p:cNvSpPr>
            <a:spLocks noChangeShapeType="1"/>
          </p:cNvSpPr>
          <p:nvPr/>
        </p:nvSpPr>
        <p:spPr bwMode="auto">
          <a:xfrm flipV="1">
            <a:off x="1908175" y="5588000"/>
            <a:ext cx="214313" cy="360363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229850" name="Oval 26"/>
          <p:cNvSpPr>
            <a:spLocks noChangeArrowheads="1"/>
          </p:cNvSpPr>
          <p:nvPr/>
        </p:nvSpPr>
        <p:spPr bwMode="auto">
          <a:xfrm>
            <a:off x="2771775" y="5227638"/>
            <a:ext cx="360363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000">
                <a:solidFill>
                  <a:srgbClr val="FFFF00"/>
                </a:solidFill>
                <a:latin typeface="Tahoma" panose="020B0604030504040204" pitchFamily="34" charset="0"/>
              </a:rPr>
              <a:t>6</a:t>
            </a:r>
            <a:endParaRPr lang="en-US" altLang="zh-CN" sz="2000">
              <a:solidFill>
                <a:srgbClr val="FFFF00"/>
              </a:solidFill>
              <a:latin typeface="Tahoma" panose="020B0604030504040204" pitchFamily="34" charset="0"/>
            </a:endParaRPr>
          </a:p>
        </p:txBody>
      </p:sp>
      <p:sp>
        <p:nvSpPr>
          <p:cNvPr id="1229851" name="Oval 27"/>
          <p:cNvSpPr>
            <a:spLocks noChangeArrowheads="1"/>
          </p:cNvSpPr>
          <p:nvPr/>
        </p:nvSpPr>
        <p:spPr bwMode="auto">
          <a:xfrm>
            <a:off x="2482850" y="5948363"/>
            <a:ext cx="360363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000">
                <a:solidFill>
                  <a:srgbClr val="FFFF00"/>
                </a:solidFill>
                <a:latin typeface="Tahoma" panose="020B0604030504040204" pitchFamily="34" charset="0"/>
              </a:rPr>
              <a:t>5</a:t>
            </a:r>
            <a:endParaRPr lang="en-US" altLang="zh-CN" sz="2000">
              <a:solidFill>
                <a:srgbClr val="FFFF00"/>
              </a:solidFill>
              <a:latin typeface="Tahoma" panose="020B0604030504040204" pitchFamily="34" charset="0"/>
            </a:endParaRPr>
          </a:p>
        </p:txBody>
      </p:sp>
      <p:sp>
        <p:nvSpPr>
          <p:cNvPr id="13342" name="Line 28"/>
          <p:cNvSpPr>
            <a:spLocks noChangeShapeType="1"/>
          </p:cNvSpPr>
          <p:nvPr/>
        </p:nvSpPr>
        <p:spPr bwMode="auto">
          <a:xfrm flipV="1">
            <a:off x="2700338" y="5588000"/>
            <a:ext cx="214312" cy="360363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229853" name="Oval 29"/>
          <p:cNvSpPr>
            <a:spLocks noChangeArrowheads="1"/>
          </p:cNvSpPr>
          <p:nvPr/>
        </p:nvSpPr>
        <p:spPr bwMode="auto">
          <a:xfrm>
            <a:off x="3205163" y="4578350"/>
            <a:ext cx="360362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000">
                <a:solidFill>
                  <a:srgbClr val="FFFF00"/>
                </a:solidFill>
                <a:latin typeface="Tahoma" panose="020B0604030504040204" pitchFamily="34" charset="0"/>
              </a:rPr>
              <a:t>9</a:t>
            </a:r>
            <a:endParaRPr lang="en-US" altLang="zh-CN" sz="2000">
              <a:solidFill>
                <a:srgbClr val="FFFF00"/>
              </a:solidFill>
              <a:latin typeface="Tahoma" panose="020B0604030504040204" pitchFamily="34" charset="0"/>
            </a:endParaRPr>
          </a:p>
        </p:txBody>
      </p:sp>
      <p:sp>
        <p:nvSpPr>
          <p:cNvPr id="13344" name="Line 30"/>
          <p:cNvSpPr>
            <a:spLocks noChangeShapeType="1"/>
          </p:cNvSpPr>
          <p:nvPr/>
        </p:nvSpPr>
        <p:spPr bwMode="auto">
          <a:xfrm flipV="1">
            <a:off x="3060700" y="4938713"/>
            <a:ext cx="214313" cy="360362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3345" name="Oval 31"/>
          <p:cNvSpPr>
            <a:spLocks noChangeArrowheads="1"/>
          </p:cNvSpPr>
          <p:nvPr/>
        </p:nvSpPr>
        <p:spPr bwMode="auto">
          <a:xfrm>
            <a:off x="3708400" y="5518150"/>
            <a:ext cx="360363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000">
                <a:solidFill>
                  <a:srgbClr val="FFFF00"/>
                </a:solidFill>
                <a:latin typeface="Tahoma" panose="020B0604030504040204" pitchFamily="34" charset="0"/>
              </a:rPr>
              <a:t>25</a:t>
            </a:r>
            <a:endParaRPr lang="en-US" altLang="zh-CN" sz="2000">
              <a:solidFill>
                <a:srgbClr val="FFFF00"/>
              </a:solidFill>
              <a:latin typeface="Tahoma" panose="020B0604030504040204" pitchFamily="34" charset="0"/>
            </a:endParaRPr>
          </a:p>
        </p:txBody>
      </p:sp>
      <p:sp>
        <p:nvSpPr>
          <p:cNvPr id="13346" name="Oval 32"/>
          <p:cNvSpPr>
            <a:spLocks noChangeArrowheads="1"/>
          </p:cNvSpPr>
          <p:nvPr/>
        </p:nvSpPr>
        <p:spPr bwMode="auto">
          <a:xfrm>
            <a:off x="4141788" y="4868863"/>
            <a:ext cx="360362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000">
                <a:solidFill>
                  <a:srgbClr val="FFFF00"/>
                </a:solidFill>
                <a:latin typeface="Tahoma" panose="020B0604030504040204" pitchFamily="34" charset="0"/>
              </a:rPr>
              <a:t>30</a:t>
            </a:r>
            <a:endParaRPr lang="en-US" altLang="zh-CN" sz="2000">
              <a:solidFill>
                <a:srgbClr val="FFFF00"/>
              </a:solidFill>
              <a:latin typeface="Tahoma" panose="020B0604030504040204" pitchFamily="34" charset="0"/>
            </a:endParaRPr>
          </a:p>
        </p:txBody>
      </p:sp>
      <p:sp>
        <p:nvSpPr>
          <p:cNvPr id="13347" name="Line 33"/>
          <p:cNvSpPr>
            <a:spLocks noChangeShapeType="1"/>
          </p:cNvSpPr>
          <p:nvPr/>
        </p:nvSpPr>
        <p:spPr bwMode="auto">
          <a:xfrm flipV="1">
            <a:off x="3997325" y="5229225"/>
            <a:ext cx="214313" cy="360363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229858" name="Oval 34"/>
          <p:cNvSpPr>
            <a:spLocks noChangeArrowheads="1"/>
          </p:cNvSpPr>
          <p:nvPr/>
        </p:nvSpPr>
        <p:spPr bwMode="auto">
          <a:xfrm>
            <a:off x="7523163" y="5300663"/>
            <a:ext cx="360362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000">
                <a:solidFill>
                  <a:srgbClr val="FFFF00"/>
                </a:solidFill>
                <a:latin typeface="Tahoma" panose="020B0604030504040204" pitchFamily="34" charset="0"/>
              </a:rPr>
              <a:t>20</a:t>
            </a:r>
            <a:endParaRPr lang="en-US" altLang="zh-CN" sz="2000">
              <a:solidFill>
                <a:srgbClr val="FFFF00"/>
              </a:solidFill>
              <a:latin typeface="Tahoma" panose="020B0604030504040204" pitchFamily="34" charset="0"/>
            </a:endParaRPr>
          </a:p>
        </p:txBody>
      </p:sp>
      <p:sp>
        <p:nvSpPr>
          <p:cNvPr id="1229859" name="Oval 35"/>
          <p:cNvSpPr>
            <a:spLocks noChangeArrowheads="1"/>
          </p:cNvSpPr>
          <p:nvPr/>
        </p:nvSpPr>
        <p:spPr bwMode="auto">
          <a:xfrm>
            <a:off x="7234238" y="6021388"/>
            <a:ext cx="360362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000">
                <a:solidFill>
                  <a:srgbClr val="FFFF00"/>
                </a:solidFill>
                <a:latin typeface="Tahoma" panose="020B0604030504040204" pitchFamily="34" charset="0"/>
              </a:rPr>
              <a:t>50</a:t>
            </a:r>
            <a:endParaRPr lang="en-US" altLang="zh-CN" sz="2000">
              <a:solidFill>
                <a:srgbClr val="FFFF00"/>
              </a:solidFill>
              <a:latin typeface="Tahoma" panose="020B0604030504040204" pitchFamily="34" charset="0"/>
            </a:endParaRPr>
          </a:p>
        </p:txBody>
      </p:sp>
      <p:sp>
        <p:nvSpPr>
          <p:cNvPr id="13350" name="Line 36"/>
          <p:cNvSpPr>
            <a:spLocks noChangeShapeType="1"/>
          </p:cNvSpPr>
          <p:nvPr/>
        </p:nvSpPr>
        <p:spPr bwMode="auto">
          <a:xfrm flipV="1">
            <a:off x="7451725" y="5661025"/>
            <a:ext cx="214313" cy="360363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229861" name="Oval 37"/>
          <p:cNvSpPr>
            <a:spLocks noChangeArrowheads="1"/>
          </p:cNvSpPr>
          <p:nvPr/>
        </p:nvSpPr>
        <p:spPr bwMode="auto">
          <a:xfrm>
            <a:off x="7956550" y="4651375"/>
            <a:ext cx="360363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000">
                <a:solidFill>
                  <a:srgbClr val="FFFF00"/>
                </a:solidFill>
                <a:latin typeface="Tahoma" panose="020B0604030504040204" pitchFamily="34" charset="0"/>
              </a:rPr>
              <a:t>10</a:t>
            </a:r>
            <a:endParaRPr lang="en-US" altLang="zh-CN" sz="2000">
              <a:solidFill>
                <a:srgbClr val="FFFF00"/>
              </a:solidFill>
              <a:latin typeface="Tahoma" panose="020B0604030504040204" pitchFamily="34" charset="0"/>
            </a:endParaRPr>
          </a:p>
        </p:txBody>
      </p:sp>
      <p:sp>
        <p:nvSpPr>
          <p:cNvPr id="13352" name="Line 38"/>
          <p:cNvSpPr>
            <a:spLocks noChangeShapeType="1"/>
          </p:cNvSpPr>
          <p:nvPr/>
        </p:nvSpPr>
        <p:spPr bwMode="auto">
          <a:xfrm flipV="1">
            <a:off x="7812088" y="5011738"/>
            <a:ext cx="214312" cy="360362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3353" name="Oval 39"/>
          <p:cNvSpPr>
            <a:spLocks noChangeArrowheads="1"/>
          </p:cNvSpPr>
          <p:nvPr/>
        </p:nvSpPr>
        <p:spPr bwMode="auto">
          <a:xfrm>
            <a:off x="8026400" y="5948363"/>
            <a:ext cx="360363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000">
                <a:solidFill>
                  <a:srgbClr val="FFFF00"/>
                </a:solidFill>
                <a:latin typeface="Tahoma" panose="020B0604030504040204" pitchFamily="34" charset="0"/>
              </a:rPr>
              <a:t>21</a:t>
            </a:r>
            <a:endParaRPr lang="en-US" altLang="zh-CN" sz="2000">
              <a:solidFill>
                <a:srgbClr val="FFFF00"/>
              </a:solidFill>
              <a:latin typeface="Tahoma" panose="020B0604030504040204" pitchFamily="34" charset="0"/>
            </a:endParaRPr>
          </a:p>
        </p:txBody>
      </p:sp>
      <p:sp>
        <p:nvSpPr>
          <p:cNvPr id="13354" name="Oval 40"/>
          <p:cNvSpPr>
            <a:spLocks noChangeArrowheads="1"/>
          </p:cNvSpPr>
          <p:nvPr/>
        </p:nvSpPr>
        <p:spPr bwMode="auto">
          <a:xfrm>
            <a:off x="8459788" y="5299075"/>
            <a:ext cx="360362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000">
                <a:solidFill>
                  <a:srgbClr val="FFFF00"/>
                </a:solidFill>
                <a:latin typeface="Tahoma" panose="020B0604030504040204" pitchFamily="34" charset="0"/>
              </a:rPr>
              <a:t>11</a:t>
            </a:r>
            <a:endParaRPr lang="en-US" altLang="zh-CN" sz="2000">
              <a:solidFill>
                <a:srgbClr val="FFFF00"/>
              </a:solidFill>
              <a:latin typeface="Tahoma" panose="020B0604030504040204" pitchFamily="34" charset="0"/>
            </a:endParaRPr>
          </a:p>
        </p:txBody>
      </p:sp>
      <p:sp>
        <p:nvSpPr>
          <p:cNvPr id="13355" name="Line 41"/>
          <p:cNvSpPr>
            <a:spLocks noChangeShapeType="1"/>
          </p:cNvSpPr>
          <p:nvPr/>
        </p:nvSpPr>
        <p:spPr bwMode="auto">
          <a:xfrm flipV="1">
            <a:off x="8315325" y="5659438"/>
            <a:ext cx="214313" cy="360362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122985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122985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122985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2000" fill="hold"/>
                                        <p:tgtEl>
                                          <p:spTgt spid="122985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122985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122985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2000" fill="hold"/>
                                        <p:tgtEl>
                                          <p:spTgt spid="122986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" dur="2000" fill="hold"/>
                                        <p:tgtEl>
                                          <p:spTgt spid="122986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2000" fill="hold"/>
                                        <p:tgtEl>
                                          <p:spTgt spid="122986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2000" fill="hold"/>
                                        <p:tgtEl>
                                          <p:spTgt spid="122985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9" dur="2000" fill="hold"/>
                                        <p:tgtEl>
                                          <p:spTgt spid="122985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2000" fill="hold"/>
                                        <p:tgtEl>
                                          <p:spTgt spid="122985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2000" fill="hold"/>
                                        <p:tgtEl>
                                          <p:spTgt spid="122985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3" dur="2000" fill="hold"/>
                                        <p:tgtEl>
                                          <p:spTgt spid="122985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2000" fill="hold"/>
                                        <p:tgtEl>
                                          <p:spTgt spid="122985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2000" fill="hold"/>
                                        <p:tgtEl>
                                          <p:spTgt spid="122985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7" dur="2000" fill="hold"/>
                                        <p:tgtEl>
                                          <p:spTgt spid="122985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2000" fill="hold"/>
                                        <p:tgtEl>
                                          <p:spTgt spid="122985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ample">
  <a:themeElements>
    <a:clrScheme name="">
      <a:dk1>
        <a:srgbClr val="1A1A70"/>
      </a:dk1>
      <a:lt1>
        <a:srgbClr val="FFFFFF"/>
      </a:lt1>
      <a:dk2>
        <a:srgbClr val="243D8C"/>
      </a:dk2>
      <a:lt2>
        <a:srgbClr val="DDDDDD"/>
      </a:lt2>
      <a:accent1>
        <a:srgbClr val="3E78C6"/>
      </a:accent1>
      <a:accent2>
        <a:srgbClr val="84A1E8"/>
      </a:accent2>
      <a:accent3>
        <a:srgbClr val="FFFFFF"/>
      </a:accent3>
      <a:accent4>
        <a:srgbClr val="15155F"/>
      </a:accent4>
      <a:accent5>
        <a:srgbClr val="AFBEDF"/>
      </a:accent5>
      <a:accent6>
        <a:srgbClr val="7690D0"/>
      </a:accent6>
      <a:hlink>
        <a:srgbClr val="90B54D"/>
      </a:hlink>
      <a:folHlink>
        <a:srgbClr val="F3C43F"/>
      </a:folHlink>
    </a:clrScheme>
    <a:fontScheme name="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1D4940"/>
        </a:dk1>
        <a:lt1>
          <a:srgbClr val="FFFFFF"/>
        </a:lt1>
        <a:dk2>
          <a:srgbClr val="3F716F"/>
        </a:dk2>
        <a:lt2>
          <a:srgbClr val="DDDDDD"/>
        </a:lt2>
        <a:accent1>
          <a:srgbClr val="669E86"/>
        </a:accent1>
        <a:accent2>
          <a:srgbClr val="A2CAB4"/>
        </a:accent2>
        <a:accent3>
          <a:srgbClr val="FFFFFF"/>
        </a:accent3>
        <a:accent4>
          <a:srgbClr val="173E36"/>
        </a:accent4>
        <a:accent5>
          <a:srgbClr val="B9CCC3"/>
        </a:accent5>
        <a:accent6>
          <a:srgbClr val="91B5A1"/>
        </a:accent6>
        <a:hlink>
          <a:srgbClr val="8CA35F"/>
        </a:hlink>
        <a:folHlink>
          <a:srgbClr val="C1B05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2D4473"/>
        </a:dk1>
        <a:lt1>
          <a:srgbClr val="FFFFFF"/>
        </a:lt1>
        <a:dk2>
          <a:srgbClr val="2B6185"/>
        </a:dk2>
        <a:lt2>
          <a:srgbClr val="D3D9DD"/>
        </a:lt2>
        <a:accent1>
          <a:srgbClr val="638AA1"/>
        </a:accent1>
        <a:accent2>
          <a:srgbClr val="8CA8B5"/>
        </a:accent2>
        <a:accent3>
          <a:srgbClr val="FFFFFF"/>
        </a:accent3>
        <a:accent4>
          <a:srgbClr val="253962"/>
        </a:accent4>
        <a:accent5>
          <a:srgbClr val="B8C4CD"/>
        </a:accent5>
        <a:accent6>
          <a:srgbClr val="7D96A2"/>
        </a:accent6>
        <a:hlink>
          <a:srgbClr val="6FA2E7"/>
        </a:hlink>
        <a:folHlink>
          <a:srgbClr val="99C25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1A1A70"/>
        </a:dk1>
        <a:lt1>
          <a:srgbClr val="FFFFFF"/>
        </a:lt1>
        <a:dk2>
          <a:srgbClr val="243D8C"/>
        </a:dk2>
        <a:lt2>
          <a:srgbClr val="DDDDDD"/>
        </a:lt2>
        <a:accent1>
          <a:srgbClr val="3E78C6"/>
        </a:accent1>
        <a:accent2>
          <a:srgbClr val="84A1E8"/>
        </a:accent2>
        <a:accent3>
          <a:srgbClr val="FFFFFF"/>
        </a:accent3>
        <a:accent4>
          <a:srgbClr val="15155F"/>
        </a:accent4>
        <a:accent5>
          <a:srgbClr val="AFBEDF"/>
        </a:accent5>
        <a:accent6>
          <a:srgbClr val="7690D0"/>
        </a:accent6>
        <a:hlink>
          <a:srgbClr val="90B54D"/>
        </a:hlink>
        <a:folHlink>
          <a:srgbClr val="F3C43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12098</Words>
  <Application>WPS 演示</Application>
  <PresentationFormat>全屏显示(4:3)</PresentationFormat>
  <Paragraphs>1746</Paragraphs>
  <Slides>56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22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56</vt:i4>
      </vt:variant>
    </vt:vector>
  </HeadingPairs>
  <TitlesOfParts>
    <vt:vector size="81" baseType="lpstr">
      <vt:lpstr>Arial</vt:lpstr>
      <vt:lpstr>宋体</vt:lpstr>
      <vt:lpstr>Wingdings</vt:lpstr>
      <vt:lpstr>Comic Sans MS</vt:lpstr>
      <vt:lpstr>汉仪书宋二KW</vt:lpstr>
      <vt:lpstr>Verdana</vt:lpstr>
      <vt:lpstr>Wingdings</vt:lpstr>
      <vt:lpstr>Times New Roman</vt:lpstr>
      <vt:lpstr>Webdings</vt:lpstr>
      <vt:lpstr>Tahoma</vt:lpstr>
      <vt:lpstr>Symbol</vt:lpstr>
      <vt:lpstr>Arial Unicode MS</vt:lpstr>
      <vt:lpstr>Math B</vt:lpstr>
      <vt:lpstr>Math A</vt:lpstr>
      <vt:lpstr>黑体</vt:lpstr>
      <vt:lpstr>微软雅黑</vt:lpstr>
      <vt:lpstr>汉仪旗黑</vt:lpstr>
      <vt:lpstr>宋体</vt:lpstr>
      <vt:lpstr>Kingsoft Sign</vt:lpstr>
      <vt:lpstr>Thonburi</vt:lpstr>
      <vt:lpstr>汉仪中黑KW</vt:lpstr>
      <vt:lpstr>宋体-简</vt:lpstr>
      <vt:lpstr>sample</vt:lpstr>
      <vt:lpstr>Photoshop.Image.6</vt:lpstr>
      <vt:lpstr>Photoshop.Image.6</vt:lpstr>
      <vt:lpstr>第九章 优先级队列</vt:lpstr>
      <vt:lpstr>Chapter 9 Priority Queues</vt:lpstr>
      <vt:lpstr>Chapter 9 Priority Queues</vt:lpstr>
      <vt:lpstr>9.1	Introduction</vt:lpstr>
      <vt:lpstr>9.1	Introduction</vt:lpstr>
      <vt:lpstr>9.1	Introduction</vt:lpstr>
      <vt:lpstr>9.2	Linear Lists</vt:lpstr>
      <vt:lpstr>9.3	Heaps</vt:lpstr>
      <vt:lpstr>9.3.1 定义</vt:lpstr>
      <vt:lpstr>9.3.2  最大堆的插入</vt:lpstr>
      <vt:lpstr>9.3.3  最大堆的删除</vt:lpstr>
      <vt:lpstr>9.3.4  最大堆的初始化 </vt:lpstr>
      <vt:lpstr>9.3.4  最大堆的初始化 </vt:lpstr>
      <vt:lpstr>9.3.5  类Max Heap</vt:lpstr>
      <vt:lpstr>9.3.5  类MaxHeap</vt:lpstr>
      <vt:lpstr>9.3.5  类MaxHeap</vt:lpstr>
      <vt:lpstr>9.3.5  类MaxHeap</vt:lpstr>
      <vt:lpstr>9.3.5  类MaxHeap</vt:lpstr>
      <vt:lpstr>9.3.4  最大堆的初始化 </vt:lpstr>
      <vt:lpstr>9.3.5	小结与思考</vt:lpstr>
      <vt:lpstr>9.4.1 高与宽优先的左高树</vt:lpstr>
      <vt:lpstr>9.4.1 高与宽优先的左高树</vt:lpstr>
      <vt:lpstr>9.4.1 高与宽优先的左高树</vt:lpstr>
      <vt:lpstr>9.4.1 高与宽优先的左高树</vt:lpstr>
      <vt:lpstr>9.4.1 高与宽优先的左高树</vt:lpstr>
      <vt:lpstr>9.4.1 高与宽优先的左高树</vt:lpstr>
      <vt:lpstr>9.4.1 高与宽优先的左高树</vt:lpstr>
      <vt:lpstr>9.4.2 最大HBLT的插入与删除</vt:lpstr>
      <vt:lpstr>9.4.4 合并两棵最大HBLT</vt:lpstr>
      <vt:lpstr>9.4.4 合并两棵最大HBLT</vt:lpstr>
      <vt:lpstr>9.4.4 合并两棵最大HBLT</vt:lpstr>
      <vt:lpstr>9.4.5 初始化最大HBLT</vt:lpstr>
      <vt:lpstr>9.4.6  类MaxHBLT</vt:lpstr>
      <vt:lpstr>9.4.6  类MaxHBLT</vt:lpstr>
      <vt:lpstr>9.4.6  类MaxHBLT</vt:lpstr>
      <vt:lpstr>9.4.6  类MaxHBLT</vt:lpstr>
      <vt:lpstr>9.4.6  类MaxHBLT</vt:lpstr>
      <vt:lpstr>9.4.6  类MaxHBLT</vt:lpstr>
      <vt:lpstr>9.5.1  堆排序</vt:lpstr>
      <vt:lpstr>9.5.1  堆排序</vt:lpstr>
      <vt:lpstr>9.5.3  霍夫曼编码 </vt:lpstr>
      <vt:lpstr>9.5.3  霍夫曼编码 </vt:lpstr>
      <vt:lpstr>9.5.3  霍夫曼编码 </vt:lpstr>
      <vt:lpstr>9.5.3  霍夫曼编码 </vt:lpstr>
      <vt:lpstr>9.5.3  霍夫曼编码 </vt:lpstr>
      <vt:lpstr>9.5.3  霍夫曼编码 </vt:lpstr>
      <vt:lpstr>9.5.3  霍夫曼编码 </vt:lpstr>
      <vt:lpstr>9.5.3  霍夫曼编码 </vt:lpstr>
      <vt:lpstr>9.5.3  霍夫曼编码 </vt:lpstr>
      <vt:lpstr>9.5.3  霍夫曼编码 </vt:lpstr>
      <vt:lpstr>9.5.3  霍夫曼编码 </vt:lpstr>
      <vt:lpstr>9.5.3  霍夫曼编码 </vt:lpstr>
      <vt:lpstr>9.5.3  霍夫曼编码 </vt:lpstr>
      <vt:lpstr>9.5.3  霍夫曼编码 </vt:lpstr>
      <vt:lpstr>9.5.3  霍夫曼编码</vt:lpstr>
      <vt:lpstr>9.5.3  霍夫曼编码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</dc:creator>
  <cp:lastModifiedBy>王玮</cp:lastModifiedBy>
  <cp:revision>311</cp:revision>
  <dcterms:created xsi:type="dcterms:W3CDTF">2022-11-08T02:16:01Z</dcterms:created>
  <dcterms:modified xsi:type="dcterms:W3CDTF">2022-11-08T02:16:01Z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2052-4.6.1.7467</vt:lpwstr>
  </property>
  <property fmtid="{D5CDD505-2E9C-101B-9397-08002B2CF9AE}" pid="3" name="ICV">
    <vt:lpwstr>B27877EE6E6C4F70AF6BCDECF4BC33BC</vt:lpwstr>
  </property>
</Properties>
</file>